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82" r:id="rId6"/>
    <p:sldId id="259" r:id="rId7"/>
    <p:sldId id="260" r:id="rId8"/>
    <p:sldId id="261" r:id="rId9"/>
    <p:sldId id="262" r:id="rId10"/>
    <p:sldId id="263" r:id="rId11"/>
    <p:sldId id="264" r:id="rId12"/>
    <p:sldId id="265" r:id="rId13"/>
    <p:sldId id="266" r:id="rId14"/>
    <p:sldId id="267" r:id="rId15"/>
    <p:sldId id="269" r:id="rId16"/>
    <p:sldId id="271" r:id="rId17"/>
    <p:sldId id="272" r:id="rId18"/>
    <p:sldId id="273" r:id="rId19"/>
    <p:sldId id="274" r:id="rId20"/>
    <p:sldId id="275" r:id="rId21"/>
    <p:sldId id="268" r:id="rId22"/>
    <p:sldId id="276" r:id="rId23"/>
    <p:sldId id="280" r:id="rId24"/>
    <p:sldId id="277" r:id="rId25"/>
    <p:sldId id="278" r:id="rId26"/>
    <p:sldId id="279"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6C04F3-56E2-42CB-BD6B-C7E94E12FD1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CAC97E3-B904-4153-9707-23C2FF76F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D5A74F-3742-46E8-B3EF-65125A7A54C1}"/>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5" name="フッター プレースホルダー 4">
            <a:extLst>
              <a:ext uri="{FF2B5EF4-FFF2-40B4-BE49-F238E27FC236}">
                <a16:creationId xmlns:a16="http://schemas.microsoft.com/office/drawing/2014/main" id="{E5B8A942-7D8A-45FE-8C87-4C54C497E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3AA2F6-53F6-4224-9266-8357CA475948}"/>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296280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3F168-4166-4108-B0CF-5EA261B951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45D1C4-70BB-45D3-A800-BB8B6E3F2C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694E19-B80B-4FB3-923D-A2A2BBAA048E}"/>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5" name="フッター プレースホルダー 4">
            <a:extLst>
              <a:ext uri="{FF2B5EF4-FFF2-40B4-BE49-F238E27FC236}">
                <a16:creationId xmlns:a16="http://schemas.microsoft.com/office/drawing/2014/main" id="{04107D62-9A43-469C-A1FB-4A7AEB7AEC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4E3486-BDA0-42A5-BB3D-E86219C283DE}"/>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281578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4C2A576-5A22-4C3D-A27E-E5874167F8A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DE88FE-9D02-49AD-B740-280FF284E3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28884E-4293-4B8F-8BB9-D718A4C1ADDD}"/>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5" name="フッター プレースホルダー 4">
            <a:extLst>
              <a:ext uri="{FF2B5EF4-FFF2-40B4-BE49-F238E27FC236}">
                <a16:creationId xmlns:a16="http://schemas.microsoft.com/office/drawing/2014/main" id="{4B919D74-73B5-4C14-8DC1-7DE20D6EE7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44A6E8-2883-4853-ABF6-10489ADACF84}"/>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395654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B8483-7A7A-4336-A1FF-38D47046C0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34BDAE-2591-45D6-9F38-03918B2582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0D590-5049-45F5-B356-E4D11E783102}"/>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5" name="フッター プレースホルダー 4">
            <a:extLst>
              <a:ext uri="{FF2B5EF4-FFF2-40B4-BE49-F238E27FC236}">
                <a16:creationId xmlns:a16="http://schemas.microsoft.com/office/drawing/2014/main" id="{3BF8BE94-1ABE-4CC5-AEA6-C6FA8D068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177BA6-F6FB-480F-B156-A5C6CE8FD93A}"/>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347469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67E50-DDDB-4F92-AE34-F853A90385A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012738-CE1E-4B89-9E8D-DD71A1DA0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DB22421-F31D-406D-A5CC-D6815267836D}"/>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5" name="フッター プレースホルダー 4">
            <a:extLst>
              <a:ext uri="{FF2B5EF4-FFF2-40B4-BE49-F238E27FC236}">
                <a16:creationId xmlns:a16="http://schemas.microsoft.com/office/drawing/2014/main" id="{98D87847-B838-4AFA-99A1-DDE851AD99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9A292E-2131-4567-B8C0-D5AEF1996953}"/>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362279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A5788-E65E-494C-9571-3D4B50653D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5B7E1C-821D-4E5E-9B7F-CA705E9E51A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5E4B11F-7A64-4B89-964C-E7460D4323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4A7DC40-34F6-4AF1-9D7F-C847A9E2498D}"/>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6" name="フッター プレースホルダー 5">
            <a:extLst>
              <a:ext uri="{FF2B5EF4-FFF2-40B4-BE49-F238E27FC236}">
                <a16:creationId xmlns:a16="http://schemas.microsoft.com/office/drawing/2014/main" id="{DB5C90D5-310F-4252-8818-CFD726C15B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75B28C-3C81-4DBF-8A44-096BC77BCE27}"/>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389888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C2F1F-CCDC-41B5-8786-AC9A68E9BC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5A1378-9692-4986-9712-0AA653428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9620D2-D14D-4EFF-8862-AE8A1DDDDD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72CA59-4590-4C38-B5A9-481C13482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9DA01E1-CB3E-4D94-BFCF-30DB53766D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A6A461-E066-4BD6-AA4F-9DDFDB51D625}"/>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8" name="フッター プレースホルダー 7">
            <a:extLst>
              <a:ext uri="{FF2B5EF4-FFF2-40B4-BE49-F238E27FC236}">
                <a16:creationId xmlns:a16="http://schemas.microsoft.com/office/drawing/2014/main" id="{37D28FD8-7772-455B-8000-C5B6EF614E2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D4736D1-FFD3-4DCF-B34F-8223B62BF9A7}"/>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16663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058D97-1BE5-4816-B62E-0A4CC15E7E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19D444-F938-41DA-A8F6-3F8A3B054504}"/>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4" name="フッター プレースホルダー 3">
            <a:extLst>
              <a:ext uri="{FF2B5EF4-FFF2-40B4-BE49-F238E27FC236}">
                <a16:creationId xmlns:a16="http://schemas.microsoft.com/office/drawing/2014/main" id="{AEB3465D-51A9-4568-A3F1-B903A8DD42D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1658245-B8B4-404F-ACB1-301B27E510BA}"/>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199949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6C70C7-536B-4E88-B295-ED76AD9BAA73}"/>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3" name="フッター プレースホルダー 2">
            <a:extLst>
              <a:ext uri="{FF2B5EF4-FFF2-40B4-BE49-F238E27FC236}">
                <a16:creationId xmlns:a16="http://schemas.microsoft.com/office/drawing/2014/main" id="{3167DADF-F627-4E18-9DAF-A98207F4140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72EE4E-3977-44AF-B2D6-B726A2D1A600}"/>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22265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EC4B0-D724-4C5F-BA1E-2E63644F57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59E9CF-A77C-4D13-9D42-4BB4DC5ABC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DDD525-8DE6-4A03-9D50-D9C9698FE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92F57B-F3EC-44F9-A944-63EE05822E03}"/>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6" name="フッター プレースホルダー 5">
            <a:extLst>
              <a:ext uri="{FF2B5EF4-FFF2-40B4-BE49-F238E27FC236}">
                <a16:creationId xmlns:a16="http://schemas.microsoft.com/office/drawing/2014/main" id="{A8CCD442-12C6-42C2-A5D2-71F1DC909D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C43D60-7F1F-40E4-B34D-F212C115F328}"/>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113223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225E7-3134-46C2-834F-E98EA42029E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BFB3B5-8405-45E5-9113-068085C62D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7710D6-B38A-4C74-AEC5-174024F71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B3D8BB-C6CE-4BA4-AE16-6C1A16ED1DEA}"/>
              </a:ext>
            </a:extLst>
          </p:cNvPr>
          <p:cNvSpPr>
            <a:spLocks noGrp="1"/>
          </p:cNvSpPr>
          <p:nvPr>
            <p:ph type="dt" sz="half" idx="10"/>
          </p:nvPr>
        </p:nvSpPr>
        <p:spPr/>
        <p:txBody>
          <a:bodyPr/>
          <a:lstStyle/>
          <a:p>
            <a:fld id="{2B9F7A87-7FF8-4FF7-B37E-C44E1BE92DCA}" type="datetimeFigureOut">
              <a:rPr kumimoji="1" lang="ja-JP" altLang="en-US" smtClean="0"/>
              <a:t>2018/5/4</a:t>
            </a:fld>
            <a:endParaRPr kumimoji="1" lang="ja-JP" altLang="en-US"/>
          </a:p>
        </p:txBody>
      </p:sp>
      <p:sp>
        <p:nvSpPr>
          <p:cNvPr id="6" name="フッター プレースホルダー 5">
            <a:extLst>
              <a:ext uri="{FF2B5EF4-FFF2-40B4-BE49-F238E27FC236}">
                <a16:creationId xmlns:a16="http://schemas.microsoft.com/office/drawing/2014/main" id="{0865B0D0-F7EE-40ED-BE7C-61CF9FBE64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6B59E4-1416-4A23-B661-9F8C1829928B}"/>
              </a:ext>
            </a:extLst>
          </p:cNvPr>
          <p:cNvSpPr>
            <a:spLocks noGrp="1"/>
          </p:cNvSpPr>
          <p:nvPr>
            <p:ph type="sldNum" sz="quarter" idx="12"/>
          </p:nvPr>
        </p:nvSpPr>
        <p:spPr/>
        <p:txBody>
          <a:body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264091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091516F-B177-48B5-AEC2-CB86F1830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186926-4863-429A-A719-715DB2E98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265BF4-96CA-47F6-8ECC-0C3A46404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F7A87-7FF8-4FF7-B37E-C44E1BE92DCA}" type="datetimeFigureOut">
              <a:rPr kumimoji="1" lang="ja-JP" altLang="en-US" smtClean="0"/>
              <a:t>2018/5/4</a:t>
            </a:fld>
            <a:endParaRPr kumimoji="1" lang="ja-JP" altLang="en-US"/>
          </a:p>
        </p:txBody>
      </p:sp>
      <p:sp>
        <p:nvSpPr>
          <p:cNvPr id="5" name="フッター プレースホルダー 4">
            <a:extLst>
              <a:ext uri="{FF2B5EF4-FFF2-40B4-BE49-F238E27FC236}">
                <a16:creationId xmlns:a16="http://schemas.microsoft.com/office/drawing/2014/main" id="{469D733F-291B-4B8A-A617-9354087DA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24532-3D7E-41E7-AB21-3DBF03C3B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69FD1-968B-4586-B2D1-5F3B1F2DE015}" type="slidenum">
              <a:rPr kumimoji="1" lang="ja-JP" altLang="en-US" smtClean="0"/>
              <a:t>‹#›</a:t>
            </a:fld>
            <a:endParaRPr kumimoji="1" lang="ja-JP" altLang="en-US"/>
          </a:p>
        </p:txBody>
      </p:sp>
    </p:spTree>
    <p:extLst>
      <p:ext uri="{BB962C8B-B14F-4D97-AF65-F5344CB8AC3E}">
        <p14:creationId xmlns:p14="http://schemas.microsoft.com/office/powerpoint/2010/main" val="2620908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1547EB-250D-457B-BE52-300D2C799ED9}"/>
              </a:ext>
            </a:extLst>
          </p:cNvPr>
          <p:cNvSpPr>
            <a:spLocks noGrp="1"/>
          </p:cNvSpPr>
          <p:nvPr>
            <p:ph type="ctrTitle"/>
          </p:nvPr>
        </p:nvSpPr>
        <p:spPr/>
        <p:txBody>
          <a:bodyPr/>
          <a:lstStyle/>
          <a:p>
            <a:r>
              <a:rPr lang="en-US" altLang="ja-JP" dirty="0"/>
              <a:t>Windows</a:t>
            </a:r>
            <a:r>
              <a:rPr lang="ja-JP" altLang="en-US" dirty="0"/>
              <a:t> </a:t>
            </a:r>
            <a:r>
              <a:rPr lang="en-US" altLang="ja-JP" dirty="0"/>
              <a:t>10</a:t>
            </a:r>
            <a:r>
              <a:rPr lang="ja-JP" altLang="en-US" dirty="0"/>
              <a:t>イメージ展開</a:t>
            </a:r>
            <a:endParaRPr kumimoji="1" lang="ja-JP" altLang="en-US" dirty="0"/>
          </a:p>
        </p:txBody>
      </p:sp>
      <p:sp>
        <p:nvSpPr>
          <p:cNvPr id="3" name="字幕 2">
            <a:extLst>
              <a:ext uri="{FF2B5EF4-FFF2-40B4-BE49-F238E27FC236}">
                <a16:creationId xmlns:a16="http://schemas.microsoft.com/office/drawing/2014/main" id="{39B590D1-DA44-4BBD-ADE2-EFC1A608194D}"/>
              </a:ext>
            </a:extLst>
          </p:cNvPr>
          <p:cNvSpPr>
            <a:spLocks noGrp="1"/>
          </p:cNvSpPr>
          <p:nvPr>
            <p:ph type="subTitle" idx="1"/>
          </p:nvPr>
        </p:nvSpPr>
        <p:spPr/>
        <p:txBody>
          <a:bodyPr/>
          <a:lstStyle/>
          <a:p>
            <a:r>
              <a:rPr kumimoji="1" lang="en-US" altLang="ja-JP" dirty="0"/>
              <a:t>USB</a:t>
            </a:r>
            <a:r>
              <a:rPr kumimoji="1" lang="ja-JP" altLang="en-US" dirty="0"/>
              <a:t>ブート編</a:t>
            </a:r>
          </a:p>
        </p:txBody>
      </p:sp>
    </p:spTree>
    <p:extLst>
      <p:ext uri="{BB962C8B-B14F-4D97-AF65-F5344CB8AC3E}">
        <p14:creationId xmlns:p14="http://schemas.microsoft.com/office/powerpoint/2010/main" val="111916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en-US" altLang="ja-JP" dirty="0"/>
              <a:t>PC</a:t>
            </a:r>
            <a:r>
              <a:rPr lang="ja-JP" altLang="en-US" dirty="0"/>
              <a:t>起動用</a:t>
            </a:r>
            <a:r>
              <a:rPr lang="en-US" altLang="ja-JP" dirty="0"/>
              <a:t>USB</a:t>
            </a:r>
            <a:r>
              <a:rPr lang="ja-JP" altLang="en-US" dirty="0"/>
              <a:t>メモリの作成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kumimoji="1" lang="en-US" altLang="ja-JP" sz="2000" dirty="0"/>
              <a:t>5-2</a:t>
            </a:r>
            <a:r>
              <a:rPr kumimoji="1" lang="en-US" altLang="ja-JP" dirty="0"/>
              <a:t> </a:t>
            </a:r>
            <a:r>
              <a:rPr kumimoji="1" lang="ja-JP" altLang="en-US" sz="2000" dirty="0"/>
              <a:t>有線ネットワーク関連パッケージ追加</a:t>
            </a:r>
            <a:endParaRPr kumimoji="1" lang="en-US" altLang="ja-JP" dirty="0"/>
          </a:p>
          <a:p>
            <a:pPr marL="0" indent="0">
              <a:buNone/>
            </a:pPr>
            <a:r>
              <a:rPr lang="en-US" altLang="ja-JP" sz="2000" dirty="0" err="1">
                <a:highlight>
                  <a:srgbClr val="00FFFF"/>
                </a:highlight>
              </a:rPr>
              <a:t>Dism</a:t>
            </a:r>
            <a:r>
              <a:rPr lang="en-US" altLang="ja-JP" sz="2000" dirty="0">
                <a:highlight>
                  <a:srgbClr val="00FFFF"/>
                </a:highlight>
              </a:rPr>
              <a:t> /</a:t>
            </a:r>
            <a:r>
              <a:rPr lang="en-US" altLang="ja-JP" sz="2000" dirty="0" err="1">
                <a:highlight>
                  <a:srgbClr val="00FFFF"/>
                </a:highlight>
              </a:rPr>
              <a:t>image:C</a:t>
            </a:r>
            <a:r>
              <a:rPr lang="en-US" altLang="ja-JP" sz="2000" dirty="0">
                <a:highlight>
                  <a:srgbClr val="00FFFF"/>
                </a:highlight>
              </a:rPr>
              <a:t>:\winpe_amd64\mount /Add-Package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\WinPE-RNDIS.cab"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\ja-JP\WinPE-RNDIS_ja-jp.cab"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\WinPE-Dot3Svc.cab"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\ja-JP\WinPE-Dot3Svc_ja-jp.cab"</a:t>
            </a:r>
            <a:endParaRPr kumimoji="1" lang="ja-JP" altLang="en-US" sz="2000" dirty="0">
              <a:highlight>
                <a:srgbClr val="00FFFF"/>
              </a:highlight>
            </a:endParaRPr>
          </a:p>
        </p:txBody>
      </p:sp>
    </p:spTree>
    <p:extLst>
      <p:ext uri="{BB962C8B-B14F-4D97-AF65-F5344CB8AC3E}">
        <p14:creationId xmlns:p14="http://schemas.microsoft.com/office/powerpoint/2010/main" val="292390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en-US" altLang="ja-JP" dirty="0"/>
              <a:t>PC</a:t>
            </a:r>
            <a:r>
              <a:rPr lang="ja-JP" altLang="en-US" dirty="0"/>
              <a:t>起動用</a:t>
            </a:r>
            <a:r>
              <a:rPr lang="en-US" altLang="ja-JP" dirty="0"/>
              <a:t>USB</a:t>
            </a:r>
            <a:r>
              <a:rPr lang="ja-JP" altLang="en-US" dirty="0"/>
              <a:t>メモリの作成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kumimoji="1" lang="en-US" altLang="ja-JP" sz="2000" dirty="0"/>
              <a:t>5-3</a:t>
            </a:r>
            <a:r>
              <a:rPr kumimoji="1" lang="en-US" altLang="ja-JP" dirty="0"/>
              <a:t> </a:t>
            </a:r>
            <a:r>
              <a:rPr kumimoji="1" lang="ja-JP" altLang="en-US" sz="2000" dirty="0"/>
              <a:t>イメージ展開用（</a:t>
            </a:r>
            <a:r>
              <a:rPr kumimoji="1" lang="en-US" altLang="ja-JP" sz="2000" dirty="0" err="1"/>
              <a:t>dism</a:t>
            </a:r>
            <a:r>
              <a:rPr lang="ja-JP" altLang="en-US" sz="2000" dirty="0"/>
              <a:t>等</a:t>
            </a:r>
            <a:r>
              <a:rPr kumimoji="1" lang="ja-JP" altLang="en-US" sz="2000" dirty="0"/>
              <a:t>）パッケージ追加</a:t>
            </a:r>
            <a:endParaRPr kumimoji="1" lang="en-US" altLang="ja-JP" sz="2000" dirty="0"/>
          </a:p>
          <a:p>
            <a:pPr marL="0" indent="0">
              <a:buNone/>
            </a:pPr>
            <a:r>
              <a:rPr lang="en-US" altLang="ja-JP" sz="2000" dirty="0" err="1">
                <a:highlight>
                  <a:srgbClr val="00FFFF"/>
                </a:highlight>
              </a:rPr>
              <a:t>Dism</a:t>
            </a:r>
            <a:r>
              <a:rPr lang="en-US" altLang="ja-JP" sz="2000" dirty="0">
                <a:highlight>
                  <a:srgbClr val="00FFFF"/>
                </a:highlight>
              </a:rPr>
              <a:t> /</a:t>
            </a:r>
            <a:r>
              <a:rPr lang="en-US" altLang="ja-JP" sz="2000" dirty="0" err="1">
                <a:highlight>
                  <a:srgbClr val="00FFFF"/>
                </a:highlight>
              </a:rPr>
              <a:t>image:C</a:t>
            </a:r>
            <a:r>
              <a:rPr lang="en-US" altLang="ja-JP" sz="2000" dirty="0">
                <a:highlight>
                  <a:srgbClr val="00FFFF"/>
                </a:highlight>
              </a:rPr>
              <a:t>:\winpe_amd64\mount /Add-Package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\WinPE-WDS-Tools.cab"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\ja-JP\WinPE-WDS-Tools_ja-jp.cab“</a:t>
            </a:r>
          </a:p>
          <a:p>
            <a:pPr marL="0" indent="0">
              <a:buNone/>
            </a:pPr>
            <a:endParaRPr kumimoji="1" lang="en-US" altLang="ja-JP" sz="2000" dirty="0">
              <a:highlight>
                <a:srgbClr val="00FFFF"/>
              </a:highlight>
            </a:endParaRPr>
          </a:p>
          <a:p>
            <a:pPr marL="0" indent="0">
              <a:buNone/>
            </a:pPr>
            <a:r>
              <a:rPr lang="en-US" altLang="ja-JP" sz="2000" dirty="0"/>
              <a:t>5-4 </a:t>
            </a:r>
            <a:r>
              <a:rPr lang="en-US" altLang="ja-JP" sz="2000" dirty="0" err="1"/>
              <a:t>.Net</a:t>
            </a:r>
            <a:r>
              <a:rPr lang="en-US" altLang="ja-JP" sz="2000" dirty="0"/>
              <a:t> Framework</a:t>
            </a:r>
            <a:r>
              <a:rPr lang="ja-JP" altLang="en-US" sz="2000" dirty="0"/>
              <a:t>パッケージ追加</a:t>
            </a:r>
            <a:endParaRPr lang="en-US" altLang="ja-JP" sz="2000" dirty="0"/>
          </a:p>
          <a:p>
            <a:pPr marL="0" indent="0">
              <a:buNone/>
            </a:pPr>
            <a:r>
              <a:rPr lang="en-US" altLang="ja-JP" sz="2000" dirty="0" err="1">
                <a:highlight>
                  <a:srgbClr val="00FFFF"/>
                </a:highlight>
              </a:rPr>
              <a:t>Dism</a:t>
            </a:r>
            <a:r>
              <a:rPr lang="en-US" altLang="ja-JP" sz="2000" dirty="0">
                <a:highlight>
                  <a:srgbClr val="00FFFF"/>
                </a:highlight>
              </a:rPr>
              <a:t> /</a:t>
            </a:r>
            <a:r>
              <a:rPr lang="en-US" altLang="ja-JP" sz="2000" dirty="0" err="1">
                <a:highlight>
                  <a:srgbClr val="00FFFF"/>
                </a:highlight>
              </a:rPr>
              <a:t>Image:C</a:t>
            </a:r>
            <a:r>
              <a:rPr lang="en-US" altLang="ja-JP" sz="2000" dirty="0">
                <a:highlight>
                  <a:srgbClr val="00FFFF"/>
                </a:highlight>
              </a:rPr>
              <a:t>:\winpe_amd64\mount /Add-Package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\WinPE-NetFx.cab"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\ja-JP\WinPE-NetFx_ja-jp.cab"</a:t>
            </a:r>
          </a:p>
          <a:p>
            <a:pPr marL="0" indent="0">
              <a:buNone/>
            </a:pPr>
            <a:endParaRPr kumimoji="1" lang="en-US" altLang="ja-JP" dirty="0">
              <a:highlight>
                <a:srgbClr val="00FFFF"/>
              </a:highlight>
            </a:endParaRPr>
          </a:p>
        </p:txBody>
      </p:sp>
    </p:spTree>
    <p:extLst>
      <p:ext uri="{BB962C8B-B14F-4D97-AF65-F5344CB8AC3E}">
        <p14:creationId xmlns:p14="http://schemas.microsoft.com/office/powerpoint/2010/main" val="402736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en-US" altLang="ja-JP" dirty="0"/>
              <a:t>PC</a:t>
            </a:r>
            <a:r>
              <a:rPr lang="ja-JP" altLang="en-US" dirty="0"/>
              <a:t>起動用</a:t>
            </a:r>
            <a:r>
              <a:rPr lang="en-US" altLang="ja-JP" dirty="0"/>
              <a:t>USB</a:t>
            </a:r>
            <a:r>
              <a:rPr lang="ja-JP" altLang="en-US" dirty="0"/>
              <a:t>メモリの作成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en-US" altLang="ja-JP" sz="2000" dirty="0"/>
              <a:t>5-6</a:t>
            </a:r>
            <a:r>
              <a:rPr lang="ja-JP" altLang="en-US" sz="2000" dirty="0"/>
              <a:t> </a:t>
            </a:r>
            <a:r>
              <a:rPr kumimoji="1" lang="en-US" altLang="ja-JP" sz="2000" dirty="0"/>
              <a:t>WSH</a:t>
            </a:r>
            <a:r>
              <a:rPr kumimoji="1" lang="ja-JP" altLang="en-US" sz="2000" dirty="0"/>
              <a:t>パッケージ追加</a:t>
            </a:r>
            <a:endParaRPr kumimoji="1" lang="en-US" altLang="ja-JP" sz="2000" dirty="0"/>
          </a:p>
          <a:p>
            <a:pPr marL="0" indent="0">
              <a:buNone/>
            </a:pPr>
            <a:r>
              <a:rPr lang="en-US" altLang="ja-JP" sz="2000" dirty="0" err="1">
                <a:highlight>
                  <a:srgbClr val="00FFFF"/>
                </a:highlight>
              </a:rPr>
              <a:t>Dism</a:t>
            </a:r>
            <a:r>
              <a:rPr lang="en-US" altLang="ja-JP" sz="2000" dirty="0">
                <a:highlight>
                  <a:srgbClr val="00FFFF"/>
                </a:highlight>
              </a:rPr>
              <a:t> /</a:t>
            </a:r>
            <a:r>
              <a:rPr lang="en-US" altLang="ja-JP" sz="2000" dirty="0" err="1">
                <a:highlight>
                  <a:srgbClr val="00FFFF"/>
                </a:highlight>
              </a:rPr>
              <a:t>Image:C</a:t>
            </a:r>
            <a:r>
              <a:rPr lang="en-US" altLang="ja-JP" sz="2000" dirty="0">
                <a:highlight>
                  <a:srgbClr val="00FFFF"/>
                </a:highlight>
              </a:rPr>
              <a:t>:\winpe_amd64\mount /Add-Package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\WinPE-Scripting.cab"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\ja-JP\WinPE-Scripting_ja-jp.cab“</a:t>
            </a:r>
          </a:p>
          <a:p>
            <a:pPr marL="0" indent="0">
              <a:buNone/>
            </a:pPr>
            <a:endParaRPr kumimoji="1" lang="en-US" altLang="ja-JP" sz="2000" dirty="0">
              <a:highlight>
                <a:srgbClr val="00FFFF"/>
              </a:highlight>
            </a:endParaRPr>
          </a:p>
          <a:p>
            <a:pPr marL="0" indent="0">
              <a:buNone/>
            </a:pPr>
            <a:r>
              <a:rPr lang="en-US" altLang="ja-JP" sz="2000" dirty="0"/>
              <a:t>5-7</a:t>
            </a:r>
            <a:r>
              <a:rPr lang="ja-JP" altLang="en-US" sz="2000" dirty="0"/>
              <a:t> </a:t>
            </a:r>
            <a:r>
              <a:rPr lang="en-US" altLang="ja-JP" sz="2000" dirty="0" err="1"/>
              <a:t>Powershell</a:t>
            </a:r>
            <a:r>
              <a:rPr lang="ja-JP" altLang="en-US" sz="2000" dirty="0"/>
              <a:t>パッケージ追加</a:t>
            </a:r>
            <a:endParaRPr lang="en-US" altLang="ja-JP" sz="2000" dirty="0"/>
          </a:p>
          <a:p>
            <a:pPr marL="0" indent="0">
              <a:buNone/>
            </a:pPr>
            <a:r>
              <a:rPr lang="en-US" altLang="ja-JP" sz="2000" dirty="0" err="1">
                <a:highlight>
                  <a:srgbClr val="00FFFF"/>
                </a:highlight>
              </a:rPr>
              <a:t>Dism</a:t>
            </a:r>
            <a:r>
              <a:rPr lang="en-US" altLang="ja-JP" sz="2000" dirty="0">
                <a:highlight>
                  <a:srgbClr val="00FFFF"/>
                </a:highlight>
              </a:rPr>
              <a:t> /</a:t>
            </a:r>
            <a:r>
              <a:rPr lang="en-US" altLang="ja-JP" sz="2000" dirty="0" err="1">
                <a:highlight>
                  <a:srgbClr val="00FFFF"/>
                </a:highlight>
              </a:rPr>
              <a:t>image:C</a:t>
            </a:r>
            <a:r>
              <a:rPr lang="en-US" altLang="ja-JP" sz="2000" dirty="0">
                <a:highlight>
                  <a:srgbClr val="00FFFF"/>
                </a:highlight>
              </a:rPr>
              <a:t>:\winpe_amd64\mount /Add-Package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\WinPE-PowerShell.cab"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\ja-JP\WinPE-PowerShell_ja-jp.cab"</a:t>
            </a:r>
            <a:endParaRPr kumimoji="1" lang="en-US" altLang="ja-JP" sz="2000" dirty="0">
              <a:highlight>
                <a:srgbClr val="00FFFF"/>
              </a:highlight>
            </a:endParaRPr>
          </a:p>
        </p:txBody>
      </p:sp>
    </p:spTree>
    <p:extLst>
      <p:ext uri="{BB962C8B-B14F-4D97-AF65-F5344CB8AC3E}">
        <p14:creationId xmlns:p14="http://schemas.microsoft.com/office/powerpoint/2010/main" val="178297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en-US" altLang="ja-JP" dirty="0"/>
              <a:t>PC</a:t>
            </a:r>
            <a:r>
              <a:rPr lang="ja-JP" altLang="en-US" dirty="0"/>
              <a:t>起動用</a:t>
            </a:r>
            <a:r>
              <a:rPr lang="en-US" altLang="ja-JP" dirty="0"/>
              <a:t>USB</a:t>
            </a:r>
            <a:r>
              <a:rPr lang="ja-JP" altLang="en-US" dirty="0"/>
              <a:t>メモリの作成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en-US" altLang="ja-JP" sz="2000" dirty="0"/>
              <a:t>5-8</a:t>
            </a:r>
            <a:r>
              <a:rPr lang="ja-JP" altLang="en-US" sz="2000" dirty="0"/>
              <a:t> </a:t>
            </a:r>
            <a:r>
              <a:rPr kumimoji="1" lang="en-US" altLang="ja-JP" sz="2000" dirty="0" err="1"/>
              <a:t>dism</a:t>
            </a:r>
            <a:r>
              <a:rPr kumimoji="1" lang="ja-JP" altLang="en-US" sz="2000" dirty="0"/>
              <a:t>パッケージ追加</a:t>
            </a:r>
            <a:endParaRPr kumimoji="1" lang="en-US" altLang="ja-JP" sz="2000" dirty="0"/>
          </a:p>
          <a:p>
            <a:pPr marL="0" indent="0">
              <a:buNone/>
            </a:pPr>
            <a:r>
              <a:rPr lang="en-US" altLang="ja-JP" sz="2000" dirty="0" err="1">
                <a:highlight>
                  <a:srgbClr val="00FFFF"/>
                </a:highlight>
              </a:rPr>
              <a:t>Dism</a:t>
            </a:r>
            <a:r>
              <a:rPr lang="en-US" altLang="ja-JP" sz="2000" dirty="0">
                <a:highlight>
                  <a:srgbClr val="00FFFF"/>
                </a:highlight>
              </a:rPr>
              <a:t> /</a:t>
            </a:r>
            <a:r>
              <a:rPr lang="en-US" altLang="ja-JP" sz="2000" dirty="0" err="1">
                <a:highlight>
                  <a:srgbClr val="00FFFF"/>
                </a:highlight>
              </a:rPr>
              <a:t>image:C</a:t>
            </a:r>
            <a:r>
              <a:rPr lang="en-US" altLang="ja-JP" sz="2000" dirty="0">
                <a:highlight>
                  <a:srgbClr val="00FFFF"/>
                </a:highlight>
              </a:rPr>
              <a:t>:\winpe_amd64\mount /Add-Package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\WinPE-DismCmdlets.cab"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\ja-JP\WinPE-DismCmdlets_ja-jp.cab"</a:t>
            </a:r>
          </a:p>
          <a:p>
            <a:pPr marL="0" indent="0">
              <a:buNone/>
            </a:pPr>
            <a:endParaRPr kumimoji="1" lang="en-US" altLang="ja-JP" sz="2000" dirty="0">
              <a:highlight>
                <a:srgbClr val="00FFFF"/>
              </a:highlight>
            </a:endParaRPr>
          </a:p>
          <a:p>
            <a:pPr marL="0" indent="0">
              <a:buNone/>
            </a:pPr>
            <a:r>
              <a:rPr lang="en-US" altLang="ja-JP" dirty="0"/>
              <a:t>6. </a:t>
            </a:r>
            <a:r>
              <a:rPr lang="ja-JP" altLang="en-US" dirty="0"/>
              <a:t>以下のコマンドを実行して、パッケージ追加を</a:t>
            </a:r>
            <a:r>
              <a:rPr lang="en-US" altLang="ja-JP" dirty="0"/>
              <a:t>WinPE</a:t>
            </a:r>
            <a:r>
              <a:rPr lang="ja-JP" altLang="en-US" dirty="0"/>
              <a:t>イメージに反映する。</a:t>
            </a:r>
            <a:endParaRPr lang="en-US" altLang="ja-JP" dirty="0"/>
          </a:p>
          <a:p>
            <a:pPr marL="0" indent="0">
              <a:buNone/>
            </a:pPr>
            <a:r>
              <a:rPr lang="en-US" altLang="ja-JP" sz="2000" dirty="0" err="1">
                <a:highlight>
                  <a:srgbClr val="00FFFF"/>
                </a:highlight>
              </a:rPr>
              <a:t>Dism</a:t>
            </a:r>
            <a:r>
              <a:rPr lang="en-US" altLang="ja-JP" sz="2000" dirty="0">
                <a:highlight>
                  <a:srgbClr val="00FFFF"/>
                </a:highlight>
              </a:rPr>
              <a:t> /Unmount-Image /</a:t>
            </a:r>
            <a:r>
              <a:rPr lang="en-US" altLang="ja-JP" sz="2000" dirty="0" err="1">
                <a:highlight>
                  <a:srgbClr val="00FFFF"/>
                </a:highlight>
              </a:rPr>
              <a:t>MountDir</a:t>
            </a:r>
            <a:r>
              <a:rPr lang="en-US" altLang="ja-JP" sz="2000" dirty="0">
                <a:highlight>
                  <a:srgbClr val="00FFFF"/>
                </a:highlight>
              </a:rPr>
              <a:t>:"C:\WinPE_amd64\mount" /commit</a:t>
            </a:r>
          </a:p>
        </p:txBody>
      </p:sp>
    </p:spTree>
    <p:extLst>
      <p:ext uri="{BB962C8B-B14F-4D97-AF65-F5344CB8AC3E}">
        <p14:creationId xmlns:p14="http://schemas.microsoft.com/office/powerpoint/2010/main" val="143598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en-US" altLang="ja-JP" dirty="0"/>
              <a:t>PC</a:t>
            </a:r>
            <a:r>
              <a:rPr lang="ja-JP" altLang="en-US" dirty="0"/>
              <a:t>起動用</a:t>
            </a:r>
            <a:r>
              <a:rPr lang="en-US" altLang="ja-JP" dirty="0"/>
              <a:t>USB</a:t>
            </a:r>
            <a:r>
              <a:rPr lang="ja-JP" altLang="en-US" dirty="0"/>
              <a:t>メモリの作成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lnSpcReduction="10000"/>
          </a:bodyPr>
          <a:lstStyle/>
          <a:p>
            <a:pPr marL="0" indent="0">
              <a:buNone/>
            </a:pPr>
            <a:r>
              <a:rPr lang="en-US" altLang="ja-JP" dirty="0"/>
              <a:t>7. USB</a:t>
            </a:r>
            <a:r>
              <a:rPr lang="ja-JP" altLang="en-US" dirty="0"/>
              <a:t>メモリをイメージ編集用</a:t>
            </a:r>
            <a:r>
              <a:rPr lang="en-US" altLang="ja-JP" dirty="0"/>
              <a:t>PC</a:t>
            </a:r>
            <a:r>
              <a:rPr lang="ja-JP" altLang="en-US" dirty="0"/>
              <a:t>に接続し、以下のコマンドを実行して</a:t>
            </a:r>
            <a:r>
              <a:rPr lang="en-US" altLang="ja-JP" dirty="0"/>
              <a:t>WinPE</a:t>
            </a:r>
            <a:r>
              <a:rPr lang="ja-JP" altLang="en-US" dirty="0"/>
              <a:t>イメージをメモリに書き込む。</a:t>
            </a:r>
            <a:endParaRPr lang="en-US" altLang="ja-JP" dirty="0"/>
          </a:p>
          <a:p>
            <a:pPr marL="0" indent="0">
              <a:buNone/>
            </a:pPr>
            <a:r>
              <a:rPr lang="en-US" altLang="ja-JP" sz="2000" dirty="0" err="1">
                <a:highlight>
                  <a:srgbClr val="00FFFF"/>
                </a:highlight>
              </a:rPr>
              <a:t>MakeWinPEMedia</a:t>
            </a:r>
            <a:r>
              <a:rPr lang="en-US" altLang="ja-JP" sz="2000" dirty="0">
                <a:highlight>
                  <a:srgbClr val="00FFFF"/>
                </a:highlight>
              </a:rPr>
              <a:t> /UFD C:\WinPE_amd64 F:</a:t>
            </a:r>
          </a:p>
          <a:p>
            <a:pPr marL="0" indent="0">
              <a:buNone/>
            </a:pPr>
            <a:endParaRPr lang="en-US" altLang="ja-JP" sz="2000" dirty="0">
              <a:highlight>
                <a:srgbClr val="00FFFF"/>
              </a:highlight>
            </a:endParaRPr>
          </a:p>
          <a:p>
            <a:pPr marL="0" indent="0">
              <a:buNone/>
            </a:pPr>
            <a:r>
              <a:rPr lang="ja-JP" altLang="en-US" sz="2000" dirty="0"/>
              <a:t>なお、何らかの理由により上記コマンドでエラーが発生し、メモリへの書き込みができない場合、以下コマンドを実行して</a:t>
            </a:r>
            <a:r>
              <a:rPr lang="en-US" altLang="ja-JP" sz="2000" dirty="0"/>
              <a:t>ISO</a:t>
            </a:r>
            <a:r>
              <a:rPr lang="ja-JP" altLang="en-US" sz="2000" dirty="0"/>
              <a:t>ファイルを作成する。</a:t>
            </a:r>
            <a:endParaRPr lang="en-US" altLang="ja-JP" sz="2000" dirty="0"/>
          </a:p>
          <a:p>
            <a:pPr marL="0" indent="0">
              <a:buNone/>
            </a:pPr>
            <a:r>
              <a:rPr lang="en-US" altLang="ja-JP" sz="2000" dirty="0" err="1">
                <a:highlight>
                  <a:srgbClr val="00FFFF"/>
                </a:highlight>
              </a:rPr>
              <a:t>makewinpemedia</a:t>
            </a:r>
            <a:r>
              <a:rPr lang="en-US" altLang="ja-JP" sz="2000" dirty="0">
                <a:highlight>
                  <a:srgbClr val="00FFFF"/>
                </a:highlight>
              </a:rPr>
              <a:t> /iso C:\winpe_amd64 C:\winpe_amd64\winpe_amd64.iso</a:t>
            </a:r>
          </a:p>
          <a:p>
            <a:pPr marL="0" indent="0">
              <a:buNone/>
            </a:pPr>
            <a:endParaRPr lang="en-US" altLang="ja-JP" sz="2000" dirty="0"/>
          </a:p>
          <a:p>
            <a:pPr marL="0" indent="0">
              <a:buNone/>
            </a:pPr>
            <a:r>
              <a:rPr lang="en-US" altLang="ja-JP" sz="2000" dirty="0"/>
              <a:t>ISO</a:t>
            </a:r>
            <a:r>
              <a:rPr lang="ja-JP" altLang="en-US" sz="2000" dirty="0"/>
              <a:t>ファイルの</a:t>
            </a:r>
            <a:r>
              <a:rPr lang="en-US" altLang="ja-JP" sz="2000" dirty="0"/>
              <a:t>USB</a:t>
            </a:r>
            <a:r>
              <a:rPr lang="ja-JP" altLang="en-US" sz="2000" dirty="0"/>
              <a:t>メモリへの書き込みは任意のツール（</a:t>
            </a:r>
            <a:r>
              <a:rPr lang="en-US" altLang="ja-JP" sz="2000" dirty="0"/>
              <a:t>Rufus</a:t>
            </a:r>
            <a:r>
              <a:rPr lang="ja-JP" altLang="en-US" sz="2000" dirty="0"/>
              <a:t>等）を利用して書き込む。</a:t>
            </a:r>
            <a:endParaRPr lang="en-US" altLang="ja-JP" sz="2000" dirty="0"/>
          </a:p>
          <a:p>
            <a:pPr marL="0" indent="0">
              <a:buNone/>
            </a:pPr>
            <a:endParaRPr lang="en-US" altLang="ja-JP" sz="2000" dirty="0"/>
          </a:p>
          <a:p>
            <a:pPr marL="0" indent="0">
              <a:buNone/>
            </a:pPr>
            <a:r>
              <a:rPr lang="ja-JP" altLang="en-US" sz="2000" dirty="0"/>
              <a:t>（</a:t>
            </a:r>
            <a:r>
              <a:rPr lang="en-US" altLang="ja-JP" sz="2000" dirty="0"/>
              <a:t>※</a:t>
            </a:r>
            <a:r>
              <a:rPr lang="ja-JP" altLang="en-US" sz="2000" dirty="0"/>
              <a:t>）</a:t>
            </a:r>
            <a:r>
              <a:rPr lang="en-US" altLang="ja-JP" sz="2000" dirty="0"/>
              <a:t>Windows 10</a:t>
            </a:r>
            <a:r>
              <a:rPr lang="ja-JP" altLang="en-US" sz="2000" dirty="0"/>
              <a:t>の場合、</a:t>
            </a:r>
            <a:r>
              <a:rPr lang="en-US" altLang="ja-JP" sz="2000" dirty="0"/>
              <a:t>USB</a:t>
            </a:r>
            <a:r>
              <a:rPr lang="ja-JP" altLang="en-US" sz="2000" dirty="0"/>
              <a:t>メモリは</a:t>
            </a:r>
            <a:r>
              <a:rPr lang="en-US" altLang="ja-JP" sz="2000" dirty="0"/>
              <a:t>GPT</a:t>
            </a:r>
            <a:r>
              <a:rPr lang="ja-JP" altLang="en-US" sz="2000" dirty="0"/>
              <a:t>でフォーマットすること。展開する</a:t>
            </a:r>
            <a:r>
              <a:rPr lang="en-US" altLang="ja-JP" sz="2000" dirty="0"/>
              <a:t>PC</a:t>
            </a:r>
            <a:r>
              <a:rPr lang="ja-JP" altLang="en-US" sz="2000" dirty="0"/>
              <a:t>の設定によっては</a:t>
            </a:r>
            <a:r>
              <a:rPr lang="en-US" altLang="ja-JP" sz="2000" dirty="0"/>
              <a:t>MBR/BIOS</a:t>
            </a:r>
            <a:r>
              <a:rPr lang="ja-JP" altLang="en-US" sz="2000" dirty="0"/>
              <a:t>互換が無く、起動できない場合がある。</a:t>
            </a:r>
            <a:endParaRPr lang="en-US" altLang="ja-JP" sz="2000" dirty="0"/>
          </a:p>
        </p:txBody>
      </p:sp>
    </p:spTree>
    <p:extLst>
      <p:ext uri="{BB962C8B-B14F-4D97-AF65-F5344CB8AC3E}">
        <p14:creationId xmlns:p14="http://schemas.microsoft.com/office/powerpoint/2010/main" val="5943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イメージ保存用</a:t>
            </a:r>
            <a:r>
              <a:rPr lang="en-US" altLang="ja-JP" dirty="0"/>
              <a:t>PC</a:t>
            </a:r>
            <a:r>
              <a:rPr lang="ja-JP" altLang="en-US" dirty="0"/>
              <a:t>の設定</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ja-JP" altLang="en-US" dirty="0"/>
              <a:t>イメージ保存用</a:t>
            </a:r>
            <a:r>
              <a:rPr lang="en-US" altLang="ja-JP" dirty="0"/>
              <a:t>PC</a:t>
            </a:r>
            <a:r>
              <a:rPr lang="ja-JP" altLang="en-US" dirty="0"/>
              <a:t>に任意の共有フォルダを作成する。アクセス権は任意の権限に設定。</a:t>
            </a:r>
            <a:endParaRPr lang="en-US" altLang="ja-JP" dirty="0"/>
          </a:p>
        </p:txBody>
      </p:sp>
    </p:spTree>
    <p:extLst>
      <p:ext uri="{BB962C8B-B14F-4D97-AF65-F5344CB8AC3E}">
        <p14:creationId xmlns:p14="http://schemas.microsoft.com/office/powerpoint/2010/main" val="342769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マスタイメージのキャプチャ</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fontScale="77500" lnSpcReduction="20000"/>
          </a:bodyPr>
          <a:lstStyle/>
          <a:p>
            <a:pPr marL="0" indent="0">
              <a:buNone/>
            </a:pPr>
            <a:r>
              <a:rPr lang="ja-JP" altLang="en-US" dirty="0"/>
              <a:t>展開対象の</a:t>
            </a:r>
            <a:r>
              <a:rPr lang="en-US" altLang="ja-JP" dirty="0"/>
              <a:t>PC</a:t>
            </a:r>
            <a:r>
              <a:rPr lang="ja-JP" altLang="en-US" dirty="0"/>
              <a:t>から</a:t>
            </a:r>
            <a:r>
              <a:rPr lang="en-US" altLang="ja-JP" dirty="0"/>
              <a:t>1</a:t>
            </a:r>
            <a:r>
              <a:rPr lang="ja-JP" altLang="en-US" dirty="0"/>
              <a:t>台を利用し、マスタイメージを作成する。ここでは</a:t>
            </a:r>
            <a:r>
              <a:rPr lang="en-US" altLang="ja-JP" dirty="0"/>
              <a:t>OEM</a:t>
            </a:r>
            <a:r>
              <a:rPr lang="ja-JP" altLang="en-US" dirty="0"/>
              <a:t>を想定している。なお、既定のユーザープロファイルを作成する場合、イメージ編集用</a:t>
            </a:r>
            <a:r>
              <a:rPr lang="en-US" altLang="ja-JP" dirty="0"/>
              <a:t>PC</a:t>
            </a:r>
            <a:r>
              <a:rPr lang="ja-JP" altLang="en-US" dirty="0"/>
              <a:t>で以下の自動応答ファイルを作成し、任意の</a:t>
            </a:r>
            <a:r>
              <a:rPr lang="en-US" altLang="ja-JP" dirty="0"/>
              <a:t>USB</a:t>
            </a:r>
            <a:r>
              <a:rPr lang="ja-JP" altLang="en-US" dirty="0"/>
              <a:t>メモリに保存しておく。</a:t>
            </a:r>
            <a:endParaRPr lang="en-US" altLang="ja-JP" dirty="0"/>
          </a:p>
          <a:p>
            <a:pPr marL="0" indent="0">
              <a:buNone/>
            </a:pPr>
            <a:endParaRPr lang="en-US" altLang="ja-JP" dirty="0"/>
          </a:p>
          <a:p>
            <a:pPr marL="514350" indent="-514350">
              <a:buFont typeface="+mj-lt"/>
              <a:buAutoNum type="arabicPeriod"/>
            </a:pPr>
            <a:r>
              <a:rPr lang="ja-JP" altLang="en-US" dirty="0"/>
              <a:t>マスタイメージ取得用</a:t>
            </a:r>
            <a:r>
              <a:rPr lang="en-US" altLang="ja-JP" dirty="0"/>
              <a:t>PC</a:t>
            </a:r>
            <a:r>
              <a:rPr lang="ja-JP" altLang="en-US" dirty="0"/>
              <a:t>の電源を入れる。</a:t>
            </a:r>
            <a:endParaRPr lang="en-US" altLang="ja-JP" dirty="0"/>
          </a:p>
          <a:p>
            <a:pPr marL="514350" indent="-514350">
              <a:buFont typeface="+mj-lt"/>
              <a:buAutoNum type="arabicPeriod"/>
            </a:pPr>
            <a:r>
              <a:rPr lang="en-US" altLang="ja-JP" dirty="0"/>
              <a:t>Ctrl + Shit + F3</a:t>
            </a:r>
            <a:r>
              <a:rPr lang="ja-JP" altLang="en-US" dirty="0"/>
              <a:t>で監査モードに入る。</a:t>
            </a:r>
            <a:endParaRPr lang="en-US" altLang="ja-JP" dirty="0"/>
          </a:p>
          <a:p>
            <a:pPr marL="514350" indent="-514350">
              <a:buFont typeface="+mj-lt"/>
              <a:buAutoNum type="arabicPeriod"/>
            </a:pPr>
            <a:r>
              <a:rPr lang="ja-JP" altLang="en-US" dirty="0"/>
              <a:t>必要なアプリ、設定等を行う。</a:t>
            </a:r>
            <a:endParaRPr lang="en-US" altLang="ja-JP" dirty="0"/>
          </a:p>
          <a:p>
            <a:pPr marL="514350" indent="-514350">
              <a:buFont typeface="+mj-lt"/>
              <a:buAutoNum type="arabicPeriod"/>
            </a:pPr>
            <a:r>
              <a:rPr lang="ja-JP" altLang="en-US" dirty="0"/>
              <a:t>ローカル</a:t>
            </a:r>
            <a:r>
              <a:rPr lang="en-US" altLang="ja-JP" dirty="0"/>
              <a:t>Administrator</a:t>
            </a:r>
            <a:r>
              <a:rPr lang="ja-JP" altLang="en-US" dirty="0"/>
              <a:t>を有効化する。</a:t>
            </a:r>
            <a:endParaRPr lang="en-US" altLang="ja-JP" dirty="0"/>
          </a:p>
          <a:p>
            <a:pPr marL="514350" indent="-514350">
              <a:buFont typeface="+mj-lt"/>
              <a:buAutoNum type="arabicPeriod"/>
            </a:pPr>
            <a:r>
              <a:rPr lang="ja-JP" altLang="en-US" dirty="0"/>
              <a:t>以下のコマンドを実行し、</a:t>
            </a:r>
            <a:r>
              <a:rPr lang="en-US" altLang="ja-JP" dirty="0"/>
              <a:t>PC</a:t>
            </a:r>
            <a:r>
              <a:rPr lang="ja-JP" altLang="en-US" dirty="0"/>
              <a:t>を一般化する。プロファイルをコピーする場合、コマンド実行前に自動応答ファイルを保存した</a:t>
            </a:r>
            <a:r>
              <a:rPr lang="en-US" altLang="ja-JP" dirty="0"/>
              <a:t>USB</a:t>
            </a:r>
            <a:r>
              <a:rPr lang="ja-JP" altLang="en-US" dirty="0"/>
              <a:t>メモリを接続し、</a:t>
            </a:r>
            <a:r>
              <a:rPr lang="en-US" altLang="ja-JP" dirty="0"/>
              <a:t>/</a:t>
            </a:r>
            <a:r>
              <a:rPr lang="en-US" altLang="ja-JP" dirty="0" err="1"/>
              <a:t>unattend</a:t>
            </a:r>
            <a:r>
              <a:rPr lang="ja-JP" altLang="en-US" dirty="0"/>
              <a:t>で対象ファイルを指定する。コマンド実行後、</a:t>
            </a:r>
            <a:r>
              <a:rPr lang="en-US" altLang="ja-JP" dirty="0"/>
              <a:t>PC</a:t>
            </a:r>
            <a:r>
              <a:rPr lang="ja-JP" altLang="en-US" dirty="0"/>
              <a:t>はシャットダウンする。</a:t>
            </a:r>
            <a:endParaRPr lang="en-US" altLang="ja-JP" dirty="0"/>
          </a:p>
          <a:p>
            <a:pPr marL="0" indent="0">
              <a:buNone/>
            </a:pPr>
            <a:r>
              <a:rPr lang="en-US" altLang="ja-JP" sz="2200" dirty="0">
                <a:highlight>
                  <a:srgbClr val="00FFFF"/>
                </a:highlight>
              </a:rPr>
              <a:t>C:\Windows\System32\sysprep\sysprep /</a:t>
            </a:r>
            <a:r>
              <a:rPr lang="en-US" altLang="ja-JP" sz="2200" dirty="0" err="1">
                <a:highlight>
                  <a:srgbClr val="00FFFF"/>
                </a:highlight>
              </a:rPr>
              <a:t>oobe</a:t>
            </a:r>
            <a:r>
              <a:rPr lang="en-US" altLang="ja-JP" sz="2200" dirty="0">
                <a:highlight>
                  <a:srgbClr val="00FFFF"/>
                </a:highlight>
              </a:rPr>
              <a:t> /generalize /shutdown /</a:t>
            </a:r>
            <a:r>
              <a:rPr lang="en-US" altLang="ja-JP" sz="2200" dirty="0" err="1">
                <a:highlight>
                  <a:srgbClr val="00FFFF"/>
                </a:highlight>
              </a:rPr>
              <a:t>unattend:D</a:t>
            </a:r>
            <a:r>
              <a:rPr lang="en-US" altLang="ja-JP" sz="2200" dirty="0">
                <a:highlight>
                  <a:srgbClr val="00FFFF"/>
                </a:highlight>
              </a:rPr>
              <a:t>:\CopyProfile.xml</a:t>
            </a:r>
            <a:endParaRPr lang="en-US" altLang="ja-JP" dirty="0">
              <a:highlight>
                <a:srgbClr val="00FFFF"/>
              </a:highlight>
            </a:endParaRPr>
          </a:p>
        </p:txBody>
      </p:sp>
    </p:spTree>
    <p:extLst>
      <p:ext uri="{BB962C8B-B14F-4D97-AF65-F5344CB8AC3E}">
        <p14:creationId xmlns:p14="http://schemas.microsoft.com/office/powerpoint/2010/main" val="371091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マスタイメージのキャプチャ</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fontScale="85000" lnSpcReduction="20000"/>
          </a:bodyPr>
          <a:lstStyle/>
          <a:p>
            <a:pPr marL="514350" indent="-514350">
              <a:buFont typeface="+mj-lt"/>
              <a:buAutoNum type="arabicPeriod" startAt="6"/>
            </a:pPr>
            <a:r>
              <a:rPr lang="ja-JP" altLang="en-US" dirty="0"/>
              <a:t>マスタイメージ取得用</a:t>
            </a:r>
            <a:r>
              <a:rPr lang="en-US" altLang="ja-JP" dirty="0"/>
              <a:t>PC</a:t>
            </a:r>
            <a:r>
              <a:rPr lang="ja-JP" altLang="en-US" dirty="0"/>
              <a:t>に</a:t>
            </a:r>
            <a:r>
              <a:rPr lang="en-US" altLang="ja-JP" dirty="0"/>
              <a:t>PC</a:t>
            </a:r>
            <a:r>
              <a:rPr lang="ja-JP" altLang="en-US" dirty="0"/>
              <a:t>起動用</a:t>
            </a:r>
            <a:r>
              <a:rPr lang="en-US" altLang="ja-JP" dirty="0"/>
              <a:t>USB</a:t>
            </a:r>
            <a:r>
              <a:rPr lang="ja-JP" altLang="en-US" dirty="0"/>
              <a:t>メモリを接続し、起動する。起動時にファンクションボタンを押し、</a:t>
            </a:r>
            <a:r>
              <a:rPr lang="en-US" altLang="ja-JP" dirty="0"/>
              <a:t>USB</a:t>
            </a:r>
            <a:r>
              <a:rPr lang="ja-JP" altLang="en-US" dirty="0"/>
              <a:t>ブートする。</a:t>
            </a:r>
            <a:endParaRPr lang="en-US" altLang="ja-JP" dirty="0"/>
          </a:p>
          <a:p>
            <a:pPr marL="514350" indent="-514350">
              <a:buFont typeface="+mj-lt"/>
              <a:buAutoNum type="arabicPeriod" startAt="6"/>
            </a:pPr>
            <a:r>
              <a:rPr lang="ja-JP" altLang="en-US" dirty="0"/>
              <a:t>以下のコマンドを実行し、取得用ボリュームにドライブレターを割り当てる。</a:t>
            </a:r>
            <a:endParaRPr lang="en-US" altLang="ja-JP" dirty="0"/>
          </a:p>
          <a:p>
            <a:pPr marL="0" indent="0">
              <a:buNone/>
            </a:pPr>
            <a:r>
              <a:rPr lang="en-US" altLang="ja-JP" sz="2600" dirty="0" err="1">
                <a:highlight>
                  <a:srgbClr val="00FFFF"/>
                </a:highlight>
              </a:rPr>
              <a:t>diskpart</a:t>
            </a:r>
            <a:endParaRPr lang="en-US" altLang="ja-JP" sz="2600" dirty="0">
              <a:highlight>
                <a:srgbClr val="00FFFF"/>
              </a:highlight>
            </a:endParaRPr>
          </a:p>
          <a:p>
            <a:pPr marL="0" indent="0">
              <a:buNone/>
            </a:pPr>
            <a:endParaRPr lang="en-US" altLang="ja-JP" sz="2600" dirty="0"/>
          </a:p>
          <a:p>
            <a:pPr marL="0" indent="0">
              <a:buNone/>
            </a:pPr>
            <a:r>
              <a:rPr lang="ja-JP" altLang="en-US" sz="2600" dirty="0"/>
              <a:t>（</a:t>
            </a:r>
            <a:r>
              <a:rPr lang="en-US" altLang="ja-JP" sz="2600" dirty="0" err="1"/>
              <a:t>diskpart</a:t>
            </a:r>
            <a:r>
              <a:rPr lang="ja-JP" altLang="en-US" sz="2600" dirty="0"/>
              <a:t>プロンプトが起動する）</a:t>
            </a:r>
            <a:endParaRPr lang="en-US" altLang="ja-JP" sz="2600" dirty="0"/>
          </a:p>
          <a:p>
            <a:pPr marL="0" indent="0">
              <a:buNone/>
            </a:pPr>
            <a:r>
              <a:rPr lang="en-US" altLang="ja-JP" sz="2600" dirty="0" err="1">
                <a:highlight>
                  <a:srgbClr val="00FFFF"/>
                </a:highlight>
              </a:rPr>
              <a:t>diskpart</a:t>
            </a:r>
            <a:r>
              <a:rPr lang="en-US" altLang="ja-JP" sz="2600" dirty="0">
                <a:highlight>
                  <a:srgbClr val="00FFFF"/>
                </a:highlight>
              </a:rPr>
              <a:t>&gt; list disk </a:t>
            </a:r>
          </a:p>
          <a:p>
            <a:pPr marL="0" indent="0">
              <a:buNone/>
            </a:pPr>
            <a:r>
              <a:rPr lang="ja-JP" altLang="en-US" sz="2100" dirty="0"/>
              <a:t> ディスク      状態           サイズ   空き   ダイナ </a:t>
            </a:r>
            <a:r>
              <a:rPr lang="en-US" altLang="ja-JP" sz="2100" dirty="0"/>
              <a:t>GPT</a:t>
            </a:r>
          </a:p>
          <a:p>
            <a:pPr marL="0" indent="0">
              <a:buNone/>
            </a:pPr>
            <a:r>
              <a:rPr lang="en-US" altLang="ja-JP" sz="2100" dirty="0"/>
              <a:t>  ###                                          </a:t>
            </a:r>
            <a:r>
              <a:rPr lang="ja-JP" altLang="en-US" sz="2100" dirty="0"/>
              <a:t>ミック</a:t>
            </a:r>
          </a:p>
          <a:p>
            <a:pPr marL="0" indent="0">
              <a:buNone/>
            </a:pPr>
            <a:r>
              <a:rPr lang="ja-JP" altLang="en-US" sz="2100" dirty="0"/>
              <a:t>  </a:t>
            </a:r>
            <a:r>
              <a:rPr lang="en-US" altLang="ja-JP" sz="2100" dirty="0"/>
              <a:t>------------  -------------  -------  -------  ---  ---</a:t>
            </a:r>
          </a:p>
          <a:p>
            <a:pPr marL="0" indent="0">
              <a:buNone/>
            </a:pPr>
            <a:r>
              <a:rPr lang="en-US" altLang="ja-JP" sz="2100" dirty="0"/>
              <a:t>  </a:t>
            </a:r>
            <a:r>
              <a:rPr lang="ja-JP" altLang="en-US" sz="2100" dirty="0"/>
              <a:t>ディスク </a:t>
            </a:r>
            <a:r>
              <a:rPr lang="en-US" altLang="ja-JP" sz="2100" dirty="0"/>
              <a:t>0    </a:t>
            </a:r>
            <a:r>
              <a:rPr lang="ja-JP" altLang="en-US" sz="2100" dirty="0"/>
              <a:t>オンライン           </a:t>
            </a:r>
            <a:r>
              <a:rPr lang="en-US" altLang="ja-JP" sz="2100" dirty="0"/>
              <a:t>238 GB      0 B        *</a:t>
            </a:r>
          </a:p>
          <a:p>
            <a:pPr marL="0" indent="0">
              <a:buNone/>
            </a:pPr>
            <a:r>
              <a:rPr lang="en-US" altLang="ja-JP" sz="2100" dirty="0"/>
              <a:t>  </a:t>
            </a:r>
            <a:r>
              <a:rPr lang="ja-JP" altLang="en-US" sz="2100" dirty="0"/>
              <a:t>ディスク </a:t>
            </a:r>
            <a:r>
              <a:rPr lang="en-US" altLang="ja-JP" sz="2100" dirty="0"/>
              <a:t>1    </a:t>
            </a:r>
            <a:r>
              <a:rPr lang="ja-JP" altLang="en-US" sz="2100" dirty="0"/>
              <a:t>オンライン          </a:t>
            </a:r>
            <a:r>
              <a:rPr lang="en-US" altLang="ja-JP" sz="2100" dirty="0"/>
              <a:t>1863 GB  1024 KB</a:t>
            </a:r>
          </a:p>
        </p:txBody>
      </p:sp>
    </p:spTree>
    <p:extLst>
      <p:ext uri="{BB962C8B-B14F-4D97-AF65-F5344CB8AC3E}">
        <p14:creationId xmlns:p14="http://schemas.microsoft.com/office/powerpoint/2010/main" val="94166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マスタイメージのキャプチャ</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ja-JP" altLang="en-US" sz="2000" dirty="0"/>
              <a:t>（</a:t>
            </a:r>
            <a:r>
              <a:rPr lang="en-US" altLang="ja-JP" sz="2000" dirty="0"/>
              <a:t>PC</a:t>
            </a:r>
            <a:r>
              <a:rPr lang="ja-JP" altLang="en-US" sz="2000" dirty="0"/>
              <a:t>に接続されたディスクは通常</a:t>
            </a:r>
            <a:r>
              <a:rPr lang="en-US" altLang="ja-JP" sz="2000" dirty="0"/>
              <a:t>1</a:t>
            </a:r>
            <a:r>
              <a:rPr lang="ja-JP" altLang="en-US" sz="2000" dirty="0"/>
              <a:t>つなので、</a:t>
            </a:r>
            <a:r>
              <a:rPr lang="en-US" altLang="ja-JP" sz="2000" dirty="0"/>
              <a:t>0</a:t>
            </a:r>
            <a:r>
              <a:rPr lang="ja-JP" altLang="en-US" sz="2000" dirty="0"/>
              <a:t>を選択する）</a:t>
            </a:r>
            <a:endParaRPr lang="en-US" altLang="ja-JP" sz="2000" dirty="0"/>
          </a:p>
          <a:p>
            <a:pPr marL="0" indent="0">
              <a:buNone/>
            </a:pPr>
            <a:r>
              <a:rPr lang="en-US" altLang="ja-JP" sz="2000" dirty="0">
                <a:highlight>
                  <a:srgbClr val="00FFFF"/>
                </a:highlight>
              </a:rPr>
              <a:t>select disk 0 </a:t>
            </a:r>
          </a:p>
          <a:p>
            <a:pPr marL="0" indent="0">
              <a:buNone/>
            </a:pPr>
            <a:endParaRPr lang="en-US" altLang="ja-JP" sz="2000" dirty="0">
              <a:highlight>
                <a:srgbClr val="00FFFF"/>
              </a:highlight>
            </a:endParaRPr>
          </a:p>
          <a:p>
            <a:pPr marL="0" indent="0">
              <a:buNone/>
            </a:pPr>
            <a:r>
              <a:rPr lang="en-US" altLang="ja-JP" sz="2000" dirty="0">
                <a:highlight>
                  <a:srgbClr val="00FFFF"/>
                </a:highlight>
              </a:rPr>
              <a:t>list part </a:t>
            </a:r>
          </a:p>
          <a:p>
            <a:pPr marL="0" indent="0">
              <a:buNone/>
            </a:pPr>
            <a:r>
              <a:rPr lang="en-US" altLang="ja-JP" sz="2000" dirty="0"/>
              <a:t>Partition ###  Type                Size     Offset</a:t>
            </a:r>
          </a:p>
          <a:p>
            <a:pPr marL="0" indent="0">
              <a:buNone/>
            </a:pPr>
            <a:r>
              <a:rPr lang="en-US" altLang="ja-JP" sz="2000" dirty="0"/>
              <a:t>  -------------  ------------------  -------  -------</a:t>
            </a:r>
          </a:p>
          <a:p>
            <a:pPr marL="0" indent="0">
              <a:buNone/>
            </a:pPr>
            <a:r>
              <a:rPr lang="en-US" altLang="ja-JP" sz="2000" dirty="0"/>
              <a:t>  Partition 1    </a:t>
            </a:r>
            <a:r>
              <a:rPr lang="ja-JP" altLang="en-US" sz="2000" dirty="0"/>
              <a:t>システム               </a:t>
            </a:r>
            <a:r>
              <a:rPr lang="en-US" altLang="ja-JP" sz="2000" dirty="0"/>
              <a:t>260 MB  1024 KB</a:t>
            </a:r>
          </a:p>
          <a:p>
            <a:pPr marL="0" indent="0">
              <a:buNone/>
            </a:pPr>
            <a:r>
              <a:rPr lang="en-US" altLang="ja-JP" sz="2000" dirty="0"/>
              <a:t>  Partition 2    </a:t>
            </a:r>
            <a:r>
              <a:rPr lang="ja-JP" altLang="en-US" sz="2000" dirty="0"/>
              <a:t>予約                  </a:t>
            </a:r>
            <a:r>
              <a:rPr lang="en-US" altLang="ja-JP" sz="2000" dirty="0"/>
              <a:t>16 MB   261 MB</a:t>
            </a:r>
          </a:p>
          <a:p>
            <a:pPr marL="0" indent="0">
              <a:buNone/>
            </a:pPr>
            <a:r>
              <a:rPr lang="en-US" altLang="ja-JP" sz="2000" dirty="0"/>
              <a:t>  Partition 3    </a:t>
            </a:r>
            <a:r>
              <a:rPr lang="ja-JP" altLang="en-US" sz="2000" dirty="0"/>
              <a:t>プライマリ              </a:t>
            </a:r>
            <a:r>
              <a:rPr lang="en-US" altLang="ja-JP" sz="2000" dirty="0"/>
              <a:t>237 GB   277 MB</a:t>
            </a:r>
          </a:p>
          <a:p>
            <a:pPr marL="0" indent="0">
              <a:buNone/>
            </a:pPr>
            <a:r>
              <a:rPr lang="en-US" altLang="ja-JP" sz="2000" dirty="0"/>
              <a:t>  Partition 4    </a:t>
            </a:r>
            <a:r>
              <a:rPr lang="ja-JP" altLang="en-US" sz="2000" dirty="0"/>
              <a:t>回復                </a:t>
            </a:r>
            <a:r>
              <a:rPr lang="en-US" altLang="ja-JP" sz="2000" dirty="0"/>
              <a:t>1000 MB   237 GB</a:t>
            </a:r>
            <a:endParaRPr lang="en-US" altLang="ja-JP" sz="2000" dirty="0">
              <a:highlight>
                <a:srgbClr val="00FFFF"/>
              </a:highlight>
            </a:endParaRPr>
          </a:p>
        </p:txBody>
      </p:sp>
    </p:spTree>
    <p:extLst>
      <p:ext uri="{BB962C8B-B14F-4D97-AF65-F5344CB8AC3E}">
        <p14:creationId xmlns:p14="http://schemas.microsoft.com/office/powerpoint/2010/main" val="236338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マスタイメージのキャプチャ</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fontScale="85000" lnSpcReduction="20000"/>
          </a:bodyPr>
          <a:lstStyle/>
          <a:p>
            <a:pPr marL="0" indent="0">
              <a:buNone/>
            </a:pPr>
            <a:r>
              <a:rPr lang="ja-JP" altLang="en-US" sz="2000" dirty="0"/>
              <a:t>（プライマリパーティションに</a:t>
            </a:r>
            <a:r>
              <a:rPr lang="en-US" altLang="ja-JP" sz="2000" dirty="0"/>
              <a:t>Windows</a:t>
            </a:r>
            <a:r>
              <a:rPr lang="ja-JP" altLang="en-US" sz="2000" dirty="0"/>
              <a:t>イメージがあるので</a:t>
            </a:r>
            <a:r>
              <a:rPr lang="en-US" altLang="ja-JP" sz="2000" dirty="0"/>
              <a:t>3</a:t>
            </a:r>
            <a:r>
              <a:rPr lang="ja-JP" altLang="en-US" sz="2000" dirty="0"/>
              <a:t>を選択する）</a:t>
            </a:r>
            <a:endParaRPr lang="en-US" altLang="ja-JP" sz="2000" dirty="0"/>
          </a:p>
          <a:p>
            <a:pPr marL="0" indent="0">
              <a:buNone/>
            </a:pPr>
            <a:r>
              <a:rPr lang="en-US" altLang="ja-JP" sz="2000" dirty="0">
                <a:highlight>
                  <a:srgbClr val="00FFFF"/>
                </a:highlight>
              </a:rPr>
              <a:t>select part 3 </a:t>
            </a:r>
          </a:p>
          <a:p>
            <a:pPr marL="0" indent="0">
              <a:buNone/>
            </a:pPr>
            <a:r>
              <a:rPr lang="en-US" altLang="ja-JP" sz="2000" dirty="0">
                <a:highlight>
                  <a:srgbClr val="00FFFF"/>
                </a:highlight>
              </a:rPr>
              <a:t>assign letter=W</a:t>
            </a:r>
          </a:p>
          <a:p>
            <a:pPr marL="0" indent="0">
              <a:buNone/>
            </a:pPr>
            <a:r>
              <a:rPr lang="en-US" altLang="ja-JP" sz="2000" dirty="0">
                <a:highlight>
                  <a:srgbClr val="00FFFF"/>
                </a:highlight>
              </a:rPr>
              <a:t>Exit</a:t>
            </a:r>
          </a:p>
          <a:p>
            <a:pPr marL="0" indent="0">
              <a:buNone/>
            </a:pPr>
            <a:endParaRPr lang="en-US" altLang="ja-JP" sz="2000" dirty="0">
              <a:highlight>
                <a:srgbClr val="00FFFF"/>
              </a:highlight>
            </a:endParaRPr>
          </a:p>
          <a:p>
            <a:pPr marL="0" indent="0">
              <a:buNone/>
            </a:pPr>
            <a:r>
              <a:rPr lang="en-US" altLang="ja-JP" sz="2000" dirty="0"/>
              <a:t>8. </a:t>
            </a:r>
            <a:r>
              <a:rPr lang="ja-JP" altLang="en-US" sz="2000" dirty="0"/>
              <a:t>以下のコマンドを実行し、</a:t>
            </a:r>
            <a:r>
              <a:rPr lang="en-US" altLang="ja-JP" sz="2000" dirty="0"/>
              <a:t>Windows</a:t>
            </a:r>
            <a:r>
              <a:rPr lang="ja-JP" altLang="en-US" sz="2000" dirty="0"/>
              <a:t>イメージがあることを確認する。</a:t>
            </a:r>
            <a:endParaRPr lang="en-US" altLang="ja-JP" sz="2000" dirty="0"/>
          </a:p>
          <a:p>
            <a:pPr marL="0" indent="0">
              <a:buNone/>
            </a:pPr>
            <a:r>
              <a:rPr lang="en-US" altLang="ja-JP" sz="2000" dirty="0" err="1">
                <a:highlight>
                  <a:srgbClr val="00FFFF"/>
                </a:highlight>
              </a:rPr>
              <a:t>dir</a:t>
            </a:r>
            <a:r>
              <a:rPr lang="en-US" altLang="ja-JP" sz="2000" dirty="0">
                <a:highlight>
                  <a:srgbClr val="00FFFF"/>
                </a:highlight>
              </a:rPr>
              <a:t> W:\</a:t>
            </a:r>
          </a:p>
          <a:p>
            <a:pPr marL="0" indent="0">
              <a:buNone/>
            </a:pPr>
            <a:r>
              <a:rPr lang="en-US" altLang="ja-JP" sz="2000" dirty="0"/>
              <a:t>(</a:t>
            </a:r>
            <a:r>
              <a:rPr lang="ja-JP" altLang="en-US" sz="2000" dirty="0"/>
              <a:t>以下のように表示されていれば</a:t>
            </a:r>
            <a:r>
              <a:rPr lang="en-US" altLang="ja-JP" sz="2000" dirty="0"/>
              <a:t>OK)</a:t>
            </a:r>
          </a:p>
          <a:p>
            <a:pPr marL="0" indent="0">
              <a:buNone/>
            </a:pPr>
            <a:r>
              <a:rPr lang="en-US" altLang="ja-JP" sz="1600" dirty="0"/>
              <a:t> W:\ </a:t>
            </a:r>
            <a:r>
              <a:rPr lang="ja-JP" altLang="en-US" sz="1600" dirty="0"/>
              <a:t>のディレクトリ</a:t>
            </a:r>
          </a:p>
          <a:p>
            <a:pPr marL="0" indent="0">
              <a:buNone/>
            </a:pPr>
            <a:endParaRPr lang="ja-JP" altLang="en-US" sz="1600" dirty="0"/>
          </a:p>
          <a:p>
            <a:pPr marL="0" indent="0">
              <a:buNone/>
            </a:pPr>
            <a:r>
              <a:rPr lang="en-US" altLang="ja-JP" sz="1600" dirty="0"/>
              <a:t>2018/04/08  20:00    &lt;DIR&gt;          Program Files</a:t>
            </a:r>
          </a:p>
          <a:p>
            <a:pPr marL="0" indent="0">
              <a:buNone/>
            </a:pPr>
            <a:r>
              <a:rPr lang="en-US" altLang="ja-JP" sz="1600" dirty="0"/>
              <a:t>2018/05/04  04:45    &lt;DIR&gt;          Program Files (x86)</a:t>
            </a:r>
          </a:p>
          <a:p>
            <a:pPr marL="0" indent="0">
              <a:buNone/>
            </a:pPr>
            <a:r>
              <a:rPr lang="en-US" altLang="ja-JP" sz="1600" dirty="0"/>
              <a:t>2018/01/03  17:08    &lt;DIR&gt;          Users</a:t>
            </a:r>
          </a:p>
          <a:p>
            <a:pPr marL="0" indent="0">
              <a:buNone/>
            </a:pPr>
            <a:r>
              <a:rPr lang="en-US" altLang="ja-JP" sz="1600" dirty="0"/>
              <a:t>2018/03/04  16:16    &lt;DIR&gt;          Windows</a:t>
            </a:r>
          </a:p>
          <a:p>
            <a:pPr marL="0" indent="0">
              <a:buNone/>
            </a:pPr>
            <a:endParaRPr lang="en-US" altLang="ja-JP" sz="2000" dirty="0">
              <a:highlight>
                <a:srgbClr val="00FFFF"/>
              </a:highlight>
            </a:endParaRPr>
          </a:p>
          <a:p>
            <a:pPr marL="0" indent="0">
              <a:buNone/>
            </a:pPr>
            <a:endParaRPr lang="en-US" altLang="ja-JP" sz="2000" dirty="0">
              <a:highlight>
                <a:srgbClr val="00FFFF"/>
              </a:highlight>
            </a:endParaRPr>
          </a:p>
          <a:p>
            <a:pPr marL="0" indent="0">
              <a:buNone/>
            </a:pPr>
            <a:endParaRPr lang="en-US" altLang="ja-JP" sz="2000" dirty="0">
              <a:highlight>
                <a:srgbClr val="00FFFF"/>
              </a:highlight>
            </a:endParaRPr>
          </a:p>
        </p:txBody>
      </p:sp>
    </p:spTree>
    <p:extLst>
      <p:ext uri="{BB962C8B-B14F-4D97-AF65-F5344CB8AC3E}">
        <p14:creationId xmlns:p14="http://schemas.microsoft.com/office/powerpoint/2010/main" val="99999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50EEB9-3E04-4B2F-80D2-220781E93A67}"/>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5FF7D105-AE61-4D93-BA42-7F86738D2C6D}"/>
              </a:ext>
            </a:extLst>
          </p:cNvPr>
          <p:cNvSpPr>
            <a:spLocks noGrp="1"/>
          </p:cNvSpPr>
          <p:nvPr>
            <p:ph idx="1"/>
          </p:nvPr>
        </p:nvSpPr>
        <p:spPr/>
        <p:txBody>
          <a:bodyPr/>
          <a:lstStyle/>
          <a:p>
            <a:r>
              <a:rPr lang="ja-JP" altLang="en-US" dirty="0"/>
              <a:t>前提条件</a:t>
            </a:r>
            <a:endParaRPr lang="en-US" altLang="ja-JP" dirty="0"/>
          </a:p>
          <a:p>
            <a:pPr lvl="1"/>
            <a:r>
              <a:rPr kumimoji="1" lang="ja-JP" altLang="en-US" dirty="0"/>
              <a:t>使用可能なサーバがなく、</a:t>
            </a:r>
            <a:r>
              <a:rPr kumimoji="1" lang="en-US" altLang="ja-JP" dirty="0"/>
              <a:t>WDS</a:t>
            </a:r>
            <a:r>
              <a:rPr lang="ja-JP" altLang="en-US" dirty="0"/>
              <a:t>が利用できない場合</a:t>
            </a:r>
            <a:endParaRPr lang="en-US" altLang="ja-JP" dirty="0"/>
          </a:p>
          <a:p>
            <a:pPr lvl="1"/>
            <a:r>
              <a:rPr lang="ja-JP" altLang="en-US" dirty="0"/>
              <a:t>サーバ設定が手間になるので、取り合えず展開始めたい場合</a:t>
            </a:r>
            <a:endParaRPr kumimoji="1" lang="ja-JP" altLang="en-US" dirty="0"/>
          </a:p>
        </p:txBody>
      </p:sp>
    </p:spTree>
    <p:extLst>
      <p:ext uri="{BB962C8B-B14F-4D97-AF65-F5344CB8AC3E}">
        <p14:creationId xmlns:p14="http://schemas.microsoft.com/office/powerpoint/2010/main" val="1926924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マスタイメージのキャプチャ</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en-US" altLang="ja-JP" dirty="0"/>
              <a:t>9. </a:t>
            </a:r>
            <a:r>
              <a:rPr lang="ja-JP" altLang="en-US" dirty="0"/>
              <a:t>以下のコマンドを実行し、マスタイメージを取得する。</a:t>
            </a:r>
            <a:r>
              <a:rPr lang="en-US" altLang="ja-JP" dirty="0" err="1"/>
              <a:t>Imagefile</a:t>
            </a:r>
            <a:r>
              <a:rPr lang="ja-JP" altLang="en-US" dirty="0"/>
              <a:t>に保管する</a:t>
            </a:r>
            <a:r>
              <a:rPr lang="en-US" altLang="ja-JP" dirty="0" err="1"/>
              <a:t>wim</a:t>
            </a:r>
            <a:r>
              <a:rPr lang="ja-JP" altLang="en-US" dirty="0"/>
              <a:t>ファイル名と</a:t>
            </a:r>
            <a:r>
              <a:rPr lang="en-US" altLang="ja-JP" dirty="0"/>
              <a:t>Name</a:t>
            </a:r>
            <a:r>
              <a:rPr lang="ja-JP" altLang="en-US" dirty="0"/>
              <a:t>は任意の値を指定。</a:t>
            </a:r>
            <a:endParaRPr lang="en-US" altLang="ja-JP" dirty="0"/>
          </a:p>
          <a:p>
            <a:pPr marL="0" indent="0">
              <a:buNone/>
            </a:pPr>
            <a:r>
              <a:rPr lang="en-US" altLang="ja-JP" sz="2000" dirty="0" err="1">
                <a:highlight>
                  <a:srgbClr val="00FFFF"/>
                </a:highlight>
              </a:rPr>
              <a:t>dism</a:t>
            </a:r>
            <a:r>
              <a:rPr lang="en-US" altLang="ja-JP" sz="2000" dirty="0">
                <a:highlight>
                  <a:srgbClr val="00FFFF"/>
                </a:highlight>
              </a:rPr>
              <a:t> /capture-image /</a:t>
            </a:r>
            <a:r>
              <a:rPr lang="en-US" altLang="ja-JP" sz="2000" dirty="0" err="1">
                <a:highlight>
                  <a:srgbClr val="00FFFF"/>
                </a:highlight>
              </a:rPr>
              <a:t>imagefile:W</a:t>
            </a:r>
            <a:r>
              <a:rPr lang="en-US" altLang="ja-JP" sz="2000" dirty="0">
                <a:highlight>
                  <a:srgbClr val="00FFFF"/>
                </a:highlight>
              </a:rPr>
              <a:t>:\</a:t>
            </a:r>
            <a:r>
              <a:rPr lang="en-US" altLang="ja-JP" sz="2000" dirty="0" err="1">
                <a:highlight>
                  <a:srgbClr val="00FFFF"/>
                </a:highlight>
              </a:rPr>
              <a:t>MasterImage.wim</a:t>
            </a:r>
            <a:r>
              <a:rPr lang="en-US" altLang="ja-JP" sz="2000" dirty="0">
                <a:highlight>
                  <a:srgbClr val="00FFFF"/>
                </a:highlight>
              </a:rPr>
              <a:t> /</a:t>
            </a:r>
            <a:r>
              <a:rPr lang="en-US" altLang="ja-JP" sz="2000" dirty="0" err="1">
                <a:highlight>
                  <a:srgbClr val="00FFFF"/>
                </a:highlight>
              </a:rPr>
              <a:t>CaptureDir:W</a:t>
            </a:r>
            <a:r>
              <a:rPr lang="en-US" altLang="ja-JP" sz="2000" dirty="0">
                <a:highlight>
                  <a:srgbClr val="00FFFF"/>
                </a:highlight>
              </a:rPr>
              <a:t>:\ /</a:t>
            </a:r>
            <a:r>
              <a:rPr lang="en-US" altLang="ja-JP" sz="2000" dirty="0" err="1">
                <a:highlight>
                  <a:srgbClr val="00FFFF"/>
                </a:highlight>
              </a:rPr>
              <a:t>Name:”Sample</a:t>
            </a:r>
            <a:r>
              <a:rPr lang="en-US" altLang="ja-JP" sz="2000" dirty="0">
                <a:highlight>
                  <a:srgbClr val="00FFFF"/>
                </a:highlight>
              </a:rPr>
              <a:t> Windows Master Image”</a:t>
            </a:r>
          </a:p>
          <a:p>
            <a:pPr marL="0" indent="0">
              <a:buNone/>
            </a:pPr>
            <a:endParaRPr lang="en-US" altLang="ja-JP" sz="2000" dirty="0">
              <a:highlight>
                <a:srgbClr val="00FFFF"/>
              </a:highlight>
            </a:endParaRPr>
          </a:p>
          <a:p>
            <a:pPr marL="0" indent="0">
              <a:buNone/>
            </a:pPr>
            <a:r>
              <a:rPr lang="en-US" altLang="ja-JP" dirty="0"/>
              <a:t>10. </a:t>
            </a:r>
            <a:r>
              <a:rPr lang="ja-JP" altLang="en-US" dirty="0"/>
              <a:t>以下のコマンドを実行し、マスタイメージを保存する。</a:t>
            </a:r>
            <a:endParaRPr lang="en-US" altLang="ja-JP" dirty="0"/>
          </a:p>
          <a:p>
            <a:pPr marL="0" indent="0">
              <a:buNone/>
            </a:pPr>
            <a:r>
              <a:rPr lang="en-US" altLang="ja-JP" sz="2000" dirty="0">
                <a:highlight>
                  <a:srgbClr val="00FFFF"/>
                </a:highlight>
              </a:rPr>
              <a:t>Net use n: \\[</a:t>
            </a:r>
            <a:r>
              <a:rPr lang="ja-JP" altLang="en-US" sz="2000" dirty="0">
                <a:highlight>
                  <a:srgbClr val="00FFFF"/>
                </a:highlight>
              </a:rPr>
              <a:t>イメージ保管用</a:t>
            </a:r>
            <a:r>
              <a:rPr lang="en-US" altLang="ja-JP" sz="2000" dirty="0">
                <a:highlight>
                  <a:srgbClr val="00FFFF"/>
                </a:highlight>
              </a:rPr>
              <a:t>PC]\\[</a:t>
            </a:r>
            <a:r>
              <a:rPr lang="ja-JP" altLang="en-US" sz="2000" dirty="0">
                <a:highlight>
                  <a:srgbClr val="00FFFF"/>
                </a:highlight>
              </a:rPr>
              <a:t>共有フォルダ名</a:t>
            </a:r>
            <a:r>
              <a:rPr lang="en-US" altLang="ja-JP" sz="2000" dirty="0">
                <a:highlight>
                  <a:srgbClr val="00FFFF"/>
                </a:highlight>
              </a:rPr>
              <a:t>]</a:t>
            </a:r>
          </a:p>
          <a:p>
            <a:pPr marL="0" indent="0">
              <a:buNone/>
            </a:pPr>
            <a:r>
              <a:rPr lang="en-US" altLang="ja-JP" sz="2000" dirty="0">
                <a:highlight>
                  <a:srgbClr val="00FFFF"/>
                </a:highlight>
              </a:rPr>
              <a:t>Copy W:\MasterImage.wim N:\</a:t>
            </a:r>
          </a:p>
          <a:p>
            <a:pPr marL="0" indent="0">
              <a:buNone/>
            </a:pPr>
            <a:endParaRPr lang="en-US" altLang="ja-JP" sz="2000" dirty="0">
              <a:highlight>
                <a:srgbClr val="00FFFF"/>
              </a:highlight>
            </a:endParaRPr>
          </a:p>
          <a:p>
            <a:pPr marL="0" indent="0">
              <a:buNone/>
            </a:pPr>
            <a:endParaRPr lang="en-US" altLang="ja-JP" sz="2000" dirty="0">
              <a:highlight>
                <a:srgbClr val="00FFFF"/>
              </a:highlight>
            </a:endParaRPr>
          </a:p>
        </p:txBody>
      </p:sp>
    </p:spTree>
    <p:extLst>
      <p:ext uri="{BB962C8B-B14F-4D97-AF65-F5344CB8AC3E}">
        <p14:creationId xmlns:p14="http://schemas.microsoft.com/office/powerpoint/2010/main" val="243050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自動応答ファイルの作成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ja-JP" altLang="en-US" dirty="0"/>
              <a:t>イメージ適用後に自動設定（ドメイン参加等）を行う場合、自動応答ファイルを作成する。イメージ編集用</a:t>
            </a:r>
            <a:r>
              <a:rPr lang="en-US" altLang="ja-JP" dirty="0"/>
              <a:t>PC</a:t>
            </a:r>
            <a:r>
              <a:rPr lang="ja-JP" altLang="en-US" dirty="0"/>
              <a:t>上で以下の作業を実施する。</a:t>
            </a:r>
            <a:endParaRPr lang="en-US" altLang="ja-JP" dirty="0"/>
          </a:p>
          <a:p>
            <a:pPr marL="0" indent="0">
              <a:buNone/>
            </a:pPr>
            <a:endParaRPr lang="en-US" altLang="ja-JP" dirty="0"/>
          </a:p>
          <a:p>
            <a:pPr marL="0" indent="0">
              <a:buNone/>
            </a:pPr>
            <a:r>
              <a:rPr lang="en-US" altLang="ja-JP" dirty="0"/>
              <a:t>1.</a:t>
            </a:r>
            <a:r>
              <a:rPr lang="ja-JP" altLang="en-US" dirty="0"/>
              <a:t>「</a:t>
            </a:r>
            <a:r>
              <a:rPr lang="en-US" altLang="ja-JP" dirty="0"/>
              <a:t>Windows Kits</a:t>
            </a:r>
            <a:r>
              <a:rPr lang="ja-JP" altLang="en-US" dirty="0"/>
              <a:t>」⇒</a:t>
            </a:r>
            <a:r>
              <a:rPr lang="en-US" altLang="ja-JP" dirty="0"/>
              <a:t>[Windows</a:t>
            </a:r>
            <a:r>
              <a:rPr lang="ja-JP" altLang="en-US" dirty="0"/>
              <a:t>システムイメージマネージャ</a:t>
            </a:r>
            <a:r>
              <a:rPr lang="en-US" altLang="ja-JP" dirty="0"/>
              <a:t>] </a:t>
            </a:r>
            <a:r>
              <a:rPr lang="ja-JP" altLang="en-US" dirty="0"/>
              <a:t>を開く</a:t>
            </a:r>
            <a:endParaRPr lang="en-US" altLang="ja-JP" dirty="0"/>
          </a:p>
          <a:p>
            <a:pPr marL="0" indent="0">
              <a:buNone/>
            </a:pPr>
            <a:endParaRPr lang="en-US" altLang="ja-JP" dirty="0"/>
          </a:p>
          <a:p>
            <a:pPr marL="0" indent="0">
              <a:buNone/>
            </a:pPr>
            <a:r>
              <a:rPr lang="en-US" altLang="ja-JP" dirty="0"/>
              <a:t>2. Windows</a:t>
            </a:r>
            <a:r>
              <a:rPr lang="ja-JP" altLang="en-US" dirty="0"/>
              <a:t>イメージを右クリック⇒「</a:t>
            </a:r>
            <a:r>
              <a:rPr lang="en-US" altLang="ja-JP" dirty="0"/>
              <a:t>Windows</a:t>
            </a:r>
            <a:r>
              <a:rPr lang="ja-JP" altLang="en-US" dirty="0"/>
              <a:t>イメージの選択」⇒保存したマスターイメージを選択</a:t>
            </a:r>
            <a:endParaRPr lang="en-US" altLang="ja-JP" dirty="0"/>
          </a:p>
        </p:txBody>
      </p:sp>
    </p:spTree>
    <p:extLst>
      <p:ext uri="{BB962C8B-B14F-4D97-AF65-F5344CB8AC3E}">
        <p14:creationId xmlns:p14="http://schemas.microsoft.com/office/powerpoint/2010/main" val="298884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自動応答ファイルの作成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en-US" altLang="ja-JP" dirty="0"/>
              <a:t>3. </a:t>
            </a:r>
            <a:r>
              <a:rPr lang="ja-JP" altLang="en-US" dirty="0"/>
              <a:t>任意の設定を追加する。以下は設定の参考例。</a:t>
            </a:r>
            <a:endParaRPr lang="en-US" altLang="ja-JP" dirty="0"/>
          </a:p>
          <a:p>
            <a:pPr marL="0" indent="0">
              <a:buNone/>
            </a:pPr>
            <a:endParaRPr lang="en-US" altLang="ja-JP" dirty="0"/>
          </a:p>
          <a:p>
            <a:pPr marL="0" indent="0">
              <a:buNone/>
            </a:pPr>
            <a:r>
              <a:rPr lang="en-US" altLang="ja-JP" dirty="0"/>
              <a:t>4. </a:t>
            </a:r>
            <a:r>
              <a:rPr lang="ja-JP" altLang="en-US" dirty="0"/>
              <a:t>設定したファイルをマスターイメージを保管したファイルに保存する（</a:t>
            </a:r>
            <a:r>
              <a:rPr lang="en-US" altLang="ja-JP" dirty="0"/>
              <a:t>Unattend.xml</a:t>
            </a:r>
            <a:r>
              <a:rPr lang="ja-JP" altLang="en-US" dirty="0"/>
              <a:t>等の英語名称で保存）。</a:t>
            </a:r>
            <a:endParaRPr lang="en-US" altLang="ja-JP" dirty="0"/>
          </a:p>
        </p:txBody>
      </p:sp>
    </p:spTree>
    <p:extLst>
      <p:ext uri="{BB962C8B-B14F-4D97-AF65-F5344CB8AC3E}">
        <p14:creationId xmlns:p14="http://schemas.microsoft.com/office/powerpoint/2010/main" val="69118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ディスクフォーマット設定ファイル作成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a:xfrm>
            <a:off x="586854" y="1825625"/>
            <a:ext cx="5509146" cy="4351338"/>
          </a:xfrm>
        </p:spPr>
        <p:txBody>
          <a:bodyPr>
            <a:normAutofit/>
          </a:bodyPr>
          <a:lstStyle/>
          <a:p>
            <a:pPr marL="0" indent="0">
              <a:buNone/>
            </a:pPr>
            <a:r>
              <a:rPr lang="ja-JP" altLang="en-US" dirty="0"/>
              <a:t>イメージ展開時に展開対象</a:t>
            </a:r>
            <a:r>
              <a:rPr lang="en-US" altLang="ja-JP" dirty="0"/>
              <a:t>PC</a:t>
            </a:r>
            <a:r>
              <a:rPr lang="ja-JP" altLang="en-US" dirty="0"/>
              <a:t>のディスクフォーマットを行う。事前に設定ファイルを準備する。右はフォーマットの参考例。</a:t>
            </a:r>
            <a:endParaRPr lang="en-US" altLang="ja-JP" dirty="0"/>
          </a:p>
          <a:p>
            <a:pPr marL="0" indent="0">
              <a:buNone/>
            </a:pPr>
            <a:endParaRPr lang="en-US" altLang="ja-JP" dirty="0"/>
          </a:p>
          <a:p>
            <a:pPr marL="0" indent="0">
              <a:buNone/>
            </a:pPr>
            <a:r>
              <a:rPr lang="ja-JP" altLang="en-US" dirty="0"/>
              <a:t>ディスクフォーマットに特別な指定が無ければ、右内容をテキストファイルで</a:t>
            </a:r>
            <a:r>
              <a:rPr lang="ja-JP" altLang="en-US" b="1" u="sng" dirty="0"/>
              <a:t>イメージ保管用</a:t>
            </a:r>
            <a:r>
              <a:rPr lang="en-US" altLang="ja-JP" b="1" u="sng" dirty="0"/>
              <a:t>PC</a:t>
            </a:r>
            <a:r>
              <a:rPr lang="ja-JP" altLang="en-US" b="1" u="sng" dirty="0" err="1"/>
              <a:t>に保</a:t>
            </a:r>
            <a:r>
              <a:rPr lang="ja-JP" altLang="en-US" b="1" u="sng" dirty="0"/>
              <a:t>存</a:t>
            </a:r>
            <a:r>
              <a:rPr lang="ja-JP" altLang="en-US" dirty="0"/>
              <a:t>する。</a:t>
            </a:r>
            <a:endParaRPr lang="en-US" altLang="ja-JP" dirty="0"/>
          </a:p>
        </p:txBody>
      </p:sp>
      <p:sp>
        <p:nvSpPr>
          <p:cNvPr id="4" name="正方形/長方形 3">
            <a:extLst>
              <a:ext uri="{FF2B5EF4-FFF2-40B4-BE49-F238E27FC236}">
                <a16:creationId xmlns:a16="http://schemas.microsoft.com/office/drawing/2014/main" id="{6A6389FE-C5E2-4F16-B959-C3CEAD1856FA}"/>
              </a:ext>
            </a:extLst>
          </p:cNvPr>
          <p:cNvSpPr/>
          <p:nvPr/>
        </p:nvSpPr>
        <p:spPr>
          <a:xfrm>
            <a:off x="6232477" y="1825625"/>
            <a:ext cx="5627427" cy="4647426"/>
          </a:xfrm>
          <a:prstGeom prst="rect">
            <a:avLst/>
          </a:prstGeom>
        </p:spPr>
        <p:txBody>
          <a:bodyPr wrap="square">
            <a:spAutoFit/>
          </a:bodyPr>
          <a:lstStyle/>
          <a:p>
            <a:r>
              <a:rPr lang="en-US" altLang="ja-JP" sz="1600" dirty="0">
                <a:highlight>
                  <a:srgbClr val="00FFFF"/>
                </a:highlight>
              </a:rPr>
              <a:t>select disk 0</a:t>
            </a:r>
          </a:p>
          <a:p>
            <a:r>
              <a:rPr lang="en-US" altLang="ja-JP" sz="1600" dirty="0">
                <a:highlight>
                  <a:srgbClr val="00FFFF"/>
                </a:highlight>
              </a:rPr>
              <a:t>clean</a:t>
            </a:r>
          </a:p>
          <a:p>
            <a:r>
              <a:rPr lang="en-US" altLang="ja-JP" sz="1600" dirty="0">
                <a:highlight>
                  <a:srgbClr val="00FFFF"/>
                </a:highlight>
              </a:rPr>
              <a:t>convert </a:t>
            </a:r>
            <a:r>
              <a:rPr lang="en-US" altLang="ja-JP" sz="1600" dirty="0" err="1">
                <a:highlight>
                  <a:srgbClr val="00FFFF"/>
                </a:highlight>
              </a:rPr>
              <a:t>gpt</a:t>
            </a:r>
            <a:endParaRPr lang="en-US" altLang="ja-JP" sz="1600" dirty="0">
              <a:highlight>
                <a:srgbClr val="00FFFF"/>
              </a:highlight>
            </a:endParaRPr>
          </a:p>
          <a:p>
            <a:r>
              <a:rPr lang="en-US" altLang="ja-JP" sz="1600" dirty="0">
                <a:highlight>
                  <a:srgbClr val="00FFFF"/>
                </a:highlight>
              </a:rPr>
              <a:t>create partition </a:t>
            </a:r>
            <a:r>
              <a:rPr lang="en-US" altLang="ja-JP" sz="1600" dirty="0" err="1">
                <a:highlight>
                  <a:srgbClr val="00FFFF"/>
                </a:highlight>
              </a:rPr>
              <a:t>efi</a:t>
            </a:r>
            <a:r>
              <a:rPr lang="en-US" altLang="ja-JP" sz="1600" dirty="0">
                <a:highlight>
                  <a:srgbClr val="00FFFF"/>
                </a:highlight>
              </a:rPr>
              <a:t> size=100</a:t>
            </a:r>
          </a:p>
          <a:p>
            <a:r>
              <a:rPr lang="en-US" altLang="ja-JP" sz="1600" dirty="0">
                <a:highlight>
                  <a:srgbClr val="00FFFF"/>
                </a:highlight>
              </a:rPr>
              <a:t>format quick fs=fat32 label="System"</a:t>
            </a:r>
          </a:p>
          <a:p>
            <a:r>
              <a:rPr lang="en-US" altLang="ja-JP" sz="1600" dirty="0">
                <a:highlight>
                  <a:srgbClr val="00FFFF"/>
                </a:highlight>
              </a:rPr>
              <a:t>assign letter="S"</a:t>
            </a:r>
          </a:p>
          <a:p>
            <a:r>
              <a:rPr lang="en-US" altLang="ja-JP" sz="1600" dirty="0">
                <a:highlight>
                  <a:srgbClr val="00FFFF"/>
                </a:highlight>
              </a:rPr>
              <a:t>create partition </a:t>
            </a:r>
            <a:r>
              <a:rPr lang="en-US" altLang="ja-JP" sz="1600" dirty="0" err="1">
                <a:highlight>
                  <a:srgbClr val="00FFFF"/>
                </a:highlight>
              </a:rPr>
              <a:t>msr</a:t>
            </a:r>
            <a:r>
              <a:rPr lang="en-US" altLang="ja-JP" sz="1600" dirty="0">
                <a:highlight>
                  <a:srgbClr val="00FFFF"/>
                </a:highlight>
              </a:rPr>
              <a:t> size=16</a:t>
            </a:r>
          </a:p>
          <a:p>
            <a:r>
              <a:rPr lang="en-US" altLang="ja-JP" sz="1600" dirty="0">
                <a:highlight>
                  <a:srgbClr val="00FFFF"/>
                </a:highlight>
              </a:rPr>
              <a:t>create partition primary </a:t>
            </a:r>
          </a:p>
          <a:p>
            <a:r>
              <a:rPr lang="en-US" altLang="ja-JP" sz="1600" dirty="0">
                <a:highlight>
                  <a:srgbClr val="00FFFF"/>
                </a:highlight>
              </a:rPr>
              <a:t>shrink minimum=500</a:t>
            </a:r>
          </a:p>
          <a:p>
            <a:r>
              <a:rPr lang="en-US" altLang="ja-JP" sz="1600" dirty="0">
                <a:highlight>
                  <a:srgbClr val="00FFFF"/>
                </a:highlight>
              </a:rPr>
              <a:t>format quick fs=</a:t>
            </a:r>
            <a:r>
              <a:rPr lang="en-US" altLang="ja-JP" sz="1600" dirty="0" err="1">
                <a:highlight>
                  <a:srgbClr val="00FFFF"/>
                </a:highlight>
              </a:rPr>
              <a:t>ntfs</a:t>
            </a:r>
            <a:r>
              <a:rPr lang="en-US" altLang="ja-JP" sz="1600" dirty="0">
                <a:highlight>
                  <a:srgbClr val="00FFFF"/>
                </a:highlight>
              </a:rPr>
              <a:t> label="Windows"</a:t>
            </a:r>
          </a:p>
          <a:p>
            <a:r>
              <a:rPr lang="en-US" altLang="ja-JP" sz="1600" dirty="0">
                <a:highlight>
                  <a:srgbClr val="00FFFF"/>
                </a:highlight>
              </a:rPr>
              <a:t>assign letter="W"</a:t>
            </a:r>
          </a:p>
          <a:p>
            <a:r>
              <a:rPr lang="en-US" altLang="ja-JP" sz="1600" dirty="0">
                <a:highlight>
                  <a:srgbClr val="00FFFF"/>
                </a:highlight>
              </a:rPr>
              <a:t>create partition primary</a:t>
            </a:r>
          </a:p>
          <a:p>
            <a:r>
              <a:rPr lang="en-US" altLang="ja-JP" sz="1600" dirty="0">
                <a:highlight>
                  <a:srgbClr val="00FFFF"/>
                </a:highlight>
              </a:rPr>
              <a:t>format quick fs=</a:t>
            </a:r>
            <a:r>
              <a:rPr lang="en-US" altLang="ja-JP" sz="1600" dirty="0" err="1">
                <a:highlight>
                  <a:srgbClr val="00FFFF"/>
                </a:highlight>
              </a:rPr>
              <a:t>ntfs</a:t>
            </a:r>
            <a:r>
              <a:rPr lang="en-US" altLang="ja-JP" sz="1600" dirty="0">
                <a:highlight>
                  <a:srgbClr val="00FFFF"/>
                </a:highlight>
              </a:rPr>
              <a:t> label="Recovery tools"</a:t>
            </a:r>
          </a:p>
          <a:p>
            <a:r>
              <a:rPr lang="en-US" altLang="ja-JP" sz="1600" dirty="0">
                <a:highlight>
                  <a:srgbClr val="00FFFF"/>
                </a:highlight>
              </a:rPr>
              <a:t>assign letter="R"</a:t>
            </a:r>
          </a:p>
          <a:p>
            <a:r>
              <a:rPr lang="en-US" altLang="ja-JP" sz="1600" dirty="0">
                <a:highlight>
                  <a:srgbClr val="00FFFF"/>
                </a:highlight>
              </a:rPr>
              <a:t>set id="de94bba4-06d1-4d40-a16a-bfd50179d6ac"</a:t>
            </a:r>
          </a:p>
          <a:p>
            <a:r>
              <a:rPr lang="en-US" altLang="ja-JP" sz="1600" dirty="0" err="1">
                <a:highlight>
                  <a:srgbClr val="00FFFF"/>
                </a:highlight>
              </a:rPr>
              <a:t>gpt</a:t>
            </a:r>
            <a:r>
              <a:rPr lang="en-US" altLang="ja-JP" sz="1600" dirty="0">
                <a:highlight>
                  <a:srgbClr val="00FFFF"/>
                </a:highlight>
              </a:rPr>
              <a:t> attributes=0x8000000000000001</a:t>
            </a:r>
          </a:p>
          <a:p>
            <a:r>
              <a:rPr lang="en-US" altLang="ja-JP" sz="1600" dirty="0">
                <a:highlight>
                  <a:srgbClr val="00FFFF"/>
                </a:highlight>
              </a:rPr>
              <a:t>list volume</a:t>
            </a:r>
          </a:p>
          <a:p>
            <a:r>
              <a:rPr lang="en-US" altLang="ja-JP" sz="1600" dirty="0">
                <a:highlight>
                  <a:srgbClr val="00FFFF"/>
                </a:highlight>
              </a:rPr>
              <a:t>exit</a:t>
            </a:r>
          </a:p>
        </p:txBody>
      </p:sp>
    </p:spTree>
    <p:extLst>
      <p:ext uri="{BB962C8B-B14F-4D97-AF65-F5344CB8AC3E}">
        <p14:creationId xmlns:p14="http://schemas.microsoft.com/office/powerpoint/2010/main" val="3301124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イメージ展開</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fontScale="92500" lnSpcReduction="10000"/>
          </a:bodyPr>
          <a:lstStyle/>
          <a:p>
            <a:pPr marL="0" indent="0">
              <a:buNone/>
            </a:pPr>
            <a:r>
              <a:rPr lang="ja-JP" altLang="en-US" dirty="0"/>
              <a:t>展開対象</a:t>
            </a:r>
            <a:r>
              <a:rPr lang="en-US" altLang="ja-JP" dirty="0"/>
              <a:t>PC</a:t>
            </a:r>
            <a:r>
              <a:rPr lang="ja-JP" altLang="en-US" dirty="0"/>
              <a:t>にイメージを展開する。</a:t>
            </a:r>
            <a:r>
              <a:rPr lang="en-US" altLang="ja-JP" dirty="0"/>
              <a:t>USB</a:t>
            </a:r>
            <a:r>
              <a:rPr lang="ja-JP" altLang="en-US" dirty="0"/>
              <a:t>ブート後の手順はコマンドを一つずつ実行する手順なので、必要に応じて適宜バッチファイル化しておく。</a:t>
            </a:r>
            <a:endParaRPr lang="en-US" altLang="ja-JP" dirty="0"/>
          </a:p>
          <a:p>
            <a:pPr marL="0" indent="0">
              <a:buNone/>
            </a:pPr>
            <a:endParaRPr lang="en-US" altLang="ja-JP" dirty="0"/>
          </a:p>
          <a:p>
            <a:pPr marL="514350" indent="-514350">
              <a:buAutoNum type="arabicPeriod"/>
            </a:pPr>
            <a:r>
              <a:rPr lang="ja-JP" altLang="en-US" dirty="0"/>
              <a:t>展開対象の</a:t>
            </a:r>
            <a:r>
              <a:rPr lang="en-US" altLang="ja-JP" dirty="0"/>
              <a:t>PC</a:t>
            </a:r>
            <a:r>
              <a:rPr lang="ja-JP" altLang="en-US" dirty="0"/>
              <a:t>とイメージ保管用</a:t>
            </a:r>
            <a:r>
              <a:rPr lang="en-US" altLang="ja-JP" dirty="0"/>
              <a:t>PC</a:t>
            </a:r>
            <a:r>
              <a:rPr lang="ja-JP" altLang="en-US" dirty="0"/>
              <a:t>が</a:t>
            </a:r>
            <a:r>
              <a:rPr lang="en-US" altLang="ja-JP" dirty="0"/>
              <a:t>LAN</a:t>
            </a:r>
            <a:r>
              <a:rPr lang="ja-JP" altLang="en-US" dirty="0"/>
              <a:t>接続されていることを確認する。</a:t>
            </a:r>
            <a:endParaRPr lang="en-US" altLang="ja-JP" dirty="0"/>
          </a:p>
          <a:p>
            <a:pPr marL="514350" indent="-514350">
              <a:buAutoNum type="arabicPeriod"/>
            </a:pPr>
            <a:r>
              <a:rPr lang="ja-JP" altLang="en-US" dirty="0"/>
              <a:t>展開対象</a:t>
            </a:r>
            <a:r>
              <a:rPr lang="en-US" altLang="ja-JP" dirty="0"/>
              <a:t>PC</a:t>
            </a:r>
            <a:r>
              <a:rPr lang="ja-JP" altLang="en-US" dirty="0"/>
              <a:t>に</a:t>
            </a:r>
            <a:r>
              <a:rPr lang="en-US" altLang="ja-JP" dirty="0"/>
              <a:t>PC</a:t>
            </a:r>
            <a:r>
              <a:rPr lang="ja-JP" altLang="en-US" dirty="0"/>
              <a:t>起動用</a:t>
            </a:r>
            <a:r>
              <a:rPr lang="en-US" altLang="ja-JP" dirty="0"/>
              <a:t>USB</a:t>
            </a:r>
            <a:r>
              <a:rPr lang="ja-JP" altLang="en-US" dirty="0"/>
              <a:t>メモリを接続し、電源を入れる。起動時にファンクションボタンを押し、</a:t>
            </a:r>
            <a:r>
              <a:rPr lang="en-US" altLang="ja-JP" dirty="0"/>
              <a:t>USB</a:t>
            </a:r>
            <a:r>
              <a:rPr lang="ja-JP" altLang="en-US" dirty="0"/>
              <a:t>ブートする。</a:t>
            </a:r>
            <a:endParaRPr lang="en-US" altLang="ja-JP" dirty="0"/>
          </a:p>
          <a:p>
            <a:pPr marL="514350" indent="-514350">
              <a:buFont typeface="+mj-lt"/>
              <a:buAutoNum type="arabicPeriod"/>
            </a:pPr>
            <a:r>
              <a:rPr lang="ja-JP" altLang="en-US" dirty="0"/>
              <a:t>以下のコマンドを実行し、イメージ保管用</a:t>
            </a:r>
            <a:r>
              <a:rPr lang="en-US" altLang="ja-JP" dirty="0"/>
              <a:t>PC</a:t>
            </a:r>
            <a:r>
              <a:rPr lang="ja-JP" altLang="en-US" dirty="0"/>
              <a:t>の共有フォルダをマウントする。</a:t>
            </a:r>
            <a:endParaRPr lang="en-US" altLang="ja-JP" dirty="0"/>
          </a:p>
          <a:p>
            <a:pPr marL="0" indent="0">
              <a:buNone/>
            </a:pPr>
            <a:r>
              <a:rPr lang="en-US" altLang="ja-JP" sz="2200" dirty="0">
                <a:highlight>
                  <a:srgbClr val="00FFFF"/>
                </a:highlight>
              </a:rPr>
              <a:t>Net use n: \\[</a:t>
            </a:r>
            <a:r>
              <a:rPr lang="ja-JP" altLang="en-US" sz="2200" dirty="0">
                <a:highlight>
                  <a:srgbClr val="00FFFF"/>
                </a:highlight>
              </a:rPr>
              <a:t>イメージ保管用</a:t>
            </a:r>
            <a:r>
              <a:rPr lang="en-US" altLang="ja-JP" sz="2200" dirty="0">
                <a:highlight>
                  <a:srgbClr val="00FFFF"/>
                </a:highlight>
              </a:rPr>
              <a:t>PC]\\[</a:t>
            </a:r>
            <a:r>
              <a:rPr lang="ja-JP" altLang="en-US" sz="2200" dirty="0">
                <a:highlight>
                  <a:srgbClr val="00FFFF"/>
                </a:highlight>
              </a:rPr>
              <a:t>共有フォルダ名</a:t>
            </a:r>
            <a:r>
              <a:rPr lang="en-US" altLang="ja-JP" sz="2200" dirty="0">
                <a:highlight>
                  <a:srgbClr val="00FFFF"/>
                </a:highlight>
              </a:rPr>
              <a:t>]</a:t>
            </a:r>
            <a:endParaRPr lang="en-US" altLang="ja-JP" dirty="0"/>
          </a:p>
          <a:p>
            <a:pPr marL="514350" indent="-514350">
              <a:buAutoNum type="arabicPeriod"/>
            </a:pPr>
            <a:endParaRPr lang="en-US" altLang="ja-JP" dirty="0"/>
          </a:p>
          <a:p>
            <a:pPr marL="514350" indent="-514350">
              <a:buAutoNum type="arabicPeriod"/>
            </a:pPr>
            <a:endParaRPr lang="en-US" altLang="ja-JP" dirty="0"/>
          </a:p>
        </p:txBody>
      </p:sp>
    </p:spTree>
    <p:extLst>
      <p:ext uri="{BB962C8B-B14F-4D97-AF65-F5344CB8AC3E}">
        <p14:creationId xmlns:p14="http://schemas.microsoft.com/office/powerpoint/2010/main" val="3889194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イメージ展開</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fontScale="77500" lnSpcReduction="20000"/>
          </a:bodyPr>
          <a:lstStyle/>
          <a:p>
            <a:pPr marL="0" indent="0">
              <a:buNone/>
            </a:pPr>
            <a:r>
              <a:rPr lang="en-US" altLang="ja-JP" sz="2600" dirty="0"/>
              <a:t>4. </a:t>
            </a:r>
            <a:r>
              <a:rPr lang="ja-JP" altLang="en-US" sz="2600" dirty="0"/>
              <a:t>以下のコマンドを実行し、ディスクフォーマットを行う。指定するファイルはディスクフォーマット設定ファイル作成手順で作成したファイル。</a:t>
            </a:r>
            <a:endParaRPr lang="en-US" altLang="ja-JP" sz="2600" dirty="0"/>
          </a:p>
          <a:p>
            <a:pPr marL="0" indent="0">
              <a:buNone/>
            </a:pPr>
            <a:r>
              <a:rPr lang="en-US" altLang="ja-JP" sz="2600" dirty="0" err="1">
                <a:highlight>
                  <a:srgbClr val="00FFFF"/>
                </a:highlight>
              </a:rPr>
              <a:t>Diskpart</a:t>
            </a:r>
            <a:r>
              <a:rPr lang="en-US" altLang="ja-JP" sz="2600" dirty="0">
                <a:highlight>
                  <a:srgbClr val="00FFFF"/>
                </a:highlight>
              </a:rPr>
              <a:t> /s DiskFormat.txt</a:t>
            </a:r>
          </a:p>
          <a:p>
            <a:pPr marL="0" indent="0">
              <a:buNone/>
            </a:pPr>
            <a:endParaRPr lang="en-US" altLang="ja-JP" sz="2600" dirty="0">
              <a:highlight>
                <a:srgbClr val="00FFFF"/>
              </a:highlight>
            </a:endParaRPr>
          </a:p>
          <a:p>
            <a:pPr marL="0" indent="0">
              <a:buNone/>
            </a:pPr>
            <a:r>
              <a:rPr lang="en-US" altLang="ja-JP" sz="2600" dirty="0"/>
              <a:t>5. </a:t>
            </a:r>
            <a:r>
              <a:rPr lang="ja-JP" altLang="en-US" sz="2600" dirty="0"/>
              <a:t>以下のコマンドを実行し、イメージを適用する</a:t>
            </a:r>
            <a:endParaRPr lang="en-US" altLang="ja-JP" sz="2600" dirty="0"/>
          </a:p>
          <a:p>
            <a:pPr marL="0" indent="0">
              <a:buNone/>
            </a:pPr>
            <a:r>
              <a:rPr lang="en-US" altLang="ja-JP" sz="2600" dirty="0" err="1">
                <a:highlight>
                  <a:srgbClr val="00FFFF"/>
                </a:highlight>
              </a:rPr>
              <a:t>Dism</a:t>
            </a:r>
            <a:r>
              <a:rPr lang="en-US" altLang="ja-JP" sz="2600" dirty="0">
                <a:highlight>
                  <a:srgbClr val="00FFFF"/>
                </a:highlight>
              </a:rPr>
              <a:t> /apply-image /</a:t>
            </a:r>
            <a:r>
              <a:rPr lang="en-US" altLang="ja-JP" sz="2600" dirty="0" err="1">
                <a:highlight>
                  <a:srgbClr val="00FFFF"/>
                </a:highlight>
              </a:rPr>
              <a:t>imagefile:N</a:t>
            </a:r>
            <a:r>
              <a:rPr lang="en-US" altLang="ja-JP" sz="2600" dirty="0">
                <a:highlight>
                  <a:srgbClr val="00FFFF"/>
                </a:highlight>
              </a:rPr>
              <a:t>:\</a:t>
            </a:r>
            <a:r>
              <a:rPr lang="en-US" altLang="ja-JP" sz="2600" dirty="0" err="1">
                <a:highlight>
                  <a:srgbClr val="00FFFF"/>
                </a:highlight>
              </a:rPr>
              <a:t>MasterImage.wim</a:t>
            </a:r>
            <a:r>
              <a:rPr lang="en-US" altLang="ja-JP" sz="2600" dirty="0">
                <a:highlight>
                  <a:srgbClr val="00FFFF"/>
                </a:highlight>
              </a:rPr>
              <a:t> /index:1 /</a:t>
            </a:r>
            <a:r>
              <a:rPr lang="en-US" altLang="ja-JP" sz="2600" dirty="0" err="1">
                <a:highlight>
                  <a:srgbClr val="00FFFF"/>
                </a:highlight>
              </a:rPr>
              <a:t>ApplyDir:W</a:t>
            </a:r>
            <a:r>
              <a:rPr lang="en-US" altLang="ja-JP" sz="2600" dirty="0">
                <a:highlight>
                  <a:srgbClr val="00FFFF"/>
                </a:highlight>
              </a:rPr>
              <a:t>:\</a:t>
            </a:r>
          </a:p>
          <a:p>
            <a:pPr marL="514350" indent="-514350">
              <a:buAutoNum type="arabicPeriod" startAt="3"/>
            </a:pPr>
            <a:endParaRPr lang="en-US" altLang="ja-JP" sz="2600" dirty="0">
              <a:highlight>
                <a:srgbClr val="00FFFF"/>
              </a:highlight>
            </a:endParaRPr>
          </a:p>
          <a:p>
            <a:pPr marL="0" indent="0">
              <a:buNone/>
            </a:pPr>
            <a:r>
              <a:rPr lang="en-US" altLang="ja-JP" sz="2600" dirty="0"/>
              <a:t>6. </a:t>
            </a:r>
            <a:r>
              <a:rPr lang="ja-JP" altLang="en-US" sz="2600" dirty="0"/>
              <a:t>以下のコマンドを実行し、ブートファイルを作成する</a:t>
            </a:r>
            <a:endParaRPr lang="en-US" altLang="ja-JP" sz="2600" dirty="0"/>
          </a:p>
          <a:p>
            <a:pPr marL="0" indent="0">
              <a:buNone/>
            </a:pPr>
            <a:r>
              <a:rPr lang="en-US" altLang="ja-JP" sz="2600" dirty="0" err="1">
                <a:highlight>
                  <a:srgbClr val="00FFFF"/>
                </a:highlight>
              </a:rPr>
              <a:t>Bcdboot</a:t>
            </a:r>
            <a:r>
              <a:rPr lang="en-US" altLang="ja-JP" sz="2600" dirty="0">
                <a:highlight>
                  <a:srgbClr val="00FFFF"/>
                </a:highlight>
              </a:rPr>
              <a:t> W:\Windows /l ja-JP</a:t>
            </a:r>
          </a:p>
          <a:p>
            <a:pPr marL="0" indent="0">
              <a:buNone/>
            </a:pPr>
            <a:endParaRPr lang="en-US" altLang="ja-JP" sz="2600" dirty="0">
              <a:highlight>
                <a:srgbClr val="00FFFF"/>
              </a:highlight>
            </a:endParaRPr>
          </a:p>
          <a:p>
            <a:pPr marL="0" indent="0">
              <a:buNone/>
            </a:pPr>
            <a:r>
              <a:rPr lang="en-US" altLang="ja-JP" sz="2600" dirty="0"/>
              <a:t>7. </a:t>
            </a:r>
            <a:r>
              <a:rPr lang="ja-JP" altLang="en-US" sz="2600" dirty="0"/>
              <a:t>以下のコマンドを実行し、自動応答ファイルを保管する。指定するファイルは自動応答ファイル作成手順で作成したファイル。</a:t>
            </a:r>
            <a:endParaRPr lang="en-US" altLang="ja-JP" sz="2600" dirty="0"/>
          </a:p>
          <a:p>
            <a:pPr marL="0" indent="0">
              <a:buNone/>
            </a:pPr>
            <a:r>
              <a:rPr lang="en-US" altLang="ja-JP" sz="2600" dirty="0">
                <a:highlight>
                  <a:srgbClr val="00FFFF"/>
                </a:highlight>
              </a:rPr>
              <a:t>Copy N:\Unattend.xml W:\Windows\Panther</a:t>
            </a:r>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738120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ja-JP" altLang="en-US" dirty="0"/>
              <a:t>イメージ展開</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a:bodyPr>
          <a:lstStyle/>
          <a:p>
            <a:pPr marL="0" indent="0">
              <a:buNone/>
            </a:pPr>
            <a:r>
              <a:rPr lang="en-US" altLang="ja-JP" dirty="0"/>
              <a:t>8. Exit</a:t>
            </a:r>
            <a:r>
              <a:rPr lang="ja-JP" altLang="en-US" dirty="0"/>
              <a:t>を実行し、</a:t>
            </a:r>
            <a:r>
              <a:rPr lang="en-US" altLang="ja-JP" dirty="0"/>
              <a:t>WinPE</a:t>
            </a:r>
            <a:r>
              <a:rPr lang="ja-JP" altLang="en-US" dirty="0"/>
              <a:t>を終了する。終了後に</a:t>
            </a:r>
            <a:r>
              <a:rPr lang="en-US" altLang="ja-JP" dirty="0"/>
              <a:t>PC</a:t>
            </a:r>
            <a:r>
              <a:rPr lang="ja-JP" altLang="en-US" dirty="0"/>
              <a:t>が起動し、自動応答ファイルの設定が実行される。</a:t>
            </a:r>
            <a:endParaRPr lang="en-US" altLang="ja-JP" dirty="0"/>
          </a:p>
          <a:p>
            <a:pPr marL="0" indent="0">
              <a:buNone/>
            </a:pPr>
            <a:endParaRPr lang="en-US" altLang="ja-JP" sz="2000" dirty="0">
              <a:highlight>
                <a:srgbClr val="00FFFF"/>
              </a:highlight>
            </a:endParaRPr>
          </a:p>
          <a:p>
            <a:pPr marL="0" indent="0">
              <a:buNone/>
            </a:pPr>
            <a:endParaRPr lang="en-US" altLang="ja-JP" sz="2000" dirty="0">
              <a:highlight>
                <a:srgbClr val="00FFFF"/>
              </a:highlight>
            </a:endParaRPr>
          </a:p>
          <a:p>
            <a:pPr marL="0" indent="0">
              <a:buNone/>
            </a:pPr>
            <a:endParaRPr lang="en-US" altLang="ja-JP" sz="2000" dirty="0">
              <a:highlight>
                <a:srgbClr val="00FFFF"/>
              </a:highlight>
            </a:endParaRPr>
          </a:p>
          <a:p>
            <a:pPr marL="514350" indent="-514350">
              <a:buAutoNum type="arabicPeriod" startAt="3"/>
            </a:pPr>
            <a:endParaRPr lang="en-US" altLang="ja-JP" dirty="0"/>
          </a:p>
          <a:p>
            <a:pPr marL="0" indent="0">
              <a:buNone/>
            </a:pPr>
            <a:endParaRPr lang="en-US" altLang="ja-JP" dirty="0"/>
          </a:p>
        </p:txBody>
      </p:sp>
    </p:spTree>
    <p:extLst>
      <p:ext uri="{BB962C8B-B14F-4D97-AF65-F5344CB8AC3E}">
        <p14:creationId xmlns:p14="http://schemas.microsoft.com/office/powerpoint/2010/main" val="147435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5F624-AEE8-47AE-98A9-1AA7930E75D1}"/>
              </a:ext>
            </a:extLst>
          </p:cNvPr>
          <p:cNvSpPr>
            <a:spLocks noGrp="1"/>
          </p:cNvSpPr>
          <p:nvPr>
            <p:ph type="title"/>
          </p:nvPr>
        </p:nvSpPr>
        <p:spPr/>
        <p:txBody>
          <a:bodyPr/>
          <a:lstStyle/>
          <a:p>
            <a:r>
              <a:rPr kumimoji="1" lang="ja-JP" altLang="en-US" dirty="0"/>
              <a:t>展開に必要なもの</a:t>
            </a:r>
          </a:p>
        </p:txBody>
      </p:sp>
      <p:sp>
        <p:nvSpPr>
          <p:cNvPr id="3" name="コンテンツ プレースホルダー 2">
            <a:extLst>
              <a:ext uri="{FF2B5EF4-FFF2-40B4-BE49-F238E27FC236}">
                <a16:creationId xmlns:a16="http://schemas.microsoft.com/office/drawing/2014/main" id="{DAA42EDE-F17B-4BC2-8E7D-12075E36FF4B}"/>
              </a:ext>
            </a:extLst>
          </p:cNvPr>
          <p:cNvSpPr>
            <a:spLocks noGrp="1"/>
          </p:cNvSpPr>
          <p:nvPr>
            <p:ph idx="1"/>
          </p:nvPr>
        </p:nvSpPr>
        <p:spPr/>
        <p:txBody>
          <a:bodyPr>
            <a:normAutofit fontScale="70000" lnSpcReduction="20000"/>
          </a:bodyPr>
          <a:lstStyle/>
          <a:p>
            <a:r>
              <a:rPr lang="ja-JP" altLang="en-US" dirty="0"/>
              <a:t>イメージ編集・保存用</a:t>
            </a:r>
            <a:r>
              <a:rPr lang="en-US" altLang="ja-JP" dirty="0"/>
              <a:t>PC</a:t>
            </a:r>
          </a:p>
          <a:p>
            <a:pPr lvl="1"/>
            <a:r>
              <a:rPr lang="en-US" altLang="ja-JP" dirty="0"/>
              <a:t>Windows</a:t>
            </a:r>
            <a:r>
              <a:rPr lang="ja-JP" altLang="en-US" dirty="0"/>
              <a:t>イメージを編集するための作業用</a:t>
            </a:r>
            <a:r>
              <a:rPr lang="en-US" altLang="ja-JP" dirty="0"/>
              <a:t>PC</a:t>
            </a:r>
            <a:r>
              <a:rPr lang="ja-JP" altLang="en-US" dirty="0" err="1"/>
              <a:t>。</a:t>
            </a:r>
            <a:r>
              <a:rPr lang="ja-JP" altLang="en-US" dirty="0"/>
              <a:t>また、取得したマスターイメージを保存する。</a:t>
            </a:r>
            <a:endParaRPr lang="en-US" altLang="ja-JP" dirty="0"/>
          </a:p>
          <a:p>
            <a:pPr marL="457200" lvl="1" indent="0">
              <a:buNone/>
            </a:pPr>
            <a:endParaRPr lang="en-US" altLang="ja-JP" dirty="0"/>
          </a:p>
          <a:p>
            <a:r>
              <a:rPr lang="en-US" altLang="ja-JP" dirty="0"/>
              <a:t>Windows</a:t>
            </a:r>
            <a:r>
              <a:rPr lang="ja-JP" altLang="en-US" dirty="0"/>
              <a:t> </a:t>
            </a:r>
            <a:r>
              <a:rPr lang="en-US" altLang="ja-JP" dirty="0"/>
              <a:t>ADK</a:t>
            </a:r>
          </a:p>
          <a:p>
            <a:pPr lvl="1"/>
            <a:r>
              <a:rPr kumimoji="1" lang="en-US" altLang="ja-JP" dirty="0"/>
              <a:t>Windows</a:t>
            </a:r>
            <a:r>
              <a:rPr kumimoji="1" lang="ja-JP" altLang="en-US" dirty="0"/>
              <a:t>イメージのカスタマイズを行うツール。イメージ編集用</a:t>
            </a:r>
            <a:r>
              <a:rPr kumimoji="1" lang="en-US" altLang="ja-JP" dirty="0"/>
              <a:t>PC</a:t>
            </a:r>
            <a:r>
              <a:rPr kumimoji="1" lang="ja-JP" altLang="en-US" dirty="0"/>
              <a:t>にインストールする。</a:t>
            </a:r>
            <a:endParaRPr kumimoji="1" lang="en-US" altLang="ja-JP" dirty="0"/>
          </a:p>
          <a:p>
            <a:pPr lvl="1"/>
            <a:endParaRPr lang="en-US" altLang="ja-JP" dirty="0"/>
          </a:p>
          <a:p>
            <a:r>
              <a:rPr lang="en-US" altLang="ja-JP" dirty="0"/>
              <a:t>PC</a:t>
            </a:r>
            <a:r>
              <a:rPr lang="ja-JP" altLang="en-US" dirty="0"/>
              <a:t>起動用</a:t>
            </a:r>
            <a:r>
              <a:rPr lang="en-US" altLang="ja-JP" dirty="0"/>
              <a:t>USB</a:t>
            </a:r>
            <a:r>
              <a:rPr lang="ja-JP" altLang="en-US" dirty="0"/>
              <a:t>メモリ</a:t>
            </a:r>
            <a:endParaRPr lang="en-US" altLang="ja-JP" dirty="0"/>
          </a:p>
          <a:p>
            <a:pPr lvl="1"/>
            <a:r>
              <a:rPr lang="ja-JP" altLang="en-US" dirty="0"/>
              <a:t>イメージを取得・適用する</a:t>
            </a:r>
            <a:r>
              <a:rPr lang="en-US" altLang="ja-JP" dirty="0"/>
              <a:t>PC</a:t>
            </a:r>
            <a:r>
              <a:rPr lang="ja-JP" altLang="en-US" dirty="0"/>
              <a:t>をブートするための</a:t>
            </a:r>
            <a:r>
              <a:rPr lang="en-US" altLang="ja-JP" dirty="0"/>
              <a:t>USB</a:t>
            </a:r>
            <a:r>
              <a:rPr lang="ja-JP" altLang="en-US" dirty="0"/>
              <a:t>メモリ。</a:t>
            </a:r>
            <a:endParaRPr lang="en-US" altLang="ja-JP" dirty="0"/>
          </a:p>
          <a:p>
            <a:endParaRPr lang="en-US" altLang="ja-JP" dirty="0"/>
          </a:p>
          <a:p>
            <a:r>
              <a:rPr lang="ja-JP" altLang="en-US" dirty="0"/>
              <a:t>プロファイルコピー設定ファイル保存用</a:t>
            </a:r>
            <a:r>
              <a:rPr lang="en-US" altLang="ja-JP" dirty="0"/>
              <a:t>USB</a:t>
            </a:r>
            <a:r>
              <a:rPr lang="ja-JP" altLang="en-US" dirty="0"/>
              <a:t>メモリ</a:t>
            </a:r>
            <a:endParaRPr lang="en-US" altLang="ja-JP" dirty="0"/>
          </a:p>
          <a:p>
            <a:pPr lvl="1"/>
            <a:r>
              <a:rPr lang="ja-JP" altLang="en-US" dirty="0"/>
              <a:t>マスターイメージで既定のプロファイルをコピーする場合、設定ファイルを保存する。</a:t>
            </a:r>
            <a:endParaRPr lang="en-US" altLang="ja-JP" dirty="0"/>
          </a:p>
          <a:p>
            <a:pPr lvl="1"/>
            <a:endParaRPr lang="en-US" altLang="ja-JP" dirty="0"/>
          </a:p>
          <a:p>
            <a:r>
              <a:rPr lang="ja-JP" altLang="en-US" dirty="0"/>
              <a:t>有線</a:t>
            </a:r>
            <a:r>
              <a:rPr lang="en-US" altLang="ja-JP" dirty="0"/>
              <a:t>LAN</a:t>
            </a:r>
            <a:r>
              <a:rPr lang="ja-JP" altLang="en-US" dirty="0"/>
              <a:t>環境</a:t>
            </a:r>
            <a:endParaRPr lang="en-US" altLang="ja-JP" dirty="0"/>
          </a:p>
          <a:p>
            <a:pPr lvl="1"/>
            <a:r>
              <a:rPr lang="ja-JP" altLang="en-US" dirty="0"/>
              <a:t>イメージ保存用</a:t>
            </a:r>
            <a:r>
              <a:rPr lang="en-US" altLang="ja-JP" dirty="0"/>
              <a:t>PC</a:t>
            </a:r>
            <a:r>
              <a:rPr lang="ja-JP" altLang="en-US" dirty="0"/>
              <a:t>と適用する</a:t>
            </a:r>
            <a:r>
              <a:rPr lang="en-US" altLang="ja-JP" dirty="0"/>
              <a:t>PC</a:t>
            </a:r>
            <a:r>
              <a:rPr lang="ja-JP" altLang="en-US" dirty="0"/>
              <a:t>を接続する有線</a:t>
            </a:r>
            <a:r>
              <a:rPr lang="en-US" altLang="ja-JP" dirty="0"/>
              <a:t>LAN</a:t>
            </a:r>
            <a:r>
              <a:rPr lang="ja-JP" altLang="en-US" dirty="0" err="1"/>
              <a:t>。</a:t>
            </a:r>
            <a:endParaRPr lang="en-US" altLang="ja-JP" dirty="0"/>
          </a:p>
          <a:p>
            <a:pPr lvl="1"/>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1578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5F624-AEE8-47AE-98A9-1AA7930E75D1}"/>
              </a:ext>
            </a:extLst>
          </p:cNvPr>
          <p:cNvSpPr>
            <a:spLocks noGrp="1"/>
          </p:cNvSpPr>
          <p:nvPr>
            <p:ph type="title"/>
          </p:nvPr>
        </p:nvSpPr>
        <p:spPr/>
        <p:txBody>
          <a:bodyPr/>
          <a:lstStyle/>
          <a:p>
            <a:r>
              <a:rPr kumimoji="1" lang="ja-JP" altLang="en-US" dirty="0"/>
              <a:t>展開の概要</a:t>
            </a:r>
          </a:p>
        </p:txBody>
      </p:sp>
    </p:spTree>
    <p:extLst>
      <p:ext uri="{BB962C8B-B14F-4D97-AF65-F5344CB8AC3E}">
        <p14:creationId xmlns:p14="http://schemas.microsoft.com/office/powerpoint/2010/main" val="48066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5F624-AEE8-47AE-98A9-1AA7930E75D1}"/>
              </a:ext>
            </a:extLst>
          </p:cNvPr>
          <p:cNvSpPr>
            <a:spLocks noGrp="1"/>
          </p:cNvSpPr>
          <p:nvPr>
            <p:ph type="title"/>
          </p:nvPr>
        </p:nvSpPr>
        <p:spPr/>
        <p:txBody>
          <a:bodyPr/>
          <a:lstStyle/>
          <a:p>
            <a:r>
              <a:rPr kumimoji="1" lang="ja-JP" altLang="en-US" dirty="0"/>
              <a:t>作業の流れ</a:t>
            </a:r>
          </a:p>
        </p:txBody>
      </p:sp>
      <p:sp>
        <p:nvSpPr>
          <p:cNvPr id="3" name="コンテンツ プレースホルダー 2">
            <a:extLst>
              <a:ext uri="{FF2B5EF4-FFF2-40B4-BE49-F238E27FC236}">
                <a16:creationId xmlns:a16="http://schemas.microsoft.com/office/drawing/2014/main" id="{DAA42EDE-F17B-4BC2-8E7D-12075E36FF4B}"/>
              </a:ext>
            </a:extLst>
          </p:cNvPr>
          <p:cNvSpPr>
            <a:spLocks noGrp="1"/>
          </p:cNvSpPr>
          <p:nvPr>
            <p:ph idx="1"/>
          </p:nvPr>
        </p:nvSpPr>
        <p:spPr/>
        <p:txBody>
          <a:bodyPr>
            <a:normAutofit/>
          </a:bodyPr>
          <a:lstStyle/>
          <a:p>
            <a:r>
              <a:rPr lang="ja-JP" altLang="en-US" dirty="0"/>
              <a:t>展開準備</a:t>
            </a:r>
            <a:endParaRPr lang="en-US" altLang="ja-JP" dirty="0"/>
          </a:p>
          <a:p>
            <a:pPr marL="914400" lvl="1" indent="-457200">
              <a:buFont typeface="+mj-lt"/>
              <a:buAutoNum type="arabicPeriod"/>
            </a:pPr>
            <a:r>
              <a:rPr kumimoji="1" lang="en-US" altLang="ja-JP" dirty="0"/>
              <a:t>Windows ADK</a:t>
            </a:r>
            <a:r>
              <a:rPr kumimoji="1" lang="ja-JP" altLang="en-US" dirty="0"/>
              <a:t>のインストール</a:t>
            </a:r>
            <a:endParaRPr kumimoji="1" lang="en-US" altLang="ja-JP" dirty="0"/>
          </a:p>
          <a:p>
            <a:pPr marL="914400" lvl="1" indent="-457200">
              <a:buFont typeface="+mj-lt"/>
              <a:buAutoNum type="arabicPeriod"/>
            </a:pPr>
            <a:r>
              <a:rPr lang="en-US" altLang="ja-JP" dirty="0"/>
              <a:t>PC</a:t>
            </a:r>
            <a:r>
              <a:rPr lang="ja-JP" altLang="en-US" dirty="0"/>
              <a:t>起動用</a:t>
            </a:r>
            <a:r>
              <a:rPr lang="en-US" altLang="ja-JP" dirty="0"/>
              <a:t>USB</a:t>
            </a:r>
            <a:r>
              <a:rPr lang="ja-JP" altLang="en-US" dirty="0"/>
              <a:t>メモリの作成</a:t>
            </a:r>
            <a:endParaRPr lang="en-US" altLang="ja-JP" dirty="0"/>
          </a:p>
          <a:p>
            <a:pPr marL="914400" lvl="1" indent="-457200">
              <a:buFont typeface="+mj-lt"/>
              <a:buAutoNum type="arabicPeriod"/>
            </a:pPr>
            <a:r>
              <a:rPr lang="ja-JP" altLang="en-US" dirty="0"/>
              <a:t>イメージ保存用</a:t>
            </a:r>
            <a:r>
              <a:rPr lang="en-US" altLang="ja-JP" dirty="0"/>
              <a:t>PC</a:t>
            </a:r>
            <a:r>
              <a:rPr lang="ja-JP" altLang="en-US" dirty="0"/>
              <a:t>の設定</a:t>
            </a:r>
            <a:endParaRPr lang="en-US" altLang="ja-JP" dirty="0"/>
          </a:p>
          <a:p>
            <a:pPr marL="914400" lvl="1" indent="-457200">
              <a:buFont typeface="+mj-lt"/>
              <a:buAutoNum type="arabicPeriod"/>
            </a:pPr>
            <a:r>
              <a:rPr lang="ja-JP" altLang="en-US" dirty="0"/>
              <a:t>マスタイメージのキャプチャ</a:t>
            </a:r>
            <a:endParaRPr lang="en-US" altLang="ja-JP" dirty="0"/>
          </a:p>
          <a:p>
            <a:pPr marL="914400" lvl="1" indent="-457200">
              <a:buFont typeface="+mj-lt"/>
              <a:buAutoNum type="arabicPeriod"/>
            </a:pPr>
            <a:r>
              <a:rPr lang="ja-JP" altLang="en-US" dirty="0"/>
              <a:t>自動応答ファイルの作成</a:t>
            </a:r>
            <a:endParaRPr lang="en-US" altLang="ja-JP" dirty="0"/>
          </a:p>
          <a:p>
            <a:pPr marL="914400" lvl="1" indent="-457200">
              <a:buFont typeface="+mj-lt"/>
              <a:buAutoNum type="arabicPeriod"/>
            </a:pPr>
            <a:r>
              <a:rPr lang="ja-JP" altLang="en-US" dirty="0"/>
              <a:t>ディスクフォーマット設定ファイル作成</a:t>
            </a:r>
            <a:endParaRPr lang="en-US" altLang="ja-JP" dirty="0"/>
          </a:p>
          <a:p>
            <a:pPr marL="457200" lvl="1" indent="0">
              <a:buNone/>
            </a:pPr>
            <a:endParaRPr lang="en-US" altLang="ja-JP" dirty="0"/>
          </a:p>
          <a:p>
            <a:r>
              <a:rPr lang="ja-JP" altLang="en-US" dirty="0"/>
              <a:t>イメージ展開</a:t>
            </a: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kumimoji="1" lang="ja-JP" altLang="en-US" dirty="0"/>
          </a:p>
        </p:txBody>
      </p:sp>
    </p:spTree>
    <p:extLst>
      <p:ext uri="{BB962C8B-B14F-4D97-AF65-F5344CB8AC3E}">
        <p14:creationId xmlns:p14="http://schemas.microsoft.com/office/powerpoint/2010/main" val="354189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203B9-4F90-4682-8B5B-E6D487D62AA1}"/>
              </a:ext>
            </a:extLst>
          </p:cNvPr>
          <p:cNvSpPr>
            <a:spLocks noGrp="1"/>
          </p:cNvSpPr>
          <p:nvPr>
            <p:ph type="title"/>
          </p:nvPr>
        </p:nvSpPr>
        <p:spPr/>
        <p:txBody>
          <a:bodyPr/>
          <a:lstStyle/>
          <a:p>
            <a:r>
              <a:rPr kumimoji="1" lang="en-US" altLang="ja-JP" dirty="0"/>
              <a:t>Windows ADK</a:t>
            </a: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9725EF51-72BB-4B1E-AE25-246F601E89A8}"/>
              </a:ext>
            </a:extLst>
          </p:cNvPr>
          <p:cNvSpPr>
            <a:spLocks noGrp="1"/>
          </p:cNvSpPr>
          <p:nvPr>
            <p:ph idx="1"/>
          </p:nvPr>
        </p:nvSpPr>
        <p:spPr/>
        <p:txBody>
          <a:bodyPr/>
          <a:lstStyle/>
          <a:p>
            <a:pPr marL="0" indent="0">
              <a:buNone/>
            </a:pPr>
            <a:r>
              <a:rPr kumimoji="1" lang="ja-JP" altLang="en-US" dirty="0"/>
              <a:t>以下の</a:t>
            </a:r>
            <a:r>
              <a:rPr kumimoji="1" lang="en-US" altLang="ja-JP" dirty="0"/>
              <a:t>URL</a:t>
            </a:r>
            <a:r>
              <a:rPr kumimoji="1" lang="ja-JP" altLang="en-US" dirty="0"/>
              <a:t>から</a:t>
            </a:r>
            <a:r>
              <a:rPr kumimoji="1" lang="en-US" altLang="ja-JP" dirty="0"/>
              <a:t>ADK</a:t>
            </a:r>
            <a:r>
              <a:rPr kumimoji="1" lang="ja-JP" altLang="en-US" dirty="0"/>
              <a:t>をダウンロードしてインストール。インストールガイドに従ってインストールを進める。</a:t>
            </a:r>
            <a:endParaRPr kumimoji="1" lang="en-US" altLang="ja-JP" dirty="0"/>
          </a:p>
          <a:p>
            <a:pPr marL="0" indent="0">
              <a:buNone/>
            </a:pPr>
            <a:endParaRPr lang="en-US" altLang="ja-JP" dirty="0"/>
          </a:p>
          <a:p>
            <a:pPr marL="0" indent="0">
              <a:buNone/>
            </a:pPr>
            <a:r>
              <a:rPr lang="en-US" altLang="ja-JP" dirty="0"/>
              <a:t>https://docs.microsoft.com/en-us/windows-hardware/get-started/adk-install</a:t>
            </a:r>
            <a:endParaRPr kumimoji="1" lang="ja-JP" altLang="en-US" dirty="0"/>
          </a:p>
        </p:txBody>
      </p:sp>
    </p:spTree>
    <p:extLst>
      <p:ext uri="{BB962C8B-B14F-4D97-AF65-F5344CB8AC3E}">
        <p14:creationId xmlns:p14="http://schemas.microsoft.com/office/powerpoint/2010/main" val="18067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5E56F-9728-4368-A33F-67950E5508FC}"/>
              </a:ext>
            </a:extLst>
          </p:cNvPr>
          <p:cNvSpPr>
            <a:spLocks noGrp="1"/>
          </p:cNvSpPr>
          <p:nvPr>
            <p:ph type="title"/>
          </p:nvPr>
        </p:nvSpPr>
        <p:spPr/>
        <p:txBody>
          <a:bodyPr/>
          <a:lstStyle/>
          <a:p>
            <a:r>
              <a:rPr kumimoji="1" lang="en-US" altLang="ja-JP" dirty="0"/>
              <a:t>PC</a:t>
            </a:r>
            <a:r>
              <a:rPr kumimoji="1" lang="ja-JP" altLang="en-US" dirty="0"/>
              <a:t>起動用</a:t>
            </a:r>
            <a:r>
              <a:rPr kumimoji="1" lang="en-US" altLang="ja-JP" dirty="0"/>
              <a:t>USB</a:t>
            </a:r>
            <a:r>
              <a:rPr kumimoji="1" lang="ja-JP" altLang="en-US" dirty="0"/>
              <a:t>メモリの作成</a:t>
            </a:r>
          </a:p>
        </p:txBody>
      </p:sp>
      <p:sp>
        <p:nvSpPr>
          <p:cNvPr id="3" name="コンテンツ プレースホルダー 2">
            <a:extLst>
              <a:ext uri="{FF2B5EF4-FFF2-40B4-BE49-F238E27FC236}">
                <a16:creationId xmlns:a16="http://schemas.microsoft.com/office/drawing/2014/main" id="{856A9FC1-294E-48DA-89B9-5354D54FED0B}"/>
              </a:ext>
            </a:extLst>
          </p:cNvPr>
          <p:cNvSpPr>
            <a:spLocks noGrp="1"/>
          </p:cNvSpPr>
          <p:nvPr>
            <p:ph idx="1"/>
          </p:nvPr>
        </p:nvSpPr>
        <p:spPr/>
        <p:txBody>
          <a:bodyPr/>
          <a:lstStyle/>
          <a:p>
            <a:pPr marL="0" indent="0">
              <a:buNone/>
            </a:pPr>
            <a:r>
              <a:rPr lang="ja-JP" altLang="en-US" dirty="0"/>
              <a:t>起動用</a:t>
            </a:r>
            <a:r>
              <a:rPr lang="en-US" altLang="ja-JP" dirty="0"/>
              <a:t>USB</a:t>
            </a:r>
            <a:r>
              <a:rPr lang="ja-JP" altLang="en-US" dirty="0"/>
              <a:t>メモリを作成する。</a:t>
            </a:r>
            <a:r>
              <a:rPr lang="en-US" altLang="ja-JP" dirty="0"/>
              <a:t>Windows ADK</a:t>
            </a:r>
            <a:r>
              <a:rPr lang="ja-JP" altLang="en-US" dirty="0"/>
              <a:t>に含まれる</a:t>
            </a:r>
            <a:r>
              <a:rPr lang="en-US" altLang="ja-JP" dirty="0"/>
              <a:t>WinPE</a:t>
            </a:r>
            <a:r>
              <a:rPr lang="ja-JP" altLang="en-US" dirty="0"/>
              <a:t>イメージをカスタマイズし、</a:t>
            </a:r>
            <a:r>
              <a:rPr lang="en-US" altLang="ja-JP" dirty="0"/>
              <a:t>ISO</a:t>
            </a:r>
            <a:r>
              <a:rPr lang="ja-JP" altLang="en-US" dirty="0"/>
              <a:t>イメージを</a:t>
            </a:r>
            <a:r>
              <a:rPr lang="en-US" altLang="ja-JP" dirty="0"/>
              <a:t>USB</a:t>
            </a:r>
            <a:r>
              <a:rPr lang="ja-JP" altLang="en-US" dirty="0"/>
              <a:t>メモリに書き込む。</a:t>
            </a:r>
            <a:endParaRPr lang="en-US" altLang="ja-JP" dirty="0"/>
          </a:p>
          <a:p>
            <a:pPr marL="0" indent="0">
              <a:buNone/>
            </a:pPr>
            <a:endParaRPr lang="en-US" altLang="ja-JP" dirty="0"/>
          </a:p>
          <a:p>
            <a:pPr marL="0" indent="0">
              <a:buNone/>
            </a:pPr>
            <a:r>
              <a:rPr lang="en-US" altLang="ja-JP" dirty="0"/>
              <a:t>1.</a:t>
            </a:r>
            <a:r>
              <a:rPr lang="ja-JP" altLang="en-US" dirty="0"/>
              <a:t>「</a:t>
            </a:r>
            <a:r>
              <a:rPr lang="en-US" altLang="ja-JP" dirty="0"/>
              <a:t>Windows Kits</a:t>
            </a:r>
            <a:r>
              <a:rPr lang="ja-JP" altLang="en-US" dirty="0"/>
              <a:t>」⇒</a:t>
            </a:r>
            <a:r>
              <a:rPr lang="en-US" altLang="ja-JP" dirty="0"/>
              <a:t>[</a:t>
            </a:r>
            <a:r>
              <a:rPr lang="ja-JP" altLang="en-US" dirty="0"/>
              <a:t>展開およびイメージング ツール環境</a:t>
            </a:r>
            <a:r>
              <a:rPr lang="en-US" altLang="ja-JP" dirty="0"/>
              <a:t>] </a:t>
            </a:r>
            <a:r>
              <a:rPr lang="ja-JP" altLang="en-US" dirty="0"/>
              <a:t>を右クリックし、</a:t>
            </a:r>
            <a:r>
              <a:rPr lang="en-US" altLang="ja-JP" dirty="0"/>
              <a:t>[</a:t>
            </a:r>
            <a:r>
              <a:rPr lang="ja-JP" altLang="en-US" dirty="0"/>
              <a:t>管理者として実行</a:t>
            </a:r>
            <a:r>
              <a:rPr lang="en-US" altLang="ja-JP" dirty="0"/>
              <a:t>]</a:t>
            </a:r>
          </a:p>
          <a:p>
            <a:pPr marL="0" indent="0">
              <a:buNone/>
            </a:pPr>
            <a:r>
              <a:rPr lang="en-US" altLang="ja-JP" dirty="0"/>
              <a:t>2. </a:t>
            </a:r>
            <a:r>
              <a:rPr lang="ja-JP" altLang="en-US" dirty="0"/>
              <a:t>以下のコマンドを実行して、</a:t>
            </a:r>
            <a:r>
              <a:rPr lang="en-US" altLang="ja-JP" dirty="0"/>
              <a:t>WinPE</a:t>
            </a:r>
            <a:r>
              <a:rPr lang="ja-JP" altLang="en-US" dirty="0"/>
              <a:t>イメージを複製する。</a:t>
            </a:r>
            <a:endParaRPr lang="en-US" altLang="ja-JP" dirty="0"/>
          </a:p>
          <a:p>
            <a:pPr marL="457200" lvl="1" indent="0">
              <a:buNone/>
            </a:pPr>
            <a:r>
              <a:rPr lang="en-US" altLang="ja-JP" sz="2000" dirty="0" err="1">
                <a:highlight>
                  <a:srgbClr val="00FFFF"/>
                </a:highlight>
              </a:rPr>
              <a:t>copype</a:t>
            </a:r>
            <a:r>
              <a:rPr lang="en-US" altLang="ja-JP" sz="2000" dirty="0">
                <a:highlight>
                  <a:srgbClr val="00FFFF"/>
                </a:highlight>
              </a:rPr>
              <a:t> amd64 C:\WinPE_amd64</a:t>
            </a:r>
            <a:endParaRPr kumimoji="1" lang="ja-JP" altLang="en-US" dirty="0">
              <a:highlight>
                <a:srgbClr val="00FFFF"/>
              </a:highlight>
            </a:endParaRPr>
          </a:p>
        </p:txBody>
      </p:sp>
    </p:spTree>
    <p:extLst>
      <p:ext uri="{BB962C8B-B14F-4D97-AF65-F5344CB8AC3E}">
        <p14:creationId xmlns:p14="http://schemas.microsoft.com/office/powerpoint/2010/main" val="188659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CE039-C2E3-4153-BA91-312AE5CC0816}"/>
              </a:ext>
            </a:extLst>
          </p:cNvPr>
          <p:cNvSpPr>
            <a:spLocks noGrp="1"/>
          </p:cNvSpPr>
          <p:nvPr>
            <p:ph type="title"/>
          </p:nvPr>
        </p:nvSpPr>
        <p:spPr/>
        <p:txBody>
          <a:bodyPr/>
          <a:lstStyle/>
          <a:p>
            <a:r>
              <a:rPr lang="en-US" altLang="ja-JP" dirty="0"/>
              <a:t>PC</a:t>
            </a:r>
            <a:r>
              <a:rPr lang="ja-JP" altLang="en-US" dirty="0"/>
              <a:t>起動用</a:t>
            </a:r>
            <a:r>
              <a:rPr lang="en-US" altLang="ja-JP" dirty="0"/>
              <a:t>USB</a:t>
            </a:r>
            <a:r>
              <a:rPr lang="ja-JP" altLang="en-US" dirty="0"/>
              <a:t>メモリの作成</a:t>
            </a:r>
            <a:endParaRPr kumimoji="1" lang="ja-JP" altLang="en-US" dirty="0"/>
          </a:p>
        </p:txBody>
      </p:sp>
      <p:sp>
        <p:nvSpPr>
          <p:cNvPr id="3" name="コンテンツ プレースホルダー 2">
            <a:extLst>
              <a:ext uri="{FF2B5EF4-FFF2-40B4-BE49-F238E27FC236}">
                <a16:creationId xmlns:a16="http://schemas.microsoft.com/office/drawing/2014/main" id="{3B6059B4-3142-4F91-96BE-611A49686246}"/>
              </a:ext>
            </a:extLst>
          </p:cNvPr>
          <p:cNvSpPr>
            <a:spLocks noGrp="1"/>
          </p:cNvSpPr>
          <p:nvPr>
            <p:ph idx="1"/>
          </p:nvPr>
        </p:nvSpPr>
        <p:spPr/>
        <p:txBody>
          <a:bodyPr>
            <a:normAutofit fontScale="92500"/>
          </a:bodyPr>
          <a:lstStyle/>
          <a:p>
            <a:pPr marL="0" indent="0">
              <a:buNone/>
            </a:pPr>
            <a:r>
              <a:rPr kumimoji="1" lang="en-US" altLang="ja-JP" dirty="0"/>
              <a:t>3. </a:t>
            </a:r>
            <a:r>
              <a:rPr kumimoji="1" lang="ja-JP" altLang="en-US" dirty="0"/>
              <a:t>以下のコマンドを実行して、</a:t>
            </a:r>
            <a:r>
              <a:rPr kumimoji="1" lang="en-US" altLang="ja-JP" dirty="0"/>
              <a:t>WinPE</a:t>
            </a:r>
            <a:r>
              <a:rPr kumimoji="1" lang="ja-JP" altLang="en-US" dirty="0"/>
              <a:t>イメージをマウントする。</a:t>
            </a:r>
            <a:r>
              <a:rPr kumimoji="1" lang="en-US" altLang="ja-JP" dirty="0" err="1"/>
              <a:t>MountDir</a:t>
            </a:r>
            <a:r>
              <a:rPr lang="ja-JP" altLang="en-US" dirty="0"/>
              <a:t>は任意の値を指定しても</a:t>
            </a:r>
            <a:r>
              <a:rPr lang="en-US" altLang="ja-JP" dirty="0"/>
              <a:t>OK</a:t>
            </a:r>
            <a:r>
              <a:rPr lang="ja-JP" altLang="en-US" dirty="0" err="1"/>
              <a:t>。</a:t>
            </a:r>
            <a:r>
              <a:rPr lang="en-US" altLang="ja-JP" dirty="0"/>
              <a:t>4</a:t>
            </a:r>
            <a:r>
              <a:rPr lang="ja-JP" altLang="en-US" dirty="0"/>
              <a:t>以降の</a:t>
            </a:r>
            <a:r>
              <a:rPr lang="en-US" altLang="ja-JP" dirty="0"/>
              <a:t>/Image</a:t>
            </a:r>
            <a:r>
              <a:rPr lang="ja-JP" altLang="en-US" dirty="0"/>
              <a:t>パスはここで</a:t>
            </a:r>
            <a:endParaRPr lang="en-US" altLang="ja-JP" dirty="0"/>
          </a:p>
          <a:p>
            <a:pPr marL="0" indent="0">
              <a:buNone/>
            </a:pPr>
            <a:r>
              <a:rPr lang="ja-JP" altLang="en-US" dirty="0"/>
              <a:t>設定した</a:t>
            </a:r>
            <a:r>
              <a:rPr lang="en-US" altLang="ja-JP" dirty="0" err="1"/>
              <a:t>MountDir</a:t>
            </a:r>
            <a:r>
              <a:rPr lang="ja-JP" altLang="en-US" dirty="0"/>
              <a:t>を指定する。</a:t>
            </a:r>
            <a:endParaRPr kumimoji="1" lang="en-US" altLang="ja-JP" dirty="0"/>
          </a:p>
          <a:p>
            <a:pPr marL="0" indent="0">
              <a:buNone/>
            </a:pPr>
            <a:r>
              <a:rPr lang="en-US" altLang="ja-JP" sz="2000" dirty="0" err="1">
                <a:highlight>
                  <a:srgbClr val="00FFFF"/>
                </a:highlight>
              </a:rPr>
              <a:t>Dism</a:t>
            </a:r>
            <a:r>
              <a:rPr lang="en-US" altLang="ja-JP" sz="2000" dirty="0">
                <a:highlight>
                  <a:srgbClr val="00FFFF"/>
                </a:highlight>
              </a:rPr>
              <a:t> /Mount-Image /</a:t>
            </a:r>
            <a:r>
              <a:rPr lang="en-US" altLang="ja-JP" sz="2000" dirty="0" err="1">
                <a:highlight>
                  <a:srgbClr val="00FFFF"/>
                </a:highlight>
              </a:rPr>
              <a:t>ImageFile</a:t>
            </a:r>
            <a:r>
              <a:rPr lang="en-US" altLang="ja-JP" sz="2000" dirty="0">
                <a:highlight>
                  <a:srgbClr val="00FFFF"/>
                </a:highlight>
              </a:rPr>
              <a:t>:"C:\WinPE_amd64\media\sources\boot.wim" /index:1 /</a:t>
            </a:r>
            <a:r>
              <a:rPr lang="en-US" altLang="ja-JP" sz="2000" dirty="0" err="1">
                <a:highlight>
                  <a:srgbClr val="00FFFF"/>
                </a:highlight>
              </a:rPr>
              <a:t>MountDir</a:t>
            </a:r>
            <a:r>
              <a:rPr lang="en-US" altLang="ja-JP" sz="2000" dirty="0">
                <a:highlight>
                  <a:srgbClr val="00FFFF"/>
                </a:highlight>
              </a:rPr>
              <a:t>:"C:\WinPE_amd64\mount“</a:t>
            </a:r>
          </a:p>
          <a:p>
            <a:pPr marL="0" indent="0">
              <a:buNone/>
            </a:pPr>
            <a:endParaRPr kumimoji="1" lang="en-US" altLang="ja-JP" sz="2000" dirty="0">
              <a:highlight>
                <a:srgbClr val="00FFFF"/>
              </a:highlight>
            </a:endParaRPr>
          </a:p>
          <a:p>
            <a:pPr marL="0" indent="0">
              <a:buNone/>
            </a:pPr>
            <a:r>
              <a:rPr lang="en-US" altLang="ja-JP" dirty="0"/>
              <a:t>4. </a:t>
            </a:r>
            <a:r>
              <a:rPr lang="ja-JP" altLang="en-US" dirty="0"/>
              <a:t>以下のコマンドを実行して、</a:t>
            </a:r>
            <a:r>
              <a:rPr lang="en-US" altLang="ja-JP" dirty="0"/>
              <a:t>WinPE</a:t>
            </a:r>
            <a:r>
              <a:rPr lang="ja-JP" altLang="en-US" dirty="0"/>
              <a:t>にネットワークドライバを追加する。</a:t>
            </a:r>
            <a:r>
              <a:rPr lang="ja-JP" altLang="en-US" b="1" u="sng" dirty="0"/>
              <a:t>ネットワークドライバはイメージ展開する</a:t>
            </a:r>
            <a:r>
              <a:rPr lang="en-US" altLang="ja-JP" b="1" u="sng" dirty="0"/>
              <a:t>PC</a:t>
            </a:r>
            <a:r>
              <a:rPr lang="ja-JP" altLang="en-US" b="1" u="sng" dirty="0"/>
              <a:t>のドライバを指定</a:t>
            </a:r>
            <a:r>
              <a:rPr lang="ja-JP" altLang="en-US" dirty="0"/>
              <a:t>する。</a:t>
            </a:r>
            <a:endParaRPr lang="en-US" altLang="ja-JP" dirty="0"/>
          </a:p>
          <a:p>
            <a:pPr marL="0" indent="0">
              <a:buNone/>
            </a:pPr>
            <a:r>
              <a:rPr lang="en-US" altLang="ja-JP" sz="2000" dirty="0" err="1">
                <a:highlight>
                  <a:srgbClr val="00FFFF"/>
                </a:highlight>
              </a:rPr>
              <a:t>Dism</a:t>
            </a:r>
            <a:r>
              <a:rPr lang="en-US" altLang="ja-JP" sz="2000" dirty="0">
                <a:highlight>
                  <a:srgbClr val="00FFFF"/>
                </a:highlight>
              </a:rPr>
              <a:t> /Add-Driver /</a:t>
            </a:r>
            <a:r>
              <a:rPr lang="en-US" altLang="ja-JP" sz="2000" dirty="0" err="1">
                <a:highlight>
                  <a:srgbClr val="00FFFF"/>
                </a:highlight>
              </a:rPr>
              <a:t>Image:"C</a:t>
            </a:r>
            <a:r>
              <a:rPr lang="en-US" altLang="ja-JP" sz="2000" dirty="0">
                <a:highlight>
                  <a:srgbClr val="00FFFF"/>
                </a:highlight>
              </a:rPr>
              <a:t>:\WinPE_amd64\mount" /</a:t>
            </a:r>
            <a:r>
              <a:rPr lang="en-US" altLang="ja-JP" sz="2000" dirty="0" err="1">
                <a:highlight>
                  <a:srgbClr val="00FFFF"/>
                </a:highlight>
              </a:rPr>
              <a:t>Driver:"C</a:t>
            </a:r>
            <a:r>
              <a:rPr lang="en-US" altLang="ja-JP" sz="2000" dirty="0">
                <a:highlight>
                  <a:srgbClr val="00FFFF"/>
                </a:highlight>
              </a:rPr>
              <a:t>:\SampleDriver\driver.inf"</a:t>
            </a:r>
            <a:endParaRPr lang="en-US" altLang="ja-JP" dirty="0">
              <a:highlight>
                <a:srgbClr val="00FFFF"/>
              </a:highlight>
            </a:endParaRPr>
          </a:p>
          <a:p>
            <a:pPr marL="0" indent="0">
              <a:buNone/>
            </a:pPr>
            <a:r>
              <a:rPr kumimoji="1" lang="ja-JP" altLang="en-US" sz="1800" dirty="0"/>
              <a:t>（</a:t>
            </a:r>
            <a:r>
              <a:rPr kumimoji="1" lang="en-US" altLang="ja-JP" sz="1800" dirty="0"/>
              <a:t>※</a:t>
            </a:r>
            <a:r>
              <a:rPr kumimoji="1" lang="ja-JP" altLang="en-US" sz="1800" dirty="0"/>
              <a:t>）</a:t>
            </a:r>
            <a:r>
              <a:rPr kumimoji="1" lang="en-US" altLang="ja-JP" sz="1800" dirty="0"/>
              <a:t>PC</a:t>
            </a:r>
            <a:r>
              <a:rPr kumimoji="1" lang="ja-JP" altLang="en-US" sz="1800" dirty="0"/>
              <a:t>によっては追加不要な場合もあり</a:t>
            </a:r>
            <a:endParaRPr kumimoji="1" lang="ja-JP" altLang="en-US" dirty="0"/>
          </a:p>
        </p:txBody>
      </p:sp>
    </p:spTree>
    <p:extLst>
      <p:ext uri="{BB962C8B-B14F-4D97-AF65-F5344CB8AC3E}">
        <p14:creationId xmlns:p14="http://schemas.microsoft.com/office/powerpoint/2010/main" val="1221848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0AA6-715D-489C-9431-2524670E254F}"/>
              </a:ext>
            </a:extLst>
          </p:cNvPr>
          <p:cNvSpPr>
            <a:spLocks noGrp="1"/>
          </p:cNvSpPr>
          <p:nvPr>
            <p:ph type="title"/>
          </p:nvPr>
        </p:nvSpPr>
        <p:spPr/>
        <p:txBody>
          <a:bodyPr/>
          <a:lstStyle/>
          <a:p>
            <a:r>
              <a:rPr lang="en-US" altLang="ja-JP" dirty="0"/>
              <a:t>PC</a:t>
            </a:r>
            <a:r>
              <a:rPr lang="ja-JP" altLang="en-US" dirty="0"/>
              <a:t>起動用</a:t>
            </a:r>
            <a:r>
              <a:rPr lang="en-US" altLang="ja-JP" dirty="0"/>
              <a:t>USB</a:t>
            </a:r>
            <a:r>
              <a:rPr lang="ja-JP" altLang="en-US" dirty="0"/>
              <a:t>メモリの作成</a:t>
            </a:r>
            <a:endParaRPr kumimoji="1" lang="ja-JP" altLang="en-US" dirty="0"/>
          </a:p>
        </p:txBody>
      </p:sp>
      <p:sp>
        <p:nvSpPr>
          <p:cNvPr id="3" name="コンテンツ プレースホルダー 2">
            <a:extLst>
              <a:ext uri="{FF2B5EF4-FFF2-40B4-BE49-F238E27FC236}">
                <a16:creationId xmlns:a16="http://schemas.microsoft.com/office/drawing/2014/main" id="{2D0470FD-7A2F-4F29-9541-1F5953E3DC14}"/>
              </a:ext>
            </a:extLst>
          </p:cNvPr>
          <p:cNvSpPr>
            <a:spLocks noGrp="1"/>
          </p:cNvSpPr>
          <p:nvPr>
            <p:ph idx="1"/>
          </p:nvPr>
        </p:nvSpPr>
        <p:spPr/>
        <p:txBody>
          <a:bodyPr>
            <a:normAutofit lnSpcReduction="10000"/>
          </a:bodyPr>
          <a:lstStyle/>
          <a:p>
            <a:pPr marL="0" indent="0">
              <a:buNone/>
            </a:pPr>
            <a:r>
              <a:rPr kumimoji="1" lang="en-US" altLang="ja-JP" dirty="0"/>
              <a:t>5. </a:t>
            </a:r>
            <a:r>
              <a:rPr kumimoji="1" lang="ja-JP" altLang="en-US" dirty="0"/>
              <a:t>以下のコマンドを</a:t>
            </a:r>
            <a:r>
              <a:rPr kumimoji="1" lang="ja-JP" altLang="en-US" b="1" u="sng" dirty="0"/>
              <a:t>順に実行</a:t>
            </a:r>
            <a:r>
              <a:rPr kumimoji="1" lang="ja-JP" altLang="en-US" dirty="0"/>
              <a:t>して、</a:t>
            </a:r>
            <a:r>
              <a:rPr kumimoji="1" lang="en-US" altLang="ja-JP" dirty="0"/>
              <a:t>WinPE</a:t>
            </a:r>
            <a:r>
              <a:rPr kumimoji="1" lang="ja-JP" altLang="en-US" dirty="0"/>
              <a:t>イメージに必要なパッケージを追加する。追加するパッケージはイメージ展開時に使用する</a:t>
            </a:r>
            <a:r>
              <a:rPr lang="en-US" altLang="ja-JP" dirty="0" err="1"/>
              <a:t>Powershell</a:t>
            </a:r>
            <a:r>
              <a:rPr lang="ja-JP" altLang="en-US" dirty="0"/>
              <a:t>関連のパッケージを追加。なお、「</a:t>
            </a:r>
            <a:r>
              <a:rPr lang="en-US" altLang="ja-JP" dirty="0"/>
              <a:t> Windows Kits</a:t>
            </a:r>
            <a:r>
              <a:rPr lang="ja-JP" altLang="en-US" dirty="0"/>
              <a:t>」ディレクトリの下は、</a:t>
            </a:r>
            <a:r>
              <a:rPr lang="en-US" altLang="ja-JP" dirty="0"/>
              <a:t>ADK</a:t>
            </a:r>
            <a:r>
              <a:rPr lang="ja-JP" altLang="en-US" dirty="0"/>
              <a:t>のバージョンによって数字が変わる場合がある（</a:t>
            </a:r>
            <a:r>
              <a:rPr lang="en-US" altLang="ja-JP" dirty="0"/>
              <a:t>8.1</a:t>
            </a:r>
            <a:r>
              <a:rPr lang="ja-JP" altLang="en-US" dirty="0" err="1"/>
              <a:t>、</a:t>
            </a:r>
            <a:r>
              <a:rPr lang="en-US" altLang="ja-JP" dirty="0"/>
              <a:t>10</a:t>
            </a:r>
            <a:r>
              <a:rPr lang="ja-JP" altLang="en-US" dirty="0"/>
              <a:t>等）ので、適宜読み替えること。</a:t>
            </a:r>
            <a:endParaRPr lang="en-US" altLang="ja-JP" dirty="0"/>
          </a:p>
          <a:p>
            <a:pPr marL="0" indent="0">
              <a:buNone/>
            </a:pPr>
            <a:r>
              <a:rPr lang="en-US" altLang="ja-JP" sz="2000" dirty="0"/>
              <a:t>5-1</a:t>
            </a:r>
            <a:r>
              <a:rPr lang="en-US" altLang="ja-JP" dirty="0"/>
              <a:t>. </a:t>
            </a:r>
            <a:r>
              <a:rPr kumimoji="1" lang="en-US" altLang="ja-JP" sz="2000" dirty="0"/>
              <a:t>WMI</a:t>
            </a:r>
            <a:r>
              <a:rPr kumimoji="1" lang="ja-JP" altLang="en-US" sz="2000" dirty="0"/>
              <a:t>パッケージ追加</a:t>
            </a:r>
            <a:endParaRPr kumimoji="1" lang="en-US" altLang="ja-JP" dirty="0"/>
          </a:p>
          <a:p>
            <a:pPr marL="0" indent="0">
              <a:buNone/>
            </a:pPr>
            <a:r>
              <a:rPr lang="en-US" altLang="ja-JP" sz="2000" dirty="0" err="1">
                <a:highlight>
                  <a:srgbClr val="00FFFF"/>
                </a:highlight>
              </a:rPr>
              <a:t>Dism</a:t>
            </a:r>
            <a:r>
              <a:rPr lang="en-US" altLang="ja-JP" sz="2000" dirty="0">
                <a:highlight>
                  <a:srgbClr val="00FFFF"/>
                </a:highlight>
              </a:rPr>
              <a:t> /</a:t>
            </a:r>
            <a:r>
              <a:rPr lang="en-US" altLang="ja-JP" sz="2000" dirty="0" err="1">
                <a:highlight>
                  <a:srgbClr val="00FFFF"/>
                </a:highlight>
              </a:rPr>
              <a:t>image:C</a:t>
            </a:r>
            <a:r>
              <a:rPr lang="en-US" altLang="ja-JP" sz="2000" dirty="0">
                <a:highlight>
                  <a:srgbClr val="00FFFF"/>
                </a:highlight>
              </a:rPr>
              <a:t>:\winpe_amd64\mount /Add-package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\WinPE-WMI.cab" /</a:t>
            </a:r>
            <a:r>
              <a:rPr lang="en-US" altLang="ja-JP" sz="2000" dirty="0" err="1">
                <a:highlight>
                  <a:srgbClr val="00FFFF"/>
                </a:highlight>
              </a:rPr>
              <a:t>PackagePath</a:t>
            </a:r>
            <a:r>
              <a:rPr lang="en-US" altLang="ja-JP" sz="2000" dirty="0">
                <a:highlight>
                  <a:srgbClr val="00FFFF"/>
                </a:highlight>
              </a:rPr>
              <a:t>:"C:\Program Files (x86)\Windows Kits\</a:t>
            </a:r>
            <a:r>
              <a:rPr lang="en-US" altLang="ja-JP" sz="2000" b="1" dirty="0">
                <a:solidFill>
                  <a:srgbClr val="FF0000"/>
                </a:solidFill>
                <a:highlight>
                  <a:srgbClr val="00FFFF"/>
                </a:highlight>
              </a:rPr>
              <a:t>8.1</a:t>
            </a:r>
            <a:r>
              <a:rPr lang="en-US" altLang="ja-JP" sz="2000" dirty="0">
                <a:highlight>
                  <a:srgbClr val="00FFFF"/>
                </a:highlight>
              </a:rPr>
              <a:t>\Assessment and Deployment Kit\Windows Preinstallation Environment\amd64\</a:t>
            </a:r>
            <a:r>
              <a:rPr lang="en-US" altLang="ja-JP" sz="2000" dirty="0" err="1">
                <a:highlight>
                  <a:srgbClr val="00FFFF"/>
                </a:highlight>
              </a:rPr>
              <a:t>WinPE_OCs</a:t>
            </a:r>
            <a:r>
              <a:rPr lang="en-US" altLang="ja-JP" sz="2000" dirty="0">
                <a:highlight>
                  <a:srgbClr val="00FFFF"/>
                </a:highlight>
              </a:rPr>
              <a:t>\ja-JP\WinPE-WMI_ja-jp.cab"</a:t>
            </a:r>
            <a:endParaRPr kumimoji="1" lang="ja-JP" altLang="en-US" sz="2000" dirty="0">
              <a:highlight>
                <a:srgbClr val="00FFFF"/>
              </a:highlight>
            </a:endParaRPr>
          </a:p>
        </p:txBody>
      </p:sp>
    </p:spTree>
    <p:extLst>
      <p:ext uri="{BB962C8B-B14F-4D97-AF65-F5344CB8AC3E}">
        <p14:creationId xmlns:p14="http://schemas.microsoft.com/office/powerpoint/2010/main" val="4863900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2476</Words>
  <Application>Microsoft Office PowerPoint</Application>
  <PresentationFormat>ワイド画面</PresentationFormat>
  <Paragraphs>200</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游ゴシック</vt:lpstr>
      <vt:lpstr>游ゴシック Light</vt:lpstr>
      <vt:lpstr>Arial</vt:lpstr>
      <vt:lpstr>Office テーマ</vt:lpstr>
      <vt:lpstr>Windows 10イメージ展開</vt:lpstr>
      <vt:lpstr>はじめに</vt:lpstr>
      <vt:lpstr>展開に必要なもの</vt:lpstr>
      <vt:lpstr>展開の概要</vt:lpstr>
      <vt:lpstr>作業の流れ</vt:lpstr>
      <vt:lpstr>Windows ADKのインストール</vt:lpstr>
      <vt:lpstr>PC起動用USBメモリの作成</vt:lpstr>
      <vt:lpstr>PC起動用USBメモリの作成</vt:lpstr>
      <vt:lpstr>PC起動用USBメモリの作成</vt:lpstr>
      <vt:lpstr>PC起動用USBメモリの作成</vt:lpstr>
      <vt:lpstr>PC起動用USBメモリの作成</vt:lpstr>
      <vt:lpstr>PC起動用USBメモリの作成</vt:lpstr>
      <vt:lpstr>PC起動用USBメモリの作成</vt:lpstr>
      <vt:lpstr>PC起動用USBメモリの作成</vt:lpstr>
      <vt:lpstr>イメージ保存用PCの設定</vt:lpstr>
      <vt:lpstr>マスタイメージのキャプチャ</vt:lpstr>
      <vt:lpstr>マスタイメージのキャプチャ</vt:lpstr>
      <vt:lpstr>マスタイメージのキャプチャ</vt:lpstr>
      <vt:lpstr>マスタイメージのキャプチャ</vt:lpstr>
      <vt:lpstr>マスタイメージのキャプチャ</vt:lpstr>
      <vt:lpstr>自動応答ファイルの作成</vt:lpstr>
      <vt:lpstr>自動応答ファイルの作成</vt:lpstr>
      <vt:lpstr>ディスクフォーマット設定ファイル作成</vt:lpstr>
      <vt:lpstr>イメージ展開</vt:lpstr>
      <vt:lpstr>イメージ展開</vt:lpstr>
      <vt:lpstr>イメージ展開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10イメージ展開</dc:title>
  <dc:creator>nomu hirohiro</dc:creator>
  <cp:lastModifiedBy>nomu hirohiro</cp:lastModifiedBy>
  <cp:revision>165</cp:revision>
  <dcterms:created xsi:type="dcterms:W3CDTF">2018-05-03T19:23:37Z</dcterms:created>
  <dcterms:modified xsi:type="dcterms:W3CDTF">2018-05-03T22:08:19Z</dcterms:modified>
</cp:coreProperties>
</file>