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3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4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5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72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26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85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45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91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7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6339-6364-403F-82CB-6AD83069726C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4E97-ED85-4BCF-AE19-3A28E137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Windows 10</a:t>
            </a:r>
            <a:r>
              <a:rPr lang="ja-JP" altLang="en-US" dirty="0"/>
              <a:t>化検討会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第一回</a:t>
            </a:r>
          </a:p>
        </p:txBody>
      </p:sp>
    </p:spTree>
    <p:extLst>
      <p:ext uri="{BB962C8B-B14F-4D97-AF65-F5344CB8AC3E}">
        <p14:creationId xmlns:p14="http://schemas.microsoft.com/office/powerpoint/2010/main" val="15325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7552"/>
              </p:ext>
            </p:extLst>
          </p:nvPr>
        </p:nvGraphicFramePr>
        <p:xfrm>
          <a:off x="838200" y="1690688"/>
          <a:ext cx="10515600" cy="44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324803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2053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0371610"/>
                    </a:ext>
                  </a:extLst>
                </a:gridCol>
              </a:tblGrid>
              <a:tr h="653134"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Windows BitLocker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McAfee DE, FRP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823"/>
                  </a:ext>
                </a:extLst>
              </a:tr>
              <a:tr h="928472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ドライブ暗号化方式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BitLocker</a:t>
                      </a:r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用パーティション以外を暗号化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フルディスク暗号化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24253"/>
                  </a:ext>
                </a:extLst>
              </a:tr>
              <a:tr h="928472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シングルサインオン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（追加認証も可能）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76300"/>
                  </a:ext>
                </a:extLst>
              </a:tr>
              <a:tr h="65313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初期認証ユーザの限定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01667"/>
                  </a:ext>
                </a:extLst>
              </a:tr>
              <a:tr h="653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外部記憶媒体の暗号化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23176"/>
                  </a:ext>
                </a:extLst>
              </a:tr>
              <a:tr h="653134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ドライブの複合化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2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2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　セキュリティ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Information Protection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による内蔵ドライブ、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メモリの暗号化。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でも使用可能。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02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Update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常に累積セキュリティ更新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サーバへの負荷増加、ネットワーク負荷増加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回の大規模アップデート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Gbytes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クラスの大規模パッチ、都度アプリ動作の検証が必要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02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正方形/長方形 240"/>
          <p:cNvSpPr/>
          <p:nvPr/>
        </p:nvSpPr>
        <p:spPr>
          <a:xfrm>
            <a:off x="9248400" y="2080592"/>
            <a:ext cx="2491409" cy="4386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TextBox 167"/>
          <p:cNvSpPr txBox="1"/>
          <p:nvPr/>
        </p:nvSpPr>
        <p:spPr>
          <a:xfrm>
            <a:off x="9497440" y="1650383"/>
            <a:ext cx="1993327" cy="77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08000" rIns="0" bIns="10800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による配信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6586330" y="2080592"/>
            <a:ext cx="2491409" cy="43864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908248" cy="435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　</a:t>
            </a:r>
            <a:r>
              <a:rPr lang="ja-JP" altLang="en-US" sz="4600" dirty="0">
                <a:latin typeface="Meiryo UI" panose="020B0604030504040204" pitchFamily="50" charset="-128"/>
                <a:ea typeface="Meiryo UI" panose="020B0604030504040204" pitchFamily="50" charset="-128"/>
              </a:rPr>
              <a:t>大容量パッチの配信方法</a:t>
            </a:r>
            <a:endParaRPr lang="en-US" altLang="ja-JP" sz="4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kumimoji="1"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の利用</a:t>
            </a:r>
            <a:endParaRPr kumimoji="1" lang="en-US" altLang="ja-JP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サーバから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毎に取得していたパッチを、同一サブネットにある取得済みの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P2P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にて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パッチを取得できる。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等複数のプロトコルに応じたコンテンツをキャッシュできる。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基本的には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Enterprise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以上の機能だが、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 Update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で用いられる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BITS</a:t>
            </a:r>
            <a:r>
              <a:rPr lang="ja-JP" altLang="en-US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Professional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以上で対応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Freeform 6"/>
          <p:cNvSpPr>
            <a:spLocks noEditPoints="1"/>
          </p:cNvSpPr>
          <p:nvPr/>
        </p:nvSpPr>
        <p:spPr bwMode="auto">
          <a:xfrm>
            <a:off x="6713797" y="5431929"/>
            <a:ext cx="745721" cy="530712"/>
          </a:xfrm>
          <a:custGeom>
            <a:avLst/>
            <a:gdLst>
              <a:gd name="T0" fmla="*/ 0 w 1744"/>
              <a:gd name="T1" fmla="*/ 0 h 1242"/>
              <a:gd name="T2" fmla="*/ 0 w 1744"/>
              <a:gd name="T3" fmla="*/ 393 h 1242"/>
              <a:gd name="T4" fmla="*/ 1744 w 1744"/>
              <a:gd name="T5" fmla="*/ 393 h 1242"/>
              <a:gd name="T6" fmla="*/ 1744 w 1744"/>
              <a:gd name="T7" fmla="*/ 0 h 1242"/>
              <a:gd name="T8" fmla="*/ 0 w 1744"/>
              <a:gd name="T9" fmla="*/ 0 h 1242"/>
              <a:gd name="T10" fmla="*/ 1301 w 1744"/>
              <a:gd name="T11" fmla="*/ 336 h 1242"/>
              <a:gd name="T12" fmla="*/ 1123 w 1744"/>
              <a:gd name="T13" fmla="*/ 336 h 1242"/>
              <a:gd name="T14" fmla="*/ 1123 w 1744"/>
              <a:gd name="T15" fmla="*/ 297 h 1242"/>
              <a:gd name="T16" fmla="*/ 1301 w 1744"/>
              <a:gd name="T17" fmla="*/ 297 h 1242"/>
              <a:gd name="T18" fmla="*/ 1301 w 1744"/>
              <a:gd name="T19" fmla="*/ 336 h 1242"/>
              <a:gd name="T20" fmla="*/ 1374 w 1744"/>
              <a:gd name="T21" fmla="*/ 341 h 1242"/>
              <a:gd name="T22" fmla="*/ 1350 w 1744"/>
              <a:gd name="T23" fmla="*/ 316 h 1242"/>
              <a:gd name="T24" fmla="*/ 1374 w 1744"/>
              <a:gd name="T25" fmla="*/ 292 h 1242"/>
              <a:gd name="T26" fmla="*/ 1398 w 1744"/>
              <a:gd name="T27" fmla="*/ 316 h 1242"/>
              <a:gd name="T28" fmla="*/ 1374 w 1744"/>
              <a:gd name="T29" fmla="*/ 341 h 1242"/>
              <a:gd name="T30" fmla="*/ 1684 w 1744"/>
              <a:gd name="T31" fmla="*/ 332 h 1242"/>
              <a:gd name="T32" fmla="*/ 1546 w 1744"/>
              <a:gd name="T33" fmla="*/ 332 h 1242"/>
              <a:gd name="T34" fmla="*/ 1546 w 1744"/>
              <a:gd name="T35" fmla="*/ 61 h 1242"/>
              <a:gd name="T36" fmla="*/ 1684 w 1744"/>
              <a:gd name="T37" fmla="*/ 61 h 1242"/>
              <a:gd name="T38" fmla="*/ 1684 w 1744"/>
              <a:gd name="T39" fmla="*/ 332 h 1242"/>
              <a:gd name="T40" fmla="*/ 0 w 1744"/>
              <a:gd name="T41" fmla="*/ 425 h 1242"/>
              <a:gd name="T42" fmla="*/ 0 w 1744"/>
              <a:gd name="T43" fmla="*/ 817 h 1242"/>
              <a:gd name="T44" fmla="*/ 1744 w 1744"/>
              <a:gd name="T45" fmla="*/ 817 h 1242"/>
              <a:gd name="T46" fmla="*/ 1744 w 1744"/>
              <a:gd name="T47" fmla="*/ 425 h 1242"/>
              <a:gd name="T48" fmla="*/ 0 w 1744"/>
              <a:gd name="T49" fmla="*/ 425 h 1242"/>
              <a:gd name="T50" fmla="*/ 1301 w 1744"/>
              <a:gd name="T51" fmla="*/ 760 h 1242"/>
              <a:gd name="T52" fmla="*/ 1123 w 1744"/>
              <a:gd name="T53" fmla="*/ 760 h 1242"/>
              <a:gd name="T54" fmla="*/ 1123 w 1744"/>
              <a:gd name="T55" fmla="*/ 721 h 1242"/>
              <a:gd name="T56" fmla="*/ 1301 w 1744"/>
              <a:gd name="T57" fmla="*/ 721 h 1242"/>
              <a:gd name="T58" fmla="*/ 1301 w 1744"/>
              <a:gd name="T59" fmla="*/ 760 h 1242"/>
              <a:gd name="T60" fmla="*/ 1374 w 1744"/>
              <a:gd name="T61" fmla="*/ 765 h 1242"/>
              <a:gd name="T62" fmla="*/ 1350 w 1744"/>
              <a:gd name="T63" fmla="*/ 741 h 1242"/>
              <a:gd name="T64" fmla="*/ 1374 w 1744"/>
              <a:gd name="T65" fmla="*/ 716 h 1242"/>
              <a:gd name="T66" fmla="*/ 1398 w 1744"/>
              <a:gd name="T67" fmla="*/ 741 h 1242"/>
              <a:gd name="T68" fmla="*/ 1374 w 1744"/>
              <a:gd name="T69" fmla="*/ 765 h 1242"/>
              <a:gd name="T70" fmla="*/ 1684 w 1744"/>
              <a:gd name="T71" fmla="*/ 757 h 1242"/>
              <a:gd name="T72" fmla="*/ 1546 w 1744"/>
              <a:gd name="T73" fmla="*/ 757 h 1242"/>
              <a:gd name="T74" fmla="*/ 1546 w 1744"/>
              <a:gd name="T75" fmla="*/ 485 h 1242"/>
              <a:gd name="T76" fmla="*/ 1684 w 1744"/>
              <a:gd name="T77" fmla="*/ 485 h 1242"/>
              <a:gd name="T78" fmla="*/ 1684 w 1744"/>
              <a:gd name="T79" fmla="*/ 757 h 1242"/>
              <a:gd name="T80" fmla="*/ 0 w 1744"/>
              <a:gd name="T81" fmla="*/ 849 h 1242"/>
              <a:gd name="T82" fmla="*/ 0 w 1744"/>
              <a:gd name="T83" fmla="*/ 1242 h 1242"/>
              <a:gd name="T84" fmla="*/ 1744 w 1744"/>
              <a:gd name="T85" fmla="*/ 1242 h 1242"/>
              <a:gd name="T86" fmla="*/ 1744 w 1744"/>
              <a:gd name="T87" fmla="*/ 849 h 1242"/>
              <a:gd name="T88" fmla="*/ 0 w 1744"/>
              <a:gd name="T89" fmla="*/ 849 h 1242"/>
              <a:gd name="T90" fmla="*/ 1301 w 1744"/>
              <a:gd name="T91" fmla="*/ 1185 h 1242"/>
              <a:gd name="T92" fmla="*/ 1123 w 1744"/>
              <a:gd name="T93" fmla="*/ 1185 h 1242"/>
              <a:gd name="T94" fmla="*/ 1123 w 1744"/>
              <a:gd name="T95" fmla="*/ 1145 h 1242"/>
              <a:gd name="T96" fmla="*/ 1301 w 1744"/>
              <a:gd name="T97" fmla="*/ 1145 h 1242"/>
              <a:gd name="T98" fmla="*/ 1301 w 1744"/>
              <a:gd name="T99" fmla="*/ 1185 h 1242"/>
              <a:gd name="T100" fmla="*/ 1374 w 1744"/>
              <a:gd name="T101" fmla="*/ 1189 h 1242"/>
              <a:gd name="T102" fmla="*/ 1350 w 1744"/>
              <a:gd name="T103" fmla="*/ 1165 h 1242"/>
              <a:gd name="T104" fmla="*/ 1374 w 1744"/>
              <a:gd name="T105" fmla="*/ 1141 h 1242"/>
              <a:gd name="T106" fmla="*/ 1398 w 1744"/>
              <a:gd name="T107" fmla="*/ 1165 h 1242"/>
              <a:gd name="T108" fmla="*/ 1374 w 1744"/>
              <a:gd name="T109" fmla="*/ 1189 h 1242"/>
              <a:gd name="T110" fmla="*/ 1684 w 1744"/>
              <a:gd name="T111" fmla="*/ 1181 h 1242"/>
              <a:gd name="T112" fmla="*/ 1546 w 1744"/>
              <a:gd name="T113" fmla="*/ 1181 h 1242"/>
              <a:gd name="T114" fmla="*/ 1546 w 1744"/>
              <a:gd name="T115" fmla="*/ 910 h 1242"/>
              <a:gd name="T116" fmla="*/ 1684 w 1744"/>
              <a:gd name="T117" fmla="*/ 910 h 1242"/>
              <a:gd name="T118" fmla="*/ 1684 w 1744"/>
              <a:gd name="T119" fmla="*/ 118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4" h="1242">
                <a:moveTo>
                  <a:pt x="0" y="0"/>
                </a:moveTo>
                <a:cubicBezTo>
                  <a:pt x="0" y="393"/>
                  <a:pt x="0" y="393"/>
                  <a:pt x="0" y="393"/>
                </a:cubicBezTo>
                <a:cubicBezTo>
                  <a:pt x="1744" y="393"/>
                  <a:pt x="1744" y="393"/>
                  <a:pt x="1744" y="393"/>
                </a:cubicBezTo>
                <a:cubicBezTo>
                  <a:pt x="1744" y="0"/>
                  <a:pt x="1744" y="0"/>
                  <a:pt x="1744" y="0"/>
                </a:cubicBezTo>
                <a:lnTo>
                  <a:pt x="0" y="0"/>
                </a:lnTo>
                <a:close/>
                <a:moveTo>
                  <a:pt x="1301" y="336"/>
                </a:moveTo>
                <a:cubicBezTo>
                  <a:pt x="1123" y="336"/>
                  <a:pt x="1123" y="336"/>
                  <a:pt x="1123" y="336"/>
                </a:cubicBezTo>
                <a:cubicBezTo>
                  <a:pt x="1123" y="297"/>
                  <a:pt x="1123" y="297"/>
                  <a:pt x="1123" y="297"/>
                </a:cubicBezTo>
                <a:cubicBezTo>
                  <a:pt x="1301" y="297"/>
                  <a:pt x="1301" y="297"/>
                  <a:pt x="1301" y="297"/>
                </a:cubicBezTo>
                <a:lnTo>
                  <a:pt x="1301" y="336"/>
                </a:lnTo>
                <a:close/>
                <a:moveTo>
                  <a:pt x="1374" y="341"/>
                </a:moveTo>
                <a:cubicBezTo>
                  <a:pt x="1360" y="341"/>
                  <a:pt x="1350" y="330"/>
                  <a:pt x="1350" y="316"/>
                </a:cubicBezTo>
                <a:cubicBezTo>
                  <a:pt x="1350" y="303"/>
                  <a:pt x="1360" y="292"/>
                  <a:pt x="1374" y="292"/>
                </a:cubicBezTo>
                <a:cubicBezTo>
                  <a:pt x="1387" y="292"/>
                  <a:pt x="1398" y="303"/>
                  <a:pt x="1398" y="316"/>
                </a:cubicBezTo>
                <a:cubicBezTo>
                  <a:pt x="1398" y="330"/>
                  <a:pt x="1387" y="341"/>
                  <a:pt x="1374" y="341"/>
                </a:cubicBezTo>
                <a:close/>
                <a:moveTo>
                  <a:pt x="1684" y="332"/>
                </a:moveTo>
                <a:cubicBezTo>
                  <a:pt x="1546" y="332"/>
                  <a:pt x="1546" y="332"/>
                  <a:pt x="1546" y="332"/>
                </a:cubicBezTo>
                <a:cubicBezTo>
                  <a:pt x="1546" y="61"/>
                  <a:pt x="1546" y="61"/>
                  <a:pt x="1546" y="61"/>
                </a:cubicBezTo>
                <a:cubicBezTo>
                  <a:pt x="1684" y="61"/>
                  <a:pt x="1684" y="61"/>
                  <a:pt x="1684" y="61"/>
                </a:cubicBezTo>
                <a:lnTo>
                  <a:pt x="1684" y="332"/>
                </a:lnTo>
                <a:close/>
                <a:moveTo>
                  <a:pt x="0" y="425"/>
                </a:moveTo>
                <a:cubicBezTo>
                  <a:pt x="0" y="817"/>
                  <a:pt x="0" y="817"/>
                  <a:pt x="0" y="817"/>
                </a:cubicBezTo>
                <a:cubicBezTo>
                  <a:pt x="1744" y="817"/>
                  <a:pt x="1744" y="817"/>
                  <a:pt x="1744" y="817"/>
                </a:cubicBezTo>
                <a:cubicBezTo>
                  <a:pt x="1744" y="425"/>
                  <a:pt x="1744" y="425"/>
                  <a:pt x="1744" y="425"/>
                </a:cubicBezTo>
                <a:lnTo>
                  <a:pt x="0" y="425"/>
                </a:lnTo>
                <a:close/>
                <a:moveTo>
                  <a:pt x="1301" y="760"/>
                </a:moveTo>
                <a:cubicBezTo>
                  <a:pt x="1123" y="760"/>
                  <a:pt x="1123" y="760"/>
                  <a:pt x="1123" y="760"/>
                </a:cubicBezTo>
                <a:cubicBezTo>
                  <a:pt x="1123" y="721"/>
                  <a:pt x="1123" y="721"/>
                  <a:pt x="1123" y="721"/>
                </a:cubicBezTo>
                <a:cubicBezTo>
                  <a:pt x="1301" y="721"/>
                  <a:pt x="1301" y="721"/>
                  <a:pt x="1301" y="721"/>
                </a:cubicBezTo>
                <a:lnTo>
                  <a:pt x="1301" y="760"/>
                </a:lnTo>
                <a:close/>
                <a:moveTo>
                  <a:pt x="1374" y="765"/>
                </a:moveTo>
                <a:cubicBezTo>
                  <a:pt x="1360" y="765"/>
                  <a:pt x="1350" y="754"/>
                  <a:pt x="1350" y="741"/>
                </a:cubicBezTo>
                <a:cubicBezTo>
                  <a:pt x="1350" y="727"/>
                  <a:pt x="1360" y="716"/>
                  <a:pt x="1374" y="716"/>
                </a:cubicBezTo>
                <a:cubicBezTo>
                  <a:pt x="1387" y="716"/>
                  <a:pt x="1398" y="727"/>
                  <a:pt x="1398" y="741"/>
                </a:cubicBezTo>
                <a:cubicBezTo>
                  <a:pt x="1398" y="754"/>
                  <a:pt x="1387" y="765"/>
                  <a:pt x="1374" y="765"/>
                </a:cubicBezTo>
                <a:close/>
                <a:moveTo>
                  <a:pt x="1684" y="757"/>
                </a:moveTo>
                <a:cubicBezTo>
                  <a:pt x="1546" y="757"/>
                  <a:pt x="1546" y="757"/>
                  <a:pt x="1546" y="757"/>
                </a:cubicBezTo>
                <a:cubicBezTo>
                  <a:pt x="1546" y="485"/>
                  <a:pt x="1546" y="485"/>
                  <a:pt x="1546" y="485"/>
                </a:cubicBezTo>
                <a:cubicBezTo>
                  <a:pt x="1684" y="485"/>
                  <a:pt x="1684" y="485"/>
                  <a:pt x="1684" y="485"/>
                </a:cubicBezTo>
                <a:lnTo>
                  <a:pt x="1684" y="757"/>
                </a:lnTo>
                <a:close/>
                <a:moveTo>
                  <a:pt x="0" y="849"/>
                </a:moveTo>
                <a:cubicBezTo>
                  <a:pt x="0" y="1242"/>
                  <a:pt x="0" y="1242"/>
                  <a:pt x="0" y="1242"/>
                </a:cubicBezTo>
                <a:cubicBezTo>
                  <a:pt x="1744" y="1242"/>
                  <a:pt x="1744" y="1242"/>
                  <a:pt x="1744" y="1242"/>
                </a:cubicBezTo>
                <a:cubicBezTo>
                  <a:pt x="1744" y="849"/>
                  <a:pt x="1744" y="849"/>
                  <a:pt x="1744" y="849"/>
                </a:cubicBezTo>
                <a:lnTo>
                  <a:pt x="0" y="849"/>
                </a:lnTo>
                <a:close/>
                <a:moveTo>
                  <a:pt x="1301" y="1185"/>
                </a:moveTo>
                <a:cubicBezTo>
                  <a:pt x="1123" y="1185"/>
                  <a:pt x="1123" y="1185"/>
                  <a:pt x="1123" y="1185"/>
                </a:cubicBezTo>
                <a:cubicBezTo>
                  <a:pt x="1123" y="1145"/>
                  <a:pt x="1123" y="1145"/>
                  <a:pt x="1123" y="1145"/>
                </a:cubicBezTo>
                <a:cubicBezTo>
                  <a:pt x="1301" y="1145"/>
                  <a:pt x="1301" y="1145"/>
                  <a:pt x="1301" y="1145"/>
                </a:cubicBezTo>
                <a:lnTo>
                  <a:pt x="1301" y="1185"/>
                </a:lnTo>
                <a:close/>
                <a:moveTo>
                  <a:pt x="1374" y="1189"/>
                </a:moveTo>
                <a:cubicBezTo>
                  <a:pt x="1360" y="1189"/>
                  <a:pt x="1350" y="1178"/>
                  <a:pt x="1350" y="1165"/>
                </a:cubicBezTo>
                <a:cubicBezTo>
                  <a:pt x="1350" y="1151"/>
                  <a:pt x="1360" y="1141"/>
                  <a:pt x="1374" y="1141"/>
                </a:cubicBezTo>
                <a:cubicBezTo>
                  <a:pt x="1387" y="1141"/>
                  <a:pt x="1398" y="1151"/>
                  <a:pt x="1398" y="1165"/>
                </a:cubicBezTo>
                <a:cubicBezTo>
                  <a:pt x="1398" y="1178"/>
                  <a:pt x="1387" y="1189"/>
                  <a:pt x="1374" y="1189"/>
                </a:cubicBezTo>
                <a:close/>
                <a:moveTo>
                  <a:pt x="1684" y="1181"/>
                </a:moveTo>
                <a:cubicBezTo>
                  <a:pt x="1546" y="1181"/>
                  <a:pt x="1546" y="1181"/>
                  <a:pt x="1546" y="1181"/>
                </a:cubicBezTo>
                <a:cubicBezTo>
                  <a:pt x="1546" y="910"/>
                  <a:pt x="1546" y="910"/>
                  <a:pt x="1546" y="910"/>
                </a:cubicBezTo>
                <a:cubicBezTo>
                  <a:pt x="1684" y="910"/>
                  <a:pt x="1684" y="910"/>
                  <a:pt x="1684" y="910"/>
                </a:cubicBezTo>
                <a:lnTo>
                  <a:pt x="1684" y="11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cxnSp>
        <p:nvCxnSpPr>
          <p:cNvPr id="103" name="Straight Arrow Connector 14"/>
          <p:cNvCxnSpPr/>
          <p:nvPr/>
        </p:nvCxnSpPr>
        <p:spPr>
          <a:xfrm flipV="1">
            <a:off x="7563254" y="5549431"/>
            <a:ext cx="274320" cy="0"/>
          </a:xfrm>
          <a:prstGeom prst="straightConnector1">
            <a:avLst/>
          </a:prstGeom>
          <a:noFill/>
          <a:ln w="19050" cap="rnd" cmpd="sng" algn="ctr">
            <a:solidFill>
              <a:srgbClr val="D83B01"/>
            </a:solidFill>
            <a:prstDash val="sysDot"/>
            <a:headEnd type="none"/>
            <a:tailEnd type="triangle"/>
          </a:ln>
          <a:effectLst/>
        </p:spPr>
      </p:cxnSp>
      <p:grpSp>
        <p:nvGrpSpPr>
          <p:cNvPr id="106" name="Group 54"/>
          <p:cNvGrpSpPr/>
          <p:nvPr/>
        </p:nvGrpSpPr>
        <p:grpSpPr>
          <a:xfrm>
            <a:off x="8022408" y="5490648"/>
            <a:ext cx="654938" cy="413274"/>
            <a:chOff x="8530560" y="3154687"/>
            <a:chExt cx="1005840" cy="634698"/>
          </a:xfrm>
          <a:solidFill>
            <a:schemeClr val="tx1"/>
          </a:solidFill>
        </p:grpSpPr>
        <p:sp>
          <p:nvSpPr>
            <p:cNvPr id="107" name="Freeform 68"/>
            <p:cNvSpPr/>
            <p:nvPr/>
          </p:nvSpPr>
          <p:spPr bwMode="auto">
            <a:xfrm>
              <a:off x="8530560" y="3154687"/>
              <a:ext cx="1005840" cy="197038"/>
            </a:xfrm>
            <a:custGeom>
              <a:avLst/>
              <a:gdLst>
                <a:gd name="connsiteX0" fmla="*/ 864322 w 1005840"/>
                <a:gd name="connsiteY0" fmla="*/ 111932 h 197038"/>
                <a:gd name="connsiteX1" fmla="*/ 864322 w 1005840"/>
                <a:gd name="connsiteY1" fmla="*/ 157652 h 197038"/>
                <a:gd name="connsiteX2" fmla="*/ 928330 w 1005840"/>
                <a:gd name="connsiteY2" fmla="*/ 157652 h 197038"/>
                <a:gd name="connsiteX3" fmla="*/ 928330 w 1005840"/>
                <a:gd name="connsiteY3" fmla="*/ 111932 h 197038"/>
                <a:gd name="connsiteX4" fmla="*/ 759547 w 1005840"/>
                <a:gd name="connsiteY4" fmla="*/ 111932 h 197038"/>
                <a:gd name="connsiteX5" fmla="*/ 759547 w 1005840"/>
                <a:gd name="connsiteY5" fmla="*/ 157652 h 197038"/>
                <a:gd name="connsiteX6" fmla="*/ 823555 w 1005840"/>
                <a:gd name="connsiteY6" fmla="*/ 157652 h 197038"/>
                <a:gd name="connsiteX7" fmla="*/ 823555 w 1005840"/>
                <a:gd name="connsiteY7" fmla="*/ 111932 h 197038"/>
                <a:gd name="connsiteX8" fmla="*/ 642939 w 1005840"/>
                <a:gd name="connsiteY8" fmla="*/ 75659 h 197038"/>
                <a:gd name="connsiteX9" fmla="*/ 642939 w 1005840"/>
                <a:gd name="connsiteY9" fmla="*/ 121379 h 197038"/>
                <a:gd name="connsiteX10" fmla="*/ 688659 w 1005840"/>
                <a:gd name="connsiteY10" fmla="*/ 121379 h 197038"/>
                <a:gd name="connsiteX11" fmla="*/ 688659 w 1005840"/>
                <a:gd name="connsiteY11" fmla="*/ 75659 h 197038"/>
                <a:gd name="connsiteX12" fmla="*/ 561974 w 1005840"/>
                <a:gd name="connsiteY12" fmla="*/ 75659 h 197038"/>
                <a:gd name="connsiteX13" fmla="*/ 561974 w 1005840"/>
                <a:gd name="connsiteY13" fmla="*/ 121379 h 197038"/>
                <a:gd name="connsiteX14" fmla="*/ 607694 w 1005840"/>
                <a:gd name="connsiteY14" fmla="*/ 121379 h 197038"/>
                <a:gd name="connsiteX15" fmla="*/ 607694 w 1005840"/>
                <a:gd name="connsiteY15" fmla="*/ 75659 h 197038"/>
                <a:gd name="connsiteX16" fmla="*/ 481012 w 1005840"/>
                <a:gd name="connsiteY16" fmla="*/ 75659 h 197038"/>
                <a:gd name="connsiteX17" fmla="*/ 481012 w 1005840"/>
                <a:gd name="connsiteY17" fmla="*/ 121379 h 197038"/>
                <a:gd name="connsiteX18" fmla="*/ 526732 w 1005840"/>
                <a:gd name="connsiteY18" fmla="*/ 121379 h 197038"/>
                <a:gd name="connsiteX19" fmla="*/ 526732 w 1005840"/>
                <a:gd name="connsiteY19" fmla="*/ 75659 h 197038"/>
                <a:gd name="connsiteX20" fmla="*/ 400050 w 1005840"/>
                <a:gd name="connsiteY20" fmla="*/ 75659 h 197038"/>
                <a:gd name="connsiteX21" fmla="*/ 400050 w 1005840"/>
                <a:gd name="connsiteY21" fmla="*/ 121379 h 197038"/>
                <a:gd name="connsiteX22" fmla="*/ 445770 w 1005840"/>
                <a:gd name="connsiteY22" fmla="*/ 121379 h 197038"/>
                <a:gd name="connsiteX23" fmla="*/ 445770 w 1005840"/>
                <a:gd name="connsiteY23" fmla="*/ 75659 h 197038"/>
                <a:gd name="connsiteX24" fmla="*/ 319088 w 1005840"/>
                <a:gd name="connsiteY24" fmla="*/ 75659 h 197038"/>
                <a:gd name="connsiteX25" fmla="*/ 319088 w 1005840"/>
                <a:gd name="connsiteY25" fmla="*/ 121379 h 197038"/>
                <a:gd name="connsiteX26" fmla="*/ 364808 w 1005840"/>
                <a:gd name="connsiteY26" fmla="*/ 121379 h 197038"/>
                <a:gd name="connsiteX27" fmla="*/ 364808 w 1005840"/>
                <a:gd name="connsiteY27" fmla="*/ 75659 h 197038"/>
                <a:gd name="connsiteX28" fmla="*/ 238126 w 1005840"/>
                <a:gd name="connsiteY28" fmla="*/ 75659 h 197038"/>
                <a:gd name="connsiteX29" fmla="*/ 238126 w 1005840"/>
                <a:gd name="connsiteY29" fmla="*/ 121379 h 197038"/>
                <a:gd name="connsiteX30" fmla="*/ 283846 w 1005840"/>
                <a:gd name="connsiteY30" fmla="*/ 121379 h 197038"/>
                <a:gd name="connsiteX31" fmla="*/ 283846 w 1005840"/>
                <a:gd name="connsiteY31" fmla="*/ 75659 h 197038"/>
                <a:gd name="connsiteX32" fmla="*/ 157164 w 1005840"/>
                <a:gd name="connsiteY32" fmla="*/ 75659 h 197038"/>
                <a:gd name="connsiteX33" fmla="*/ 157164 w 1005840"/>
                <a:gd name="connsiteY33" fmla="*/ 121379 h 197038"/>
                <a:gd name="connsiteX34" fmla="*/ 202884 w 1005840"/>
                <a:gd name="connsiteY34" fmla="*/ 121379 h 197038"/>
                <a:gd name="connsiteX35" fmla="*/ 202884 w 1005840"/>
                <a:gd name="connsiteY35" fmla="*/ 75659 h 197038"/>
                <a:gd name="connsiteX36" fmla="*/ 76202 w 1005840"/>
                <a:gd name="connsiteY36" fmla="*/ 75659 h 197038"/>
                <a:gd name="connsiteX37" fmla="*/ 76202 w 1005840"/>
                <a:gd name="connsiteY37" fmla="*/ 121379 h 197038"/>
                <a:gd name="connsiteX38" fmla="*/ 121922 w 1005840"/>
                <a:gd name="connsiteY38" fmla="*/ 121379 h 197038"/>
                <a:gd name="connsiteX39" fmla="*/ 121922 w 1005840"/>
                <a:gd name="connsiteY39" fmla="*/ 75659 h 197038"/>
                <a:gd name="connsiteX40" fmla="*/ 864322 w 1005840"/>
                <a:gd name="connsiteY40" fmla="*/ 43672 h 197038"/>
                <a:gd name="connsiteX41" fmla="*/ 864322 w 1005840"/>
                <a:gd name="connsiteY41" fmla="*/ 89392 h 197038"/>
                <a:gd name="connsiteX42" fmla="*/ 928330 w 1005840"/>
                <a:gd name="connsiteY42" fmla="*/ 89392 h 197038"/>
                <a:gd name="connsiteX43" fmla="*/ 928330 w 1005840"/>
                <a:gd name="connsiteY43" fmla="*/ 43672 h 197038"/>
                <a:gd name="connsiteX44" fmla="*/ 759547 w 1005840"/>
                <a:gd name="connsiteY44" fmla="*/ 43672 h 197038"/>
                <a:gd name="connsiteX45" fmla="*/ 759547 w 1005840"/>
                <a:gd name="connsiteY45" fmla="*/ 89392 h 197038"/>
                <a:gd name="connsiteX46" fmla="*/ 823555 w 1005840"/>
                <a:gd name="connsiteY46" fmla="*/ 89392 h 197038"/>
                <a:gd name="connsiteX47" fmla="*/ 823555 w 1005840"/>
                <a:gd name="connsiteY47" fmla="*/ 43672 h 197038"/>
                <a:gd name="connsiteX48" fmla="*/ 0 w 1005840"/>
                <a:gd name="connsiteY48" fmla="*/ 0 h 197038"/>
                <a:gd name="connsiteX49" fmla="*/ 1005840 w 1005840"/>
                <a:gd name="connsiteY49" fmla="*/ 0 h 197038"/>
                <a:gd name="connsiteX50" fmla="*/ 1005840 w 1005840"/>
                <a:gd name="connsiteY50" fmla="*/ 197038 h 197038"/>
                <a:gd name="connsiteX51" fmla="*/ 0 w 1005840"/>
                <a:gd name="connsiteY51" fmla="*/ 197038 h 1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5840" h="197038">
                  <a:moveTo>
                    <a:pt x="864322" y="111932"/>
                  </a:moveTo>
                  <a:lnTo>
                    <a:pt x="864322" y="157652"/>
                  </a:lnTo>
                  <a:lnTo>
                    <a:pt x="928330" y="157652"/>
                  </a:lnTo>
                  <a:lnTo>
                    <a:pt x="928330" y="111932"/>
                  </a:lnTo>
                  <a:close/>
                  <a:moveTo>
                    <a:pt x="759547" y="111932"/>
                  </a:moveTo>
                  <a:lnTo>
                    <a:pt x="759547" y="157652"/>
                  </a:lnTo>
                  <a:lnTo>
                    <a:pt x="823555" y="157652"/>
                  </a:lnTo>
                  <a:lnTo>
                    <a:pt x="823555" y="111932"/>
                  </a:lnTo>
                  <a:close/>
                  <a:moveTo>
                    <a:pt x="642939" y="75659"/>
                  </a:moveTo>
                  <a:lnTo>
                    <a:pt x="642939" y="121379"/>
                  </a:lnTo>
                  <a:lnTo>
                    <a:pt x="688659" y="121379"/>
                  </a:lnTo>
                  <a:lnTo>
                    <a:pt x="688659" y="75659"/>
                  </a:lnTo>
                  <a:close/>
                  <a:moveTo>
                    <a:pt x="561974" y="75659"/>
                  </a:moveTo>
                  <a:lnTo>
                    <a:pt x="561974" y="121379"/>
                  </a:lnTo>
                  <a:lnTo>
                    <a:pt x="607694" y="121379"/>
                  </a:lnTo>
                  <a:lnTo>
                    <a:pt x="607694" y="75659"/>
                  </a:lnTo>
                  <a:close/>
                  <a:moveTo>
                    <a:pt x="481012" y="75659"/>
                  </a:moveTo>
                  <a:lnTo>
                    <a:pt x="481012" y="121379"/>
                  </a:lnTo>
                  <a:lnTo>
                    <a:pt x="526732" y="121379"/>
                  </a:lnTo>
                  <a:lnTo>
                    <a:pt x="526732" y="75659"/>
                  </a:lnTo>
                  <a:close/>
                  <a:moveTo>
                    <a:pt x="400050" y="75659"/>
                  </a:moveTo>
                  <a:lnTo>
                    <a:pt x="400050" y="121379"/>
                  </a:lnTo>
                  <a:lnTo>
                    <a:pt x="445770" y="121379"/>
                  </a:lnTo>
                  <a:lnTo>
                    <a:pt x="445770" y="75659"/>
                  </a:lnTo>
                  <a:close/>
                  <a:moveTo>
                    <a:pt x="319088" y="75659"/>
                  </a:moveTo>
                  <a:lnTo>
                    <a:pt x="319088" y="121379"/>
                  </a:lnTo>
                  <a:lnTo>
                    <a:pt x="364808" y="121379"/>
                  </a:lnTo>
                  <a:lnTo>
                    <a:pt x="364808" y="75659"/>
                  </a:lnTo>
                  <a:close/>
                  <a:moveTo>
                    <a:pt x="238126" y="75659"/>
                  </a:moveTo>
                  <a:lnTo>
                    <a:pt x="238126" y="121379"/>
                  </a:lnTo>
                  <a:lnTo>
                    <a:pt x="283846" y="121379"/>
                  </a:lnTo>
                  <a:lnTo>
                    <a:pt x="283846" y="75659"/>
                  </a:lnTo>
                  <a:close/>
                  <a:moveTo>
                    <a:pt x="157164" y="75659"/>
                  </a:moveTo>
                  <a:lnTo>
                    <a:pt x="157164" y="121379"/>
                  </a:lnTo>
                  <a:lnTo>
                    <a:pt x="202884" y="121379"/>
                  </a:lnTo>
                  <a:lnTo>
                    <a:pt x="202884" y="75659"/>
                  </a:lnTo>
                  <a:close/>
                  <a:moveTo>
                    <a:pt x="76202" y="75659"/>
                  </a:moveTo>
                  <a:lnTo>
                    <a:pt x="76202" y="121379"/>
                  </a:lnTo>
                  <a:lnTo>
                    <a:pt x="121922" y="121379"/>
                  </a:lnTo>
                  <a:lnTo>
                    <a:pt x="121922" y="75659"/>
                  </a:lnTo>
                  <a:close/>
                  <a:moveTo>
                    <a:pt x="864322" y="43672"/>
                  </a:moveTo>
                  <a:lnTo>
                    <a:pt x="864322" y="89392"/>
                  </a:lnTo>
                  <a:lnTo>
                    <a:pt x="928330" y="89392"/>
                  </a:lnTo>
                  <a:lnTo>
                    <a:pt x="928330" y="43672"/>
                  </a:lnTo>
                  <a:close/>
                  <a:moveTo>
                    <a:pt x="759547" y="43672"/>
                  </a:moveTo>
                  <a:lnTo>
                    <a:pt x="759547" y="89392"/>
                  </a:lnTo>
                  <a:lnTo>
                    <a:pt x="823555" y="89392"/>
                  </a:lnTo>
                  <a:lnTo>
                    <a:pt x="823555" y="43672"/>
                  </a:lnTo>
                  <a:close/>
                  <a:moveTo>
                    <a:pt x="0" y="0"/>
                  </a:moveTo>
                  <a:lnTo>
                    <a:pt x="1005840" y="0"/>
                  </a:lnTo>
                  <a:lnTo>
                    <a:pt x="1005840" y="197038"/>
                  </a:lnTo>
                  <a:lnTo>
                    <a:pt x="0" y="1970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Freeform 69"/>
            <p:cNvSpPr/>
            <p:nvPr/>
          </p:nvSpPr>
          <p:spPr bwMode="auto">
            <a:xfrm>
              <a:off x="8530560" y="3373517"/>
              <a:ext cx="1005840" cy="197038"/>
            </a:xfrm>
            <a:custGeom>
              <a:avLst/>
              <a:gdLst>
                <a:gd name="connsiteX0" fmla="*/ 864322 w 1005840"/>
                <a:gd name="connsiteY0" fmla="*/ 111932 h 197038"/>
                <a:gd name="connsiteX1" fmla="*/ 864322 w 1005840"/>
                <a:gd name="connsiteY1" fmla="*/ 157652 h 197038"/>
                <a:gd name="connsiteX2" fmla="*/ 928330 w 1005840"/>
                <a:gd name="connsiteY2" fmla="*/ 157652 h 197038"/>
                <a:gd name="connsiteX3" fmla="*/ 928330 w 1005840"/>
                <a:gd name="connsiteY3" fmla="*/ 111932 h 197038"/>
                <a:gd name="connsiteX4" fmla="*/ 759547 w 1005840"/>
                <a:gd name="connsiteY4" fmla="*/ 111932 h 197038"/>
                <a:gd name="connsiteX5" fmla="*/ 759547 w 1005840"/>
                <a:gd name="connsiteY5" fmla="*/ 157652 h 197038"/>
                <a:gd name="connsiteX6" fmla="*/ 823555 w 1005840"/>
                <a:gd name="connsiteY6" fmla="*/ 157652 h 197038"/>
                <a:gd name="connsiteX7" fmla="*/ 823555 w 1005840"/>
                <a:gd name="connsiteY7" fmla="*/ 111932 h 197038"/>
                <a:gd name="connsiteX8" fmla="*/ 642939 w 1005840"/>
                <a:gd name="connsiteY8" fmla="*/ 75659 h 197038"/>
                <a:gd name="connsiteX9" fmla="*/ 642939 w 1005840"/>
                <a:gd name="connsiteY9" fmla="*/ 121379 h 197038"/>
                <a:gd name="connsiteX10" fmla="*/ 688659 w 1005840"/>
                <a:gd name="connsiteY10" fmla="*/ 121379 h 197038"/>
                <a:gd name="connsiteX11" fmla="*/ 688659 w 1005840"/>
                <a:gd name="connsiteY11" fmla="*/ 75659 h 197038"/>
                <a:gd name="connsiteX12" fmla="*/ 561974 w 1005840"/>
                <a:gd name="connsiteY12" fmla="*/ 75659 h 197038"/>
                <a:gd name="connsiteX13" fmla="*/ 561974 w 1005840"/>
                <a:gd name="connsiteY13" fmla="*/ 121379 h 197038"/>
                <a:gd name="connsiteX14" fmla="*/ 607694 w 1005840"/>
                <a:gd name="connsiteY14" fmla="*/ 121379 h 197038"/>
                <a:gd name="connsiteX15" fmla="*/ 607694 w 1005840"/>
                <a:gd name="connsiteY15" fmla="*/ 75659 h 197038"/>
                <a:gd name="connsiteX16" fmla="*/ 481012 w 1005840"/>
                <a:gd name="connsiteY16" fmla="*/ 75659 h 197038"/>
                <a:gd name="connsiteX17" fmla="*/ 481012 w 1005840"/>
                <a:gd name="connsiteY17" fmla="*/ 121379 h 197038"/>
                <a:gd name="connsiteX18" fmla="*/ 526732 w 1005840"/>
                <a:gd name="connsiteY18" fmla="*/ 121379 h 197038"/>
                <a:gd name="connsiteX19" fmla="*/ 526732 w 1005840"/>
                <a:gd name="connsiteY19" fmla="*/ 75659 h 197038"/>
                <a:gd name="connsiteX20" fmla="*/ 400050 w 1005840"/>
                <a:gd name="connsiteY20" fmla="*/ 75659 h 197038"/>
                <a:gd name="connsiteX21" fmla="*/ 400050 w 1005840"/>
                <a:gd name="connsiteY21" fmla="*/ 121379 h 197038"/>
                <a:gd name="connsiteX22" fmla="*/ 445770 w 1005840"/>
                <a:gd name="connsiteY22" fmla="*/ 121379 h 197038"/>
                <a:gd name="connsiteX23" fmla="*/ 445770 w 1005840"/>
                <a:gd name="connsiteY23" fmla="*/ 75659 h 197038"/>
                <a:gd name="connsiteX24" fmla="*/ 319088 w 1005840"/>
                <a:gd name="connsiteY24" fmla="*/ 75659 h 197038"/>
                <a:gd name="connsiteX25" fmla="*/ 319088 w 1005840"/>
                <a:gd name="connsiteY25" fmla="*/ 121379 h 197038"/>
                <a:gd name="connsiteX26" fmla="*/ 364808 w 1005840"/>
                <a:gd name="connsiteY26" fmla="*/ 121379 h 197038"/>
                <a:gd name="connsiteX27" fmla="*/ 364808 w 1005840"/>
                <a:gd name="connsiteY27" fmla="*/ 75659 h 197038"/>
                <a:gd name="connsiteX28" fmla="*/ 238126 w 1005840"/>
                <a:gd name="connsiteY28" fmla="*/ 75659 h 197038"/>
                <a:gd name="connsiteX29" fmla="*/ 238126 w 1005840"/>
                <a:gd name="connsiteY29" fmla="*/ 121379 h 197038"/>
                <a:gd name="connsiteX30" fmla="*/ 283846 w 1005840"/>
                <a:gd name="connsiteY30" fmla="*/ 121379 h 197038"/>
                <a:gd name="connsiteX31" fmla="*/ 283846 w 1005840"/>
                <a:gd name="connsiteY31" fmla="*/ 75659 h 197038"/>
                <a:gd name="connsiteX32" fmla="*/ 157164 w 1005840"/>
                <a:gd name="connsiteY32" fmla="*/ 75659 h 197038"/>
                <a:gd name="connsiteX33" fmla="*/ 157164 w 1005840"/>
                <a:gd name="connsiteY33" fmla="*/ 121379 h 197038"/>
                <a:gd name="connsiteX34" fmla="*/ 202884 w 1005840"/>
                <a:gd name="connsiteY34" fmla="*/ 121379 h 197038"/>
                <a:gd name="connsiteX35" fmla="*/ 202884 w 1005840"/>
                <a:gd name="connsiteY35" fmla="*/ 75659 h 197038"/>
                <a:gd name="connsiteX36" fmla="*/ 76202 w 1005840"/>
                <a:gd name="connsiteY36" fmla="*/ 75659 h 197038"/>
                <a:gd name="connsiteX37" fmla="*/ 76202 w 1005840"/>
                <a:gd name="connsiteY37" fmla="*/ 121379 h 197038"/>
                <a:gd name="connsiteX38" fmla="*/ 121922 w 1005840"/>
                <a:gd name="connsiteY38" fmla="*/ 121379 h 197038"/>
                <a:gd name="connsiteX39" fmla="*/ 121922 w 1005840"/>
                <a:gd name="connsiteY39" fmla="*/ 75659 h 197038"/>
                <a:gd name="connsiteX40" fmla="*/ 864322 w 1005840"/>
                <a:gd name="connsiteY40" fmla="*/ 43672 h 197038"/>
                <a:gd name="connsiteX41" fmla="*/ 864322 w 1005840"/>
                <a:gd name="connsiteY41" fmla="*/ 89392 h 197038"/>
                <a:gd name="connsiteX42" fmla="*/ 928330 w 1005840"/>
                <a:gd name="connsiteY42" fmla="*/ 89392 h 197038"/>
                <a:gd name="connsiteX43" fmla="*/ 928330 w 1005840"/>
                <a:gd name="connsiteY43" fmla="*/ 43672 h 197038"/>
                <a:gd name="connsiteX44" fmla="*/ 759547 w 1005840"/>
                <a:gd name="connsiteY44" fmla="*/ 43672 h 197038"/>
                <a:gd name="connsiteX45" fmla="*/ 759547 w 1005840"/>
                <a:gd name="connsiteY45" fmla="*/ 89392 h 197038"/>
                <a:gd name="connsiteX46" fmla="*/ 823555 w 1005840"/>
                <a:gd name="connsiteY46" fmla="*/ 89392 h 197038"/>
                <a:gd name="connsiteX47" fmla="*/ 823555 w 1005840"/>
                <a:gd name="connsiteY47" fmla="*/ 43672 h 197038"/>
                <a:gd name="connsiteX48" fmla="*/ 0 w 1005840"/>
                <a:gd name="connsiteY48" fmla="*/ 0 h 197038"/>
                <a:gd name="connsiteX49" fmla="*/ 1005840 w 1005840"/>
                <a:gd name="connsiteY49" fmla="*/ 0 h 197038"/>
                <a:gd name="connsiteX50" fmla="*/ 1005840 w 1005840"/>
                <a:gd name="connsiteY50" fmla="*/ 197038 h 197038"/>
                <a:gd name="connsiteX51" fmla="*/ 0 w 1005840"/>
                <a:gd name="connsiteY51" fmla="*/ 197038 h 1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5840" h="197038">
                  <a:moveTo>
                    <a:pt x="864322" y="111932"/>
                  </a:moveTo>
                  <a:lnTo>
                    <a:pt x="864322" y="157652"/>
                  </a:lnTo>
                  <a:lnTo>
                    <a:pt x="928330" y="157652"/>
                  </a:lnTo>
                  <a:lnTo>
                    <a:pt x="928330" y="111932"/>
                  </a:lnTo>
                  <a:close/>
                  <a:moveTo>
                    <a:pt x="759547" y="111932"/>
                  </a:moveTo>
                  <a:lnTo>
                    <a:pt x="759547" y="157652"/>
                  </a:lnTo>
                  <a:lnTo>
                    <a:pt x="823555" y="157652"/>
                  </a:lnTo>
                  <a:lnTo>
                    <a:pt x="823555" y="111932"/>
                  </a:lnTo>
                  <a:close/>
                  <a:moveTo>
                    <a:pt x="642939" y="75659"/>
                  </a:moveTo>
                  <a:lnTo>
                    <a:pt x="642939" y="121379"/>
                  </a:lnTo>
                  <a:lnTo>
                    <a:pt x="688659" y="121379"/>
                  </a:lnTo>
                  <a:lnTo>
                    <a:pt x="688659" y="75659"/>
                  </a:lnTo>
                  <a:close/>
                  <a:moveTo>
                    <a:pt x="561974" y="75659"/>
                  </a:moveTo>
                  <a:lnTo>
                    <a:pt x="561974" y="121379"/>
                  </a:lnTo>
                  <a:lnTo>
                    <a:pt x="607694" y="121379"/>
                  </a:lnTo>
                  <a:lnTo>
                    <a:pt x="607694" y="75659"/>
                  </a:lnTo>
                  <a:close/>
                  <a:moveTo>
                    <a:pt x="481012" y="75659"/>
                  </a:moveTo>
                  <a:lnTo>
                    <a:pt x="481012" y="121379"/>
                  </a:lnTo>
                  <a:lnTo>
                    <a:pt x="526732" y="121379"/>
                  </a:lnTo>
                  <a:lnTo>
                    <a:pt x="526732" y="75659"/>
                  </a:lnTo>
                  <a:close/>
                  <a:moveTo>
                    <a:pt x="400050" y="75659"/>
                  </a:moveTo>
                  <a:lnTo>
                    <a:pt x="400050" y="121379"/>
                  </a:lnTo>
                  <a:lnTo>
                    <a:pt x="445770" y="121379"/>
                  </a:lnTo>
                  <a:lnTo>
                    <a:pt x="445770" y="75659"/>
                  </a:lnTo>
                  <a:close/>
                  <a:moveTo>
                    <a:pt x="319088" y="75659"/>
                  </a:moveTo>
                  <a:lnTo>
                    <a:pt x="319088" y="121379"/>
                  </a:lnTo>
                  <a:lnTo>
                    <a:pt x="364808" y="121379"/>
                  </a:lnTo>
                  <a:lnTo>
                    <a:pt x="364808" y="75659"/>
                  </a:lnTo>
                  <a:close/>
                  <a:moveTo>
                    <a:pt x="238126" y="75659"/>
                  </a:moveTo>
                  <a:lnTo>
                    <a:pt x="238126" y="121379"/>
                  </a:lnTo>
                  <a:lnTo>
                    <a:pt x="283846" y="121379"/>
                  </a:lnTo>
                  <a:lnTo>
                    <a:pt x="283846" y="75659"/>
                  </a:lnTo>
                  <a:close/>
                  <a:moveTo>
                    <a:pt x="157164" y="75659"/>
                  </a:moveTo>
                  <a:lnTo>
                    <a:pt x="157164" y="121379"/>
                  </a:lnTo>
                  <a:lnTo>
                    <a:pt x="202884" y="121379"/>
                  </a:lnTo>
                  <a:lnTo>
                    <a:pt x="202884" y="75659"/>
                  </a:lnTo>
                  <a:close/>
                  <a:moveTo>
                    <a:pt x="76202" y="75659"/>
                  </a:moveTo>
                  <a:lnTo>
                    <a:pt x="76202" y="121379"/>
                  </a:lnTo>
                  <a:lnTo>
                    <a:pt x="121922" y="121379"/>
                  </a:lnTo>
                  <a:lnTo>
                    <a:pt x="121922" y="75659"/>
                  </a:lnTo>
                  <a:close/>
                  <a:moveTo>
                    <a:pt x="864322" y="43672"/>
                  </a:moveTo>
                  <a:lnTo>
                    <a:pt x="864322" y="89392"/>
                  </a:lnTo>
                  <a:lnTo>
                    <a:pt x="928330" y="89392"/>
                  </a:lnTo>
                  <a:lnTo>
                    <a:pt x="928330" y="43672"/>
                  </a:lnTo>
                  <a:close/>
                  <a:moveTo>
                    <a:pt x="759547" y="43672"/>
                  </a:moveTo>
                  <a:lnTo>
                    <a:pt x="759547" y="89392"/>
                  </a:lnTo>
                  <a:lnTo>
                    <a:pt x="823555" y="89392"/>
                  </a:lnTo>
                  <a:lnTo>
                    <a:pt x="823555" y="43672"/>
                  </a:lnTo>
                  <a:close/>
                  <a:moveTo>
                    <a:pt x="0" y="0"/>
                  </a:moveTo>
                  <a:lnTo>
                    <a:pt x="1005840" y="0"/>
                  </a:lnTo>
                  <a:lnTo>
                    <a:pt x="1005840" y="197038"/>
                  </a:lnTo>
                  <a:lnTo>
                    <a:pt x="0" y="1970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Freeform 70"/>
            <p:cNvSpPr/>
            <p:nvPr/>
          </p:nvSpPr>
          <p:spPr bwMode="auto">
            <a:xfrm>
              <a:off x="8530560" y="3592347"/>
              <a:ext cx="1005840" cy="197038"/>
            </a:xfrm>
            <a:custGeom>
              <a:avLst/>
              <a:gdLst>
                <a:gd name="connsiteX0" fmla="*/ 864322 w 1005840"/>
                <a:gd name="connsiteY0" fmla="*/ 111932 h 197038"/>
                <a:gd name="connsiteX1" fmla="*/ 864322 w 1005840"/>
                <a:gd name="connsiteY1" fmla="*/ 157652 h 197038"/>
                <a:gd name="connsiteX2" fmla="*/ 928330 w 1005840"/>
                <a:gd name="connsiteY2" fmla="*/ 157652 h 197038"/>
                <a:gd name="connsiteX3" fmla="*/ 928330 w 1005840"/>
                <a:gd name="connsiteY3" fmla="*/ 111932 h 197038"/>
                <a:gd name="connsiteX4" fmla="*/ 759547 w 1005840"/>
                <a:gd name="connsiteY4" fmla="*/ 111932 h 197038"/>
                <a:gd name="connsiteX5" fmla="*/ 759547 w 1005840"/>
                <a:gd name="connsiteY5" fmla="*/ 157652 h 197038"/>
                <a:gd name="connsiteX6" fmla="*/ 823555 w 1005840"/>
                <a:gd name="connsiteY6" fmla="*/ 157652 h 197038"/>
                <a:gd name="connsiteX7" fmla="*/ 823555 w 1005840"/>
                <a:gd name="connsiteY7" fmla="*/ 111932 h 197038"/>
                <a:gd name="connsiteX8" fmla="*/ 642939 w 1005840"/>
                <a:gd name="connsiteY8" fmla="*/ 75659 h 197038"/>
                <a:gd name="connsiteX9" fmla="*/ 642939 w 1005840"/>
                <a:gd name="connsiteY9" fmla="*/ 121379 h 197038"/>
                <a:gd name="connsiteX10" fmla="*/ 688659 w 1005840"/>
                <a:gd name="connsiteY10" fmla="*/ 121379 h 197038"/>
                <a:gd name="connsiteX11" fmla="*/ 688659 w 1005840"/>
                <a:gd name="connsiteY11" fmla="*/ 75659 h 197038"/>
                <a:gd name="connsiteX12" fmla="*/ 561974 w 1005840"/>
                <a:gd name="connsiteY12" fmla="*/ 75659 h 197038"/>
                <a:gd name="connsiteX13" fmla="*/ 561974 w 1005840"/>
                <a:gd name="connsiteY13" fmla="*/ 121379 h 197038"/>
                <a:gd name="connsiteX14" fmla="*/ 607694 w 1005840"/>
                <a:gd name="connsiteY14" fmla="*/ 121379 h 197038"/>
                <a:gd name="connsiteX15" fmla="*/ 607694 w 1005840"/>
                <a:gd name="connsiteY15" fmla="*/ 75659 h 197038"/>
                <a:gd name="connsiteX16" fmla="*/ 481012 w 1005840"/>
                <a:gd name="connsiteY16" fmla="*/ 75659 h 197038"/>
                <a:gd name="connsiteX17" fmla="*/ 481012 w 1005840"/>
                <a:gd name="connsiteY17" fmla="*/ 121379 h 197038"/>
                <a:gd name="connsiteX18" fmla="*/ 526732 w 1005840"/>
                <a:gd name="connsiteY18" fmla="*/ 121379 h 197038"/>
                <a:gd name="connsiteX19" fmla="*/ 526732 w 1005840"/>
                <a:gd name="connsiteY19" fmla="*/ 75659 h 197038"/>
                <a:gd name="connsiteX20" fmla="*/ 400050 w 1005840"/>
                <a:gd name="connsiteY20" fmla="*/ 75659 h 197038"/>
                <a:gd name="connsiteX21" fmla="*/ 400050 w 1005840"/>
                <a:gd name="connsiteY21" fmla="*/ 121379 h 197038"/>
                <a:gd name="connsiteX22" fmla="*/ 445770 w 1005840"/>
                <a:gd name="connsiteY22" fmla="*/ 121379 h 197038"/>
                <a:gd name="connsiteX23" fmla="*/ 445770 w 1005840"/>
                <a:gd name="connsiteY23" fmla="*/ 75659 h 197038"/>
                <a:gd name="connsiteX24" fmla="*/ 319088 w 1005840"/>
                <a:gd name="connsiteY24" fmla="*/ 75659 h 197038"/>
                <a:gd name="connsiteX25" fmla="*/ 319088 w 1005840"/>
                <a:gd name="connsiteY25" fmla="*/ 121379 h 197038"/>
                <a:gd name="connsiteX26" fmla="*/ 364808 w 1005840"/>
                <a:gd name="connsiteY26" fmla="*/ 121379 h 197038"/>
                <a:gd name="connsiteX27" fmla="*/ 364808 w 1005840"/>
                <a:gd name="connsiteY27" fmla="*/ 75659 h 197038"/>
                <a:gd name="connsiteX28" fmla="*/ 238126 w 1005840"/>
                <a:gd name="connsiteY28" fmla="*/ 75659 h 197038"/>
                <a:gd name="connsiteX29" fmla="*/ 238126 w 1005840"/>
                <a:gd name="connsiteY29" fmla="*/ 121379 h 197038"/>
                <a:gd name="connsiteX30" fmla="*/ 283846 w 1005840"/>
                <a:gd name="connsiteY30" fmla="*/ 121379 h 197038"/>
                <a:gd name="connsiteX31" fmla="*/ 283846 w 1005840"/>
                <a:gd name="connsiteY31" fmla="*/ 75659 h 197038"/>
                <a:gd name="connsiteX32" fmla="*/ 157164 w 1005840"/>
                <a:gd name="connsiteY32" fmla="*/ 75659 h 197038"/>
                <a:gd name="connsiteX33" fmla="*/ 157164 w 1005840"/>
                <a:gd name="connsiteY33" fmla="*/ 121379 h 197038"/>
                <a:gd name="connsiteX34" fmla="*/ 202884 w 1005840"/>
                <a:gd name="connsiteY34" fmla="*/ 121379 h 197038"/>
                <a:gd name="connsiteX35" fmla="*/ 202884 w 1005840"/>
                <a:gd name="connsiteY35" fmla="*/ 75659 h 197038"/>
                <a:gd name="connsiteX36" fmla="*/ 76202 w 1005840"/>
                <a:gd name="connsiteY36" fmla="*/ 75659 h 197038"/>
                <a:gd name="connsiteX37" fmla="*/ 76202 w 1005840"/>
                <a:gd name="connsiteY37" fmla="*/ 121379 h 197038"/>
                <a:gd name="connsiteX38" fmla="*/ 121922 w 1005840"/>
                <a:gd name="connsiteY38" fmla="*/ 121379 h 197038"/>
                <a:gd name="connsiteX39" fmla="*/ 121922 w 1005840"/>
                <a:gd name="connsiteY39" fmla="*/ 75659 h 197038"/>
                <a:gd name="connsiteX40" fmla="*/ 864322 w 1005840"/>
                <a:gd name="connsiteY40" fmla="*/ 43672 h 197038"/>
                <a:gd name="connsiteX41" fmla="*/ 864322 w 1005840"/>
                <a:gd name="connsiteY41" fmla="*/ 89392 h 197038"/>
                <a:gd name="connsiteX42" fmla="*/ 928330 w 1005840"/>
                <a:gd name="connsiteY42" fmla="*/ 89392 h 197038"/>
                <a:gd name="connsiteX43" fmla="*/ 928330 w 1005840"/>
                <a:gd name="connsiteY43" fmla="*/ 43672 h 197038"/>
                <a:gd name="connsiteX44" fmla="*/ 759547 w 1005840"/>
                <a:gd name="connsiteY44" fmla="*/ 43672 h 197038"/>
                <a:gd name="connsiteX45" fmla="*/ 759547 w 1005840"/>
                <a:gd name="connsiteY45" fmla="*/ 89392 h 197038"/>
                <a:gd name="connsiteX46" fmla="*/ 823555 w 1005840"/>
                <a:gd name="connsiteY46" fmla="*/ 89392 h 197038"/>
                <a:gd name="connsiteX47" fmla="*/ 823555 w 1005840"/>
                <a:gd name="connsiteY47" fmla="*/ 43672 h 197038"/>
                <a:gd name="connsiteX48" fmla="*/ 0 w 1005840"/>
                <a:gd name="connsiteY48" fmla="*/ 0 h 197038"/>
                <a:gd name="connsiteX49" fmla="*/ 1005840 w 1005840"/>
                <a:gd name="connsiteY49" fmla="*/ 0 h 197038"/>
                <a:gd name="connsiteX50" fmla="*/ 1005840 w 1005840"/>
                <a:gd name="connsiteY50" fmla="*/ 197038 h 197038"/>
                <a:gd name="connsiteX51" fmla="*/ 0 w 1005840"/>
                <a:gd name="connsiteY51" fmla="*/ 197038 h 1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5840" h="197038">
                  <a:moveTo>
                    <a:pt x="864322" y="111932"/>
                  </a:moveTo>
                  <a:lnTo>
                    <a:pt x="864322" y="157652"/>
                  </a:lnTo>
                  <a:lnTo>
                    <a:pt x="928330" y="157652"/>
                  </a:lnTo>
                  <a:lnTo>
                    <a:pt x="928330" y="111932"/>
                  </a:lnTo>
                  <a:close/>
                  <a:moveTo>
                    <a:pt x="759547" y="111932"/>
                  </a:moveTo>
                  <a:lnTo>
                    <a:pt x="759547" y="157652"/>
                  </a:lnTo>
                  <a:lnTo>
                    <a:pt x="823555" y="157652"/>
                  </a:lnTo>
                  <a:lnTo>
                    <a:pt x="823555" y="111932"/>
                  </a:lnTo>
                  <a:close/>
                  <a:moveTo>
                    <a:pt x="642939" y="75659"/>
                  </a:moveTo>
                  <a:lnTo>
                    <a:pt x="642939" y="121379"/>
                  </a:lnTo>
                  <a:lnTo>
                    <a:pt x="688659" y="121379"/>
                  </a:lnTo>
                  <a:lnTo>
                    <a:pt x="688659" y="75659"/>
                  </a:lnTo>
                  <a:close/>
                  <a:moveTo>
                    <a:pt x="561974" y="75659"/>
                  </a:moveTo>
                  <a:lnTo>
                    <a:pt x="561974" y="121379"/>
                  </a:lnTo>
                  <a:lnTo>
                    <a:pt x="607694" y="121379"/>
                  </a:lnTo>
                  <a:lnTo>
                    <a:pt x="607694" y="75659"/>
                  </a:lnTo>
                  <a:close/>
                  <a:moveTo>
                    <a:pt x="481012" y="75659"/>
                  </a:moveTo>
                  <a:lnTo>
                    <a:pt x="481012" y="121379"/>
                  </a:lnTo>
                  <a:lnTo>
                    <a:pt x="526732" y="121379"/>
                  </a:lnTo>
                  <a:lnTo>
                    <a:pt x="526732" y="75659"/>
                  </a:lnTo>
                  <a:close/>
                  <a:moveTo>
                    <a:pt x="400050" y="75659"/>
                  </a:moveTo>
                  <a:lnTo>
                    <a:pt x="400050" y="121379"/>
                  </a:lnTo>
                  <a:lnTo>
                    <a:pt x="445770" y="121379"/>
                  </a:lnTo>
                  <a:lnTo>
                    <a:pt x="445770" y="75659"/>
                  </a:lnTo>
                  <a:close/>
                  <a:moveTo>
                    <a:pt x="319088" y="75659"/>
                  </a:moveTo>
                  <a:lnTo>
                    <a:pt x="319088" y="121379"/>
                  </a:lnTo>
                  <a:lnTo>
                    <a:pt x="364808" y="121379"/>
                  </a:lnTo>
                  <a:lnTo>
                    <a:pt x="364808" y="75659"/>
                  </a:lnTo>
                  <a:close/>
                  <a:moveTo>
                    <a:pt x="238126" y="75659"/>
                  </a:moveTo>
                  <a:lnTo>
                    <a:pt x="238126" y="121379"/>
                  </a:lnTo>
                  <a:lnTo>
                    <a:pt x="283846" y="121379"/>
                  </a:lnTo>
                  <a:lnTo>
                    <a:pt x="283846" y="75659"/>
                  </a:lnTo>
                  <a:close/>
                  <a:moveTo>
                    <a:pt x="157164" y="75659"/>
                  </a:moveTo>
                  <a:lnTo>
                    <a:pt x="157164" y="121379"/>
                  </a:lnTo>
                  <a:lnTo>
                    <a:pt x="202884" y="121379"/>
                  </a:lnTo>
                  <a:lnTo>
                    <a:pt x="202884" y="75659"/>
                  </a:lnTo>
                  <a:close/>
                  <a:moveTo>
                    <a:pt x="76202" y="75659"/>
                  </a:moveTo>
                  <a:lnTo>
                    <a:pt x="76202" y="121379"/>
                  </a:lnTo>
                  <a:lnTo>
                    <a:pt x="121922" y="121379"/>
                  </a:lnTo>
                  <a:lnTo>
                    <a:pt x="121922" y="75659"/>
                  </a:lnTo>
                  <a:close/>
                  <a:moveTo>
                    <a:pt x="864322" y="43672"/>
                  </a:moveTo>
                  <a:lnTo>
                    <a:pt x="864322" y="89392"/>
                  </a:lnTo>
                  <a:lnTo>
                    <a:pt x="928330" y="89392"/>
                  </a:lnTo>
                  <a:lnTo>
                    <a:pt x="928330" y="43672"/>
                  </a:lnTo>
                  <a:close/>
                  <a:moveTo>
                    <a:pt x="759547" y="43672"/>
                  </a:moveTo>
                  <a:lnTo>
                    <a:pt x="759547" y="89392"/>
                  </a:lnTo>
                  <a:lnTo>
                    <a:pt x="823555" y="89392"/>
                  </a:lnTo>
                  <a:lnTo>
                    <a:pt x="823555" y="43672"/>
                  </a:lnTo>
                  <a:close/>
                  <a:moveTo>
                    <a:pt x="0" y="0"/>
                  </a:moveTo>
                  <a:lnTo>
                    <a:pt x="1005840" y="0"/>
                  </a:lnTo>
                  <a:lnTo>
                    <a:pt x="1005840" y="197038"/>
                  </a:lnTo>
                  <a:lnTo>
                    <a:pt x="0" y="1970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0" name="Group 18"/>
          <p:cNvGrpSpPr>
            <a:grpSpLocks noChangeAspect="1"/>
          </p:cNvGrpSpPr>
          <p:nvPr/>
        </p:nvGrpSpPr>
        <p:grpSpPr bwMode="auto">
          <a:xfrm>
            <a:off x="7679986" y="4470617"/>
            <a:ext cx="335681" cy="415097"/>
            <a:chOff x="807" y="-1545"/>
            <a:chExt cx="6074" cy="7511"/>
          </a:xfrm>
          <a:solidFill>
            <a:schemeClr val="tx1"/>
          </a:solidFill>
        </p:grpSpPr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807" y="-1545"/>
              <a:ext cx="1832" cy="5347"/>
            </a:xfrm>
            <a:custGeom>
              <a:avLst/>
              <a:gdLst>
                <a:gd name="T0" fmla="*/ 0 w 775"/>
                <a:gd name="T1" fmla="*/ 1130 h 2262"/>
                <a:gd name="T2" fmla="*/ 629 w 775"/>
                <a:gd name="T3" fmla="*/ 20 h 2262"/>
                <a:gd name="T4" fmla="*/ 708 w 775"/>
                <a:gd name="T5" fmla="*/ 18 h 2262"/>
                <a:gd name="T6" fmla="*/ 735 w 775"/>
                <a:gd name="T7" fmla="*/ 82 h 2262"/>
                <a:gd name="T8" fmla="*/ 695 w 775"/>
                <a:gd name="T9" fmla="*/ 134 h 2262"/>
                <a:gd name="T10" fmla="*/ 429 w 775"/>
                <a:gd name="T11" fmla="*/ 353 h 2262"/>
                <a:gd name="T12" fmla="*/ 147 w 775"/>
                <a:gd name="T13" fmla="*/ 955 h 2262"/>
                <a:gd name="T14" fmla="*/ 726 w 775"/>
                <a:gd name="T15" fmla="*/ 2127 h 2262"/>
                <a:gd name="T16" fmla="*/ 771 w 775"/>
                <a:gd name="T17" fmla="*/ 2180 h 2262"/>
                <a:gd name="T18" fmla="*/ 745 w 775"/>
                <a:gd name="T19" fmla="*/ 2245 h 2262"/>
                <a:gd name="T20" fmla="*/ 671 w 775"/>
                <a:gd name="T21" fmla="*/ 2247 h 2262"/>
                <a:gd name="T22" fmla="*/ 492 w 775"/>
                <a:gd name="T23" fmla="*/ 2128 h 2262"/>
                <a:gd name="T24" fmla="*/ 21 w 775"/>
                <a:gd name="T25" fmla="*/ 1334 h 2262"/>
                <a:gd name="T26" fmla="*/ 0 w 775"/>
                <a:gd name="T27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5" h="2262">
                  <a:moveTo>
                    <a:pt x="0" y="1130"/>
                  </a:moveTo>
                  <a:cubicBezTo>
                    <a:pt x="19" y="644"/>
                    <a:pt x="223" y="275"/>
                    <a:pt x="629" y="20"/>
                  </a:cubicBezTo>
                  <a:cubicBezTo>
                    <a:pt x="655" y="4"/>
                    <a:pt x="681" y="0"/>
                    <a:pt x="708" y="18"/>
                  </a:cubicBezTo>
                  <a:cubicBezTo>
                    <a:pt x="730" y="33"/>
                    <a:pt x="739" y="56"/>
                    <a:pt x="735" y="82"/>
                  </a:cubicBezTo>
                  <a:cubicBezTo>
                    <a:pt x="732" y="107"/>
                    <a:pt x="716" y="122"/>
                    <a:pt x="695" y="134"/>
                  </a:cubicBezTo>
                  <a:cubicBezTo>
                    <a:pt x="595" y="193"/>
                    <a:pt x="506" y="266"/>
                    <a:pt x="429" y="353"/>
                  </a:cubicBezTo>
                  <a:cubicBezTo>
                    <a:pt x="275" y="526"/>
                    <a:pt x="179" y="726"/>
                    <a:pt x="147" y="955"/>
                  </a:cubicBezTo>
                  <a:cubicBezTo>
                    <a:pt x="80" y="1437"/>
                    <a:pt x="304" y="1887"/>
                    <a:pt x="726" y="2127"/>
                  </a:cubicBezTo>
                  <a:cubicBezTo>
                    <a:pt x="748" y="2139"/>
                    <a:pt x="767" y="2154"/>
                    <a:pt x="771" y="2180"/>
                  </a:cubicBezTo>
                  <a:cubicBezTo>
                    <a:pt x="775" y="2207"/>
                    <a:pt x="767" y="2229"/>
                    <a:pt x="745" y="2245"/>
                  </a:cubicBezTo>
                  <a:cubicBezTo>
                    <a:pt x="721" y="2262"/>
                    <a:pt x="695" y="2262"/>
                    <a:pt x="671" y="2247"/>
                  </a:cubicBezTo>
                  <a:cubicBezTo>
                    <a:pt x="611" y="2208"/>
                    <a:pt x="548" y="2172"/>
                    <a:pt x="492" y="2128"/>
                  </a:cubicBezTo>
                  <a:cubicBezTo>
                    <a:pt x="235" y="1923"/>
                    <a:pt x="77" y="1658"/>
                    <a:pt x="21" y="1334"/>
                  </a:cubicBezTo>
                  <a:cubicBezTo>
                    <a:pt x="9" y="1264"/>
                    <a:pt x="6" y="1192"/>
                    <a:pt x="0" y="1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5096" y="-1519"/>
              <a:ext cx="1785" cy="5295"/>
            </a:xfrm>
            <a:custGeom>
              <a:avLst/>
              <a:gdLst>
                <a:gd name="T0" fmla="*/ 752 w 755"/>
                <a:gd name="T1" fmla="*/ 1194 h 2240"/>
                <a:gd name="T2" fmla="*/ 113 w 755"/>
                <a:gd name="T3" fmla="*/ 2220 h 2240"/>
                <a:gd name="T4" fmla="*/ 25 w 755"/>
                <a:gd name="T5" fmla="*/ 2213 h 2240"/>
                <a:gd name="T6" fmla="*/ 18 w 755"/>
                <a:gd name="T7" fmla="*/ 2132 h 2240"/>
                <a:gd name="T8" fmla="*/ 53 w 755"/>
                <a:gd name="T9" fmla="*/ 2103 h 2240"/>
                <a:gd name="T10" fmla="*/ 552 w 755"/>
                <a:gd name="T11" fmla="*/ 1501 h 2240"/>
                <a:gd name="T12" fmla="*/ 384 w 755"/>
                <a:gd name="T13" fmla="*/ 412 h 2240"/>
                <a:gd name="T14" fmla="*/ 78 w 755"/>
                <a:gd name="T15" fmla="*/ 134 h 2240"/>
                <a:gd name="T16" fmla="*/ 52 w 755"/>
                <a:gd name="T17" fmla="*/ 41 h 2240"/>
                <a:gd name="T18" fmla="*/ 150 w 755"/>
                <a:gd name="T19" fmla="*/ 23 h 2240"/>
                <a:gd name="T20" fmla="*/ 561 w 755"/>
                <a:gd name="T21" fmla="*/ 436 h 2240"/>
                <a:gd name="T22" fmla="*/ 752 w 755"/>
                <a:gd name="T23" fmla="*/ 1194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2240">
                  <a:moveTo>
                    <a:pt x="752" y="1194"/>
                  </a:moveTo>
                  <a:cubicBezTo>
                    <a:pt x="736" y="1594"/>
                    <a:pt x="527" y="1967"/>
                    <a:pt x="113" y="2220"/>
                  </a:cubicBezTo>
                  <a:cubicBezTo>
                    <a:pt x="80" y="2240"/>
                    <a:pt x="48" y="2237"/>
                    <a:pt x="25" y="2213"/>
                  </a:cubicBezTo>
                  <a:cubicBezTo>
                    <a:pt x="4" y="2191"/>
                    <a:pt x="0" y="2156"/>
                    <a:pt x="18" y="2132"/>
                  </a:cubicBezTo>
                  <a:cubicBezTo>
                    <a:pt x="27" y="2120"/>
                    <a:pt x="40" y="2110"/>
                    <a:pt x="53" y="2103"/>
                  </a:cubicBezTo>
                  <a:cubicBezTo>
                    <a:pt x="290" y="1961"/>
                    <a:pt x="461" y="1762"/>
                    <a:pt x="552" y="1501"/>
                  </a:cubicBezTo>
                  <a:cubicBezTo>
                    <a:pt x="687" y="1111"/>
                    <a:pt x="629" y="745"/>
                    <a:pt x="384" y="412"/>
                  </a:cubicBezTo>
                  <a:cubicBezTo>
                    <a:pt x="301" y="299"/>
                    <a:pt x="197" y="208"/>
                    <a:pt x="78" y="134"/>
                  </a:cubicBezTo>
                  <a:cubicBezTo>
                    <a:pt x="43" y="113"/>
                    <a:pt x="33" y="73"/>
                    <a:pt x="52" y="41"/>
                  </a:cubicBezTo>
                  <a:cubicBezTo>
                    <a:pt x="73" y="7"/>
                    <a:pt x="112" y="0"/>
                    <a:pt x="150" y="23"/>
                  </a:cubicBezTo>
                  <a:cubicBezTo>
                    <a:pt x="318" y="130"/>
                    <a:pt x="456" y="267"/>
                    <a:pt x="561" y="436"/>
                  </a:cubicBezTo>
                  <a:cubicBezTo>
                    <a:pt x="687" y="639"/>
                    <a:pt x="755" y="880"/>
                    <a:pt x="752" y="1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3384" y="613"/>
              <a:ext cx="941" cy="5353"/>
            </a:xfrm>
            <a:custGeom>
              <a:avLst/>
              <a:gdLst>
                <a:gd name="T0" fmla="*/ 145 w 398"/>
                <a:gd name="T1" fmla="*/ 1295 h 2264"/>
                <a:gd name="T2" fmla="*/ 145 w 398"/>
                <a:gd name="T3" fmla="*/ 402 h 2264"/>
                <a:gd name="T4" fmla="*/ 125 w 398"/>
                <a:gd name="T5" fmla="*/ 369 h 2264"/>
                <a:gd name="T6" fmla="*/ 29 w 398"/>
                <a:gd name="T7" fmla="*/ 144 h 2264"/>
                <a:gd name="T8" fmla="*/ 242 w 398"/>
                <a:gd name="T9" fmla="*/ 17 h 2264"/>
                <a:gd name="T10" fmla="*/ 394 w 398"/>
                <a:gd name="T11" fmla="*/ 207 h 2264"/>
                <a:gd name="T12" fmla="*/ 288 w 398"/>
                <a:gd name="T13" fmla="*/ 369 h 2264"/>
                <a:gd name="T14" fmla="*/ 269 w 398"/>
                <a:gd name="T15" fmla="*/ 401 h 2264"/>
                <a:gd name="T16" fmla="*/ 269 w 398"/>
                <a:gd name="T17" fmla="*/ 2180 h 2264"/>
                <a:gd name="T18" fmla="*/ 269 w 398"/>
                <a:gd name="T19" fmla="*/ 2208 h 2264"/>
                <a:gd name="T20" fmla="*/ 207 w 398"/>
                <a:gd name="T21" fmla="*/ 2264 h 2264"/>
                <a:gd name="T22" fmla="*/ 145 w 398"/>
                <a:gd name="T23" fmla="*/ 2207 h 2264"/>
                <a:gd name="T24" fmla="*/ 145 w 398"/>
                <a:gd name="T25" fmla="*/ 2183 h 2264"/>
                <a:gd name="T26" fmla="*/ 145 w 398"/>
                <a:gd name="T27" fmla="*/ 1295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2264">
                  <a:moveTo>
                    <a:pt x="145" y="1295"/>
                  </a:moveTo>
                  <a:cubicBezTo>
                    <a:pt x="145" y="998"/>
                    <a:pt x="145" y="700"/>
                    <a:pt x="145" y="402"/>
                  </a:cubicBezTo>
                  <a:cubicBezTo>
                    <a:pt x="145" y="385"/>
                    <a:pt x="141" y="376"/>
                    <a:pt x="125" y="369"/>
                  </a:cubicBezTo>
                  <a:cubicBezTo>
                    <a:pt x="41" y="329"/>
                    <a:pt x="0" y="232"/>
                    <a:pt x="29" y="144"/>
                  </a:cubicBezTo>
                  <a:cubicBezTo>
                    <a:pt x="58" y="53"/>
                    <a:pt x="148" y="0"/>
                    <a:pt x="242" y="17"/>
                  </a:cubicBezTo>
                  <a:cubicBezTo>
                    <a:pt x="332" y="33"/>
                    <a:pt x="398" y="115"/>
                    <a:pt x="394" y="207"/>
                  </a:cubicBezTo>
                  <a:cubicBezTo>
                    <a:pt x="391" y="282"/>
                    <a:pt x="354" y="336"/>
                    <a:pt x="288" y="369"/>
                  </a:cubicBezTo>
                  <a:cubicBezTo>
                    <a:pt x="273" y="377"/>
                    <a:pt x="269" y="385"/>
                    <a:pt x="269" y="401"/>
                  </a:cubicBezTo>
                  <a:cubicBezTo>
                    <a:pt x="269" y="994"/>
                    <a:pt x="269" y="1587"/>
                    <a:pt x="269" y="2180"/>
                  </a:cubicBezTo>
                  <a:cubicBezTo>
                    <a:pt x="269" y="2189"/>
                    <a:pt x="270" y="2199"/>
                    <a:pt x="269" y="2208"/>
                  </a:cubicBezTo>
                  <a:cubicBezTo>
                    <a:pt x="266" y="2240"/>
                    <a:pt x="239" y="2264"/>
                    <a:pt x="207" y="2264"/>
                  </a:cubicBezTo>
                  <a:cubicBezTo>
                    <a:pt x="175" y="2264"/>
                    <a:pt x="148" y="2239"/>
                    <a:pt x="145" y="2207"/>
                  </a:cubicBezTo>
                  <a:cubicBezTo>
                    <a:pt x="144" y="2199"/>
                    <a:pt x="145" y="2191"/>
                    <a:pt x="145" y="2183"/>
                  </a:cubicBezTo>
                  <a:cubicBezTo>
                    <a:pt x="145" y="1887"/>
                    <a:pt x="145" y="1591"/>
                    <a:pt x="145" y="1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1417" y="-1018"/>
              <a:ext cx="1463" cy="4279"/>
            </a:xfrm>
            <a:custGeom>
              <a:avLst/>
              <a:gdLst>
                <a:gd name="T0" fmla="*/ 0 w 619"/>
                <a:gd name="T1" fmla="*/ 850 h 1810"/>
                <a:gd name="T2" fmla="*/ 503 w 619"/>
                <a:gd name="T3" fmla="*/ 18 h 1810"/>
                <a:gd name="T4" fmla="*/ 579 w 619"/>
                <a:gd name="T5" fmla="*/ 32 h 1810"/>
                <a:gd name="T6" fmla="*/ 556 w 619"/>
                <a:gd name="T7" fmla="*/ 109 h 1810"/>
                <a:gd name="T8" fmla="*/ 281 w 619"/>
                <a:gd name="T9" fmla="*/ 360 h 1810"/>
                <a:gd name="T10" fmla="*/ 108 w 619"/>
                <a:gd name="T11" fmla="*/ 958 h 1810"/>
                <a:gd name="T12" fmla="*/ 582 w 619"/>
                <a:gd name="T13" fmla="*/ 1707 h 1810"/>
                <a:gd name="T14" fmla="*/ 616 w 619"/>
                <a:gd name="T15" fmla="*/ 1763 h 1810"/>
                <a:gd name="T16" fmla="*/ 578 w 619"/>
                <a:gd name="T17" fmla="*/ 1807 h 1810"/>
                <a:gd name="T18" fmla="*/ 533 w 619"/>
                <a:gd name="T19" fmla="*/ 1800 h 1810"/>
                <a:gd name="T20" fmla="*/ 69 w 619"/>
                <a:gd name="T21" fmla="*/ 1270 h 1810"/>
                <a:gd name="T22" fmla="*/ 0 w 619"/>
                <a:gd name="T23" fmla="*/ 85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9" h="1810">
                  <a:moveTo>
                    <a:pt x="0" y="850"/>
                  </a:moveTo>
                  <a:cubicBezTo>
                    <a:pt x="12" y="518"/>
                    <a:pt x="177" y="222"/>
                    <a:pt x="503" y="18"/>
                  </a:cubicBezTo>
                  <a:cubicBezTo>
                    <a:pt x="531" y="0"/>
                    <a:pt x="563" y="6"/>
                    <a:pt x="579" y="32"/>
                  </a:cubicBezTo>
                  <a:cubicBezTo>
                    <a:pt x="596" y="59"/>
                    <a:pt x="587" y="90"/>
                    <a:pt x="556" y="109"/>
                  </a:cubicBezTo>
                  <a:cubicBezTo>
                    <a:pt x="447" y="174"/>
                    <a:pt x="355" y="257"/>
                    <a:pt x="281" y="360"/>
                  </a:cubicBezTo>
                  <a:cubicBezTo>
                    <a:pt x="152" y="539"/>
                    <a:pt x="91" y="739"/>
                    <a:pt x="108" y="958"/>
                  </a:cubicBezTo>
                  <a:cubicBezTo>
                    <a:pt x="133" y="1291"/>
                    <a:pt x="295" y="1539"/>
                    <a:pt x="582" y="1707"/>
                  </a:cubicBezTo>
                  <a:cubicBezTo>
                    <a:pt x="604" y="1720"/>
                    <a:pt x="619" y="1737"/>
                    <a:pt x="616" y="1763"/>
                  </a:cubicBezTo>
                  <a:cubicBezTo>
                    <a:pt x="613" y="1786"/>
                    <a:pt x="601" y="1803"/>
                    <a:pt x="578" y="1807"/>
                  </a:cubicBezTo>
                  <a:cubicBezTo>
                    <a:pt x="564" y="1810"/>
                    <a:pt x="545" y="1807"/>
                    <a:pt x="533" y="1800"/>
                  </a:cubicBezTo>
                  <a:cubicBezTo>
                    <a:pt x="315" y="1678"/>
                    <a:pt x="160" y="1502"/>
                    <a:pt x="69" y="1270"/>
                  </a:cubicBezTo>
                  <a:cubicBezTo>
                    <a:pt x="22" y="1151"/>
                    <a:pt x="1" y="1028"/>
                    <a:pt x="0" y="8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4843" y="-1002"/>
              <a:ext cx="1435" cy="4256"/>
            </a:xfrm>
            <a:custGeom>
              <a:avLst/>
              <a:gdLst>
                <a:gd name="T0" fmla="*/ 607 w 607"/>
                <a:gd name="T1" fmla="*/ 895 h 1800"/>
                <a:gd name="T2" fmla="*/ 106 w 607"/>
                <a:gd name="T3" fmla="*/ 1774 h 1800"/>
                <a:gd name="T4" fmla="*/ 87 w 607"/>
                <a:gd name="T5" fmla="*/ 1786 h 1800"/>
                <a:gd name="T6" fmla="*/ 14 w 607"/>
                <a:gd name="T7" fmla="*/ 1766 h 1800"/>
                <a:gd name="T8" fmla="*/ 35 w 607"/>
                <a:gd name="T9" fmla="*/ 1693 h 1800"/>
                <a:gd name="T10" fmla="*/ 174 w 607"/>
                <a:gd name="T11" fmla="*/ 1595 h 1800"/>
                <a:gd name="T12" fmla="*/ 487 w 607"/>
                <a:gd name="T13" fmla="*/ 1032 h 1800"/>
                <a:gd name="T14" fmla="*/ 71 w 607"/>
                <a:gd name="T15" fmla="*/ 115 h 1800"/>
                <a:gd name="T16" fmla="*/ 37 w 607"/>
                <a:gd name="T17" fmla="*/ 53 h 1800"/>
                <a:gd name="T18" fmla="*/ 120 w 607"/>
                <a:gd name="T19" fmla="*/ 22 h 1800"/>
                <a:gd name="T20" fmla="*/ 294 w 607"/>
                <a:gd name="T21" fmla="*/ 159 h 1800"/>
                <a:gd name="T22" fmla="*/ 597 w 607"/>
                <a:gd name="T23" fmla="*/ 772 h 1800"/>
                <a:gd name="T24" fmla="*/ 607 w 607"/>
                <a:gd name="T25" fmla="*/ 895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7" h="1800">
                  <a:moveTo>
                    <a:pt x="607" y="895"/>
                  </a:moveTo>
                  <a:cubicBezTo>
                    <a:pt x="592" y="1274"/>
                    <a:pt x="429" y="1569"/>
                    <a:pt x="106" y="1774"/>
                  </a:cubicBezTo>
                  <a:cubicBezTo>
                    <a:pt x="100" y="1778"/>
                    <a:pt x="94" y="1783"/>
                    <a:pt x="87" y="1786"/>
                  </a:cubicBezTo>
                  <a:cubicBezTo>
                    <a:pt x="61" y="1800"/>
                    <a:pt x="28" y="1791"/>
                    <a:pt x="14" y="1766"/>
                  </a:cubicBezTo>
                  <a:cubicBezTo>
                    <a:pt x="0" y="1740"/>
                    <a:pt x="8" y="1712"/>
                    <a:pt x="35" y="1693"/>
                  </a:cubicBezTo>
                  <a:cubicBezTo>
                    <a:pt x="82" y="1661"/>
                    <a:pt x="131" y="1632"/>
                    <a:pt x="174" y="1595"/>
                  </a:cubicBezTo>
                  <a:cubicBezTo>
                    <a:pt x="348" y="1447"/>
                    <a:pt x="458" y="1259"/>
                    <a:pt x="487" y="1032"/>
                  </a:cubicBezTo>
                  <a:cubicBezTo>
                    <a:pt x="537" y="643"/>
                    <a:pt x="394" y="337"/>
                    <a:pt x="71" y="115"/>
                  </a:cubicBezTo>
                  <a:cubicBezTo>
                    <a:pt x="43" y="97"/>
                    <a:pt x="32" y="77"/>
                    <a:pt x="37" y="53"/>
                  </a:cubicBezTo>
                  <a:cubicBezTo>
                    <a:pt x="45" y="16"/>
                    <a:pt x="85" y="0"/>
                    <a:pt x="120" y="22"/>
                  </a:cubicBezTo>
                  <a:cubicBezTo>
                    <a:pt x="184" y="61"/>
                    <a:pt x="242" y="107"/>
                    <a:pt x="294" y="159"/>
                  </a:cubicBezTo>
                  <a:cubicBezTo>
                    <a:pt x="465" y="328"/>
                    <a:pt x="568" y="532"/>
                    <a:pt x="597" y="772"/>
                  </a:cubicBezTo>
                  <a:cubicBezTo>
                    <a:pt x="601" y="812"/>
                    <a:pt x="603" y="852"/>
                    <a:pt x="607" y="8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2001" y="-493"/>
              <a:ext cx="1118" cy="3248"/>
            </a:xfrm>
            <a:custGeom>
              <a:avLst/>
              <a:gdLst>
                <a:gd name="T0" fmla="*/ 0 w 473"/>
                <a:gd name="T1" fmla="*/ 684 h 1374"/>
                <a:gd name="T2" fmla="*/ 369 w 473"/>
                <a:gd name="T3" fmla="*/ 20 h 1374"/>
                <a:gd name="T4" fmla="*/ 391 w 473"/>
                <a:gd name="T5" fmla="*/ 8 h 1374"/>
                <a:gd name="T6" fmla="*/ 440 w 473"/>
                <a:gd name="T7" fmla="*/ 22 h 1374"/>
                <a:gd name="T8" fmla="*/ 432 w 473"/>
                <a:gd name="T9" fmla="*/ 74 h 1374"/>
                <a:gd name="T10" fmla="*/ 414 w 473"/>
                <a:gd name="T11" fmla="*/ 86 h 1374"/>
                <a:gd name="T12" fmla="*/ 86 w 473"/>
                <a:gd name="T13" fmla="*/ 746 h 1374"/>
                <a:gd name="T14" fmla="*/ 432 w 473"/>
                <a:gd name="T15" fmla="*/ 1286 h 1374"/>
                <a:gd name="T16" fmla="*/ 451 w 473"/>
                <a:gd name="T17" fmla="*/ 1297 h 1374"/>
                <a:gd name="T18" fmla="*/ 464 w 473"/>
                <a:gd name="T19" fmla="*/ 1349 h 1374"/>
                <a:gd name="T20" fmla="*/ 414 w 473"/>
                <a:gd name="T21" fmla="*/ 1367 h 1374"/>
                <a:gd name="T22" fmla="*/ 398 w 473"/>
                <a:gd name="T23" fmla="*/ 1358 h 1374"/>
                <a:gd name="T24" fmla="*/ 10 w 473"/>
                <a:gd name="T25" fmla="*/ 784 h 1374"/>
                <a:gd name="T26" fmla="*/ 0 w 473"/>
                <a:gd name="T27" fmla="*/ 68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3" h="1374">
                  <a:moveTo>
                    <a:pt x="0" y="684"/>
                  </a:moveTo>
                  <a:cubicBezTo>
                    <a:pt x="11" y="397"/>
                    <a:pt x="131" y="176"/>
                    <a:pt x="369" y="20"/>
                  </a:cubicBezTo>
                  <a:cubicBezTo>
                    <a:pt x="376" y="15"/>
                    <a:pt x="383" y="11"/>
                    <a:pt x="391" y="8"/>
                  </a:cubicBezTo>
                  <a:cubicBezTo>
                    <a:pt x="410" y="0"/>
                    <a:pt x="430" y="6"/>
                    <a:pt x="440" y="22"/>
                  </a:cubicBezTo>
                  <a:cubicBezTo>
                    <a:pt x="451" y="39"/>
                    <a:pt x="448" y="61"/>
                    <a:pt x="432" y="74"/>
                  </a:cubicBezTo>
                  <a:cubicBezTo>
                    <a:pt x="426" y="79"/>
                    <a:pt x="420" y="82"/>
                    <a:pt x="414" y="86"/>
                  </a:cubicBezTo>
                  <a:cubicBezTo>
                    <a:pt x="177" y="243"/>
                    <a:pt x="62" y="463"/>
                    <a:pt x="86" y="746"/>
                  </a:cubicBezTo>
                  <a:cubicBezTo>
                    <a:pt x="107" y="984"/>
                    <a:pt x="229" y="1163"/>
                    <a:pt x="432" y="1286"/>
                  </a:cubicBezTo>
                  <a:cubicBezTo>
                    <a:pt x="439" y="1290"/>
                    <a:pt x="445" y="1293"/>
                    <a:pt x="451" y="1297"/>
                  </a:cubicBezTo>
                  <a:cubicBezTo>
                    <a:pt x="468" y="1310"/>
                    <a:pt x="473" y="1331"/>
                    <a:pt x="464" y="1349"/>
                  </a:cubicBezTo>
                  <a:cubicBezTo>
                    <a:pt x="455" y="1366"/>
                    <a:pt x="434" y="1374"/>
                    <a:pt x="414" y="1367"/>
                  </a:cubicBezTo>
                  <a:cubicBezTo>
                    <a:pt x="408" y="1365"/>
                    <a:pt x="403" y="1362"/>
                    <a:pt x="398" y="1358"/>
                  </a:cubicBezTo>
                  <a:cubicBezTo>
                    <a:pt x="178" y="1228"/>
                    <a:pt x="47" y="1038"/>
                    <a:pt x="10" y="784"/>
                  </a:cubicBezTo>
                  <a:cubicBezTo>
                    <a:pt x="5" y="750"/>
                    <a:pt x="3" y="715"/>
                    <a:pt x="0" y="6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4604" y="-491"/>
              <a:ext cx="1390" cy="3227"/>
            </a:xfrm>
            <a:custGeom>
              <a:avLst/>
              <a:gdLst>
                <a:gd name="T0" fmla="*/ 378 w 588"/>
                <a:gd name="T1" fmla="*/ 678 h 1365"/>
                <a:gd name="T2" fmla="*/ 53 w 588"/>
                <a:gd name="T3" fmla="*/ 91 h 1365"/>
                <a:gd name="T4" fmla="*/ 26 w 588"/>
                <a:gd name="T5" fmla="*/ 48 h 1365"/>
                <a:gd name="T6" fmla="*/ 90 w 588"/>
                <a:gd name="T7" fmla="*/ 20 h 1365"/>
                <a:gd name="T8" fmla="*/ 220 w 588"/>
                <a:gd name="T9" fmla="*/ 122 h 1365"/>
                <a:gd name="T10" fmla="*/ 77 w 588"/>
                <a:gd name="T11" fmla="*/ 1348 h 1365"/>
                <a:gd name="T12" fmla="*/ 59 w 588"/>
                <a:gd name="T13" fmla="*/ 1357 h 1365"/>
                <a:gd name="T14" fmla="*/ 9 w 588"/>
                <a:gd name="T15" fmla="*/ 1340 h 1365"/>
                <a:gd name="T16" fmla="*/ 20 w 588"/>
                <a:gd name="T17" fmla="*/ 1290 h 1365"/>
                <a:gd name="T18" fmla="*/ 35 w 588"/>
                <a:gd name="T19" fmla="*/ 1280 h 1365"/>
                <a:gd name="T20" fmla="*/ 372 w 588"/>
                <a:gd name="T21" fmla="*/ 765 h 1365"/>
                <a:gd name="T22" fmla="*/ 378 w 588"/>
                <a:gd name="T23" fmla="*/ 678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8" h="1365">
                  <a:moveTo>
                    <a:pt x="378" y="678"/>
                  </a:moveTo>
                  <a:cubicBezTo>
                    <a:pt x="370" y="429"/>
                    <a:pt x="264" y="231"/>
                    <a:pt x="53" y="91"/>
                  </a:cubicBezTo>
                  <a:cubicBezTo>
                    <a:pt x="37" y="80"/>
                    <a:pt x="24" y="68"/>
                    <a:pt x="26" y="48"/>
                  </a:cubicBezTo>
                  <a:cubicBezTo>
                    <a:pt x="28" y="16"/>
                    <a:pt x="63" y="0"/>
                    <a:pt x="90" y="20"/>
                  </a:cubicBezTo>
                  <a:cubicBezTo>
                    <a:pt x="135" y="52"/>
                    <a:pt x="181" y="84"/>
                    <a:pt x="220" y="122"/>
                  </a:cubicBezTo>
                  <a:cubicBezTo>
                    <a:pt x="588" y="478"/>
                    <a:pt x="516" y="1086"/>
                    <a:pt x="77" y="1348"/>
                  </a:cubicBezTo>
                  <a:cubicBezTo>
                    <a:pt x="71" y="1351"/>
                    <a:pt x="66" y="1355"/>
                    <a:pt x="59" y="1357"/>
                  </a:cubicBezTo>
                  <a:cubicBezTo>
                    <a:pt x="40" y="1365"/>
                    <a:pt x="19" y="1357"/>
                    <a:pt x="9" y="1340"/>
                  </a:cubicBezTo>
                  <a:cubicBezTo>
                    <a:pt x="0" y="1323"/>
                    <a:pt x="4" y="1303"/>
                    <a:pt x="20" y="1290"/>
                  </a:cubicBezTo>
                  <a:cubicBezTo>
                    <a:pt x="24" y="1286"/>
                    <a:pt x="30" y="1283"/>
                    <a:pt x="35" y="1280"/>
                  </a:cubicBezTo>
                  <a:cubicBezTo>
                    <a:pt x="228" y="1161"/>
                    <a:pt x="340" y="989"/>
                    <a:pt x="372" y="765"/>
                  </a:cubicBezTo>
                  <a:cubicBezTo>
                    <a:pt x="376" y="738"/>
                    <a:pt x="376" y="709"/>
                    <a:pt x="378" y="6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18" name="Straight Arrow Connector 147"/>
          <p:cNvCxnSpPr/>
          <p:nvPr/>
        </p:nvCxnSpPr>
        <p:spPr>
          <a:xfrm flipH="1" flipV="1">
            <a:off x="7908405" y="4973226"/>
            <a:ext cx="296648" cy="538014"/>
          </a:xfrm>
          <a:prstGeom prst="straightConnector1">
            <a:avLst/>
          </a:prstGeom>
          <a:noFill/>
          <a:ln w="19050" cap="rnd" cmpd="sng" algn="ctr">
            <a:solidFill>
              <a:srgbClr val="D83B01"/>
            </a:solidFill>
            <a:prstDash val="sysDot"/>
            <a:headEnd type="none"/>
            <a:tailEnd type="triangle"/>
          </a:ln>
          <a:effectLst/>
        </p:spPr>
      </p:cxnSp>
      <p:grpSp>
        <p:nvGrpSpPr>
          <p:cNvPr id="119" name="Group 1040"/>
          <p:cNvGrpSpPr/>
          <p:nvPr/>
        </p:nvGrpSpPr>
        <p:grpSpPr>
          <a:xfrm>
            <a:off x="7498236" y="3689077"/>
            <a:ext cx="694384" cy="595257"/>
            <a:chOff x="6879725" y="2708442"/>
            <a:chExt cx="694384" cy="595257"/>
          </a:xfrm>
          <a:solidFill>
            <a:schemeClr val="tx1"/>
          </a:solidFill>
        </p:grpSpPr>
        <p:cxnSp>
          <p:nvCxnSpPr>
            <p:cNvPr id="120" name="Straight Arrow Connector 151"/>
            <p:cNvCxnSpPr/>
            <p:nvPr/>
          </p:nvCxnSpPr>
          <p:spPr>
            <a:xfrm flipH="1" flipV="1">
              <a:off x="6879725" y="2950672"/>
              <a:ext cx="245345" cy="352380"/>
            </a:xfrm>
            <a:prstGeom prst="straightConnector1">
              <a:avLst/>
            </a:prstGeom>
            <a:grpFill/>
            <a:ln w="19050" cap="rnd" cmpd="sng" algn="ctr">
              <a:solidFill>
                <a:srgbClr val="D83B01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121" name="Straight Arrow Connector 152"/>
            <p:cNvCxnSpPr/>
            <p:nvPr/>
          </p:nvCxnSpPr>
          <p:spPr>
            <a:xfrm flipV="1">
              <a:off x="7267146" y="2988022"/>
              <a:ext cx="306963" cy="315677"/>
            </a:xfrm>
            <a:prstGeom prst="straightConnector1">
              <a:avLst/>
            </a:prstGeom>
            <a:grpFill/>
            <a:ln w="19050" cap="rnd" cmpd="sng" algn="ctr">
              <a:solidFill>
                <a:srgbClr val="D83B01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122" name="Straight Arrow Connector 153"/>
            <p:cNvCxnSpPr/>
            <p:nvPr/>
          </p:nvCxnSpPr>
          <p:spPr>
            <a:xfrm flipV="1">
              <a:off x="7196108" y="2708442"/>
              <a:ext cx="0" cy="566436"/>
            </a:xfrm>
            <a:prstGeom prst="straightConnector1">
              <a:avLst/>
            </a:prstGeom>
            <a:grpFill/>
            <a:ln w="19050" cap="rnd" cmpd="sng" algn="ctr">
              <a:solidFill>
                <a:srgbClr val="D83B01"/>
              </a:solidFill>
              <a:prstDash val="sysDot"/>
              <a:headEnd type="none"/>
              <a:tailEnd type="triangle"/>
            </a:ln>
            <a:effectLst/>
          </p:spPr>
        </p:cxnSp>
      </p:grpSp>
      <p:sp>
        <p:nvSpPr>
          <p:cNvPr id="123" name="TextBox 1034"/>
          <p:cNvSpPr txBox="1"/>
          <p:nvPr/>
        </p:nvSpPr>
        <p:spPr>
          <a:xfrm>
            <a:off x="6776114" y="6084234"/>
            <a:ext cx="62108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TextBox 167"/>
          <p:cNvSpPr txBox="1"/>
          <p:nvPr/>
        </p:nvSpPr>
        <p:spPr>
          <a:xfrm>
            <a:off x="7997156" y="6023166"/>
            <a:ext cx="74732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スイッチ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TextBox 168"/>
          <p:cNvSpPr txBox="1"/>
          <p:nvPr/>
        </p:nvSpPr>
        <p:spPr>
          <a:xfrm>
            <a:off x="6726003" y="4495522"/>
            <a:ext cx="79296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Wireless Access Point</a:t>
            </a:r>
          </a:p>
        </p:txBody>
      </p:sp>
      <p:grpSp>
        <p:nvGrpSpPr>
          <p:cNvPr id="141" name="Group 293"/>
          <p:cNvGrpSpPr/>
          <p:nvPr/>
        </p:nvGrpSpPr>
        <p:grpSpPr>
          <a:xfrm>
            <a:off x="7269347" y="2639695"/>
            <a:ext cx="1152163" cy="1122633"/>
            <a:chOff x="6402329" y="1382147"/>
            <a:chExt cx="1517693" cy="1478795"/>
          </a:xfrm>
          <a:solidFill>
            <a:schemeClr val="tx1"/>
          </a:solidFill>
        </p:grpSpPr>
        <p:sp>
          <p:nvSpPr>
            <p:cNvPr id="142" name="Freeform 25"/>
            <p:cNvSpPr>
              <a:spLocks noChangeAspect="1" noEditPoints="1"/>
            </p:cNvSpPr>
            <p:nvPr/>
          </p:nvSpPr>
          <p:spPr bwMode="black">
            <a:xfrm>
              <a:off x="7574108" y="2623308"/>
              <a:ext cx="345914" cy="237634"/>
            </a:xfrm>
            <a:custGeom>
              <a:avLst/>
              <a:gdLst>
                <a:gd name="T0" fmla="*/ 2442 w 2470"/>
                <a:gd name="T1" fmla="*/ 0 h 1695"/>
                <a:gd name="T2" fmla="*/ 28 w 2470"/>
                <a:gd name="T3" fmla="*/ 0 h 1695"/>
                <a:gd name="T4" fmla="*/ 0 w 2470"/>
                <a:gd name="T5" fmla="*/ 28 h 1695"/>
                <a:gd name="T6" fmla="*/ 0 w 2470"/>
                <a:gd name="T7" fmla="*/ 1667 h 1695"/>
                <a:gd name="T8" fmla="*/ 28 w 2470"/>
                <a:gd name="T9" fmla="*/ 1695 h 1695"/>
                <a:gd name="T10" fmla="*/ 2442 w 2470"/>
                <a:gd name="T11" fmla="*/ 1695 h 1695"/>
                <a:gd name="T12" fmla="*/ 2470 w 2470"/>
                <a:gd name="T13" fmla="*/ 1667 h 1695"/>
                <a:gd name="T14" fmla="*/ 2470 w 2470"/>
                <a:gd name="T15" fmla="*/ 28 h 1695"/>
                <a:gd name="T16" fmla="*/ 2442 w 2470"/>
                <a:gd name="T17" fmla="*/ 0 h 1695"/>
                <a:gd name="T18" fmla="*/ 2345 w 2470"/>
                <a:gd name="T19" fmla="*/ 1593 h 1695"/>
                <a:gd name="T20" fmla="*/ 124 w 2470"/>
                <a:gd name="T21" fmla="*/ 1593 h 1695"/>
                <a:gd name="T22" fmla="*/ 124 w 2470"/>
                <a:gd name="T23" fmla="*/ 101 h 1695"/>
                <a:gd name="T24" fmla="*/ 2345 w 2470"/>
                <a:gd name="T25" fmla="*/ 101 h 1695"/>
                <a:gd name="T26" fmla="*/ 2345 w 2470"/>
                <a:gd name="T27" fmla="*/ 1593 h 1695"/>
                <a:gd name="T28" fmla="*/ 2403 w 2470"/>
                <a:gd name="T29" fmla="*/ 880 h 1695"/>
                <a:gd name="T30" fmla="*/ 2372 w 2470"/>
                <a:gd name="T31" fmla="*/ 876 h 1695"/>
                <a:gd name="T32" fmla="*/ 2372 w 2470"/>
                <a:gd name="T33" fmla="*/ 850 h 1695"/>
                <a:gd name="T34" fmla="*/ 2403 w 2470"/>
                <a:gd name="T35" fmla="*/ 850 h 1695"/>
                <a:gd name="T36" fmla="*/ 2403 w 2470"/>
                <a:gd name="T37" fmla="*/ 880 h 1695"/>
                <a:gd name="T38" fmla="*/ 2403 w 2470"/>
                <a:gd name="T39" fmla="*/ 847 h 1695"/>
                <a:gd name="T40" fmla="*/ 2372 w 2470"/>
                <a:gd name="T41" fmla="*/ 847 h 1695"/>
                <a:gd name="T42" fmla="*/ 2372 w 2470"/>
                <a:gd name="T43" fmla="*/ 822 h 1695"/>
                <a:gd name="T44" fmla="*/ 2403 w 2470"/>
                <a:gd name="T45" fmla="*/ 818 h 1695"/>
                <a:gd name="T46" fmla="*/ 2403 w 2470"/>
                <a:gd name="T47" fmla="*/ 847 h 1695"/>
                <a:gd name="T48" fmla="*/ 2446 w 2470"/>
                <a:gd name="T49" fmla="*/ 886 h 1695"/>
                <a:gd name="T50" fmla="*/ 2406 w 2470"/>
                <a:gd name="T51" fmla="*/ 880 h 1695"/>
                <a:gd name="T52" fmla="*/ 2406 w 2470"/>
                <a:gd name="T53" fmla="*/ 850 h 1695"/>
                <a:gd name="T54" fmla="*/ 2446 w 2470"/>
                <a:gd name="T55" fmla="*/ 850 h 1695"/>
                <a:gd name="T56" fmla="*/ 2446 w 2470"/>
                <a:gd name="T57" fmla="*/ 886 h 1695"/>
                <a:gd name="T58" fmla="*/ 2446 w 2470"/>
                <a:gd name="T59" fmla="*/ 847 h 1695"/>
                <a:gd name="T60" fmla="*/ 2406 w 2470"/>
                <a:gd name="T61" fmla="*/ 847 h 1695"/>
                <a:gd name="T62" fmla="*/ 2406 w 2470"/>
                <a:gd name="T63" fmla="*/ 818 h 1695"/>
                <a:gd name="T64" fmla="*/ 2446 w 2470"/>
                <a:gd name="T65" fmla="*/ 812 h 1695"/>
                <a:gd name="T66" fmla="*/ 2446 w 2470"/>
                <a:gd name="T67" fmla="*/ 84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0" h="1695">
                  <a:moveTo>
                    <a:pt x="244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82"/>
                    <a:pt x="12" y="1695"/>
                    <a:pt x="28" y="1695"/>
                  </a:cubicBezTo>
                  <a:cubicBezTo>
                    <a:pt x="2442" y="1695"/>
                    <a:pt x="2442" y="1695"/>
                    <a:pt x="2442" y="1695"/>
                  </a:cubicBezTo>
                  <a:cubicBezTo>
                    <a:pt x="2458" y="1695"/>
                    <a:pt x="2470" y="1682"/>
                    <a:pt x="2470" y="1667"/>
                  </a:cubicBezTo>
                  <a:cubicBezTo>
                    <a:pt x="2470" y="28"/>
                    <a:pt x="2470" y="28"/>
                    <a:pt x="2470" y="28"/>
                  </a:cubicBezTo>
                  <a:cubicBezTo>
                    <a:pt x="2470" y="12"/>
                    <a:pt x="2458" y="0"/>
                    <a:pt x="2442" y="0"/>
                  </a:cubicBezTo>
                  <a:close/>
                  <a:moveTo>
                    <a:pt x="2345" y="1593"/>
                  </a:moveTo>
                  <a:cubicBezTo>
                    <a:pt x="124" y="1593"/>
                    <a:pt x="124" y="1593"/>
                    <a:pt x="124" y="15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2345" y="101"/>
                    <a:pt x="2345" y="101"/>
                    <a:pt x="2345" y="101"/>
                  </a:cubicBezTo>
                  <a:lnTo>
                    <a:pt x="2345" y="1593"/>
                  </a:lnTo>
                  <a:close/>
                  <a:moveTo>
                    <a:pt x="2403" y="880"/>
                  </a:moveTo>
                  <a:cubicBezTo>
                    <a:pt x="2372" y="876"/>
                    <a:pt x="2372" y="876"/>
                    <a:pt x="2372" y="876"/>
                  </a:cubicBezTo>
                  <a:cubicBezTo>
                    <a:pt x="2372" y="850"/>
                    <a:pt x="2372" y="850"/>
                    <a:pt x="2372" y="850"/>
                  </a:cubicBezTo>
                  <a:cubicBezTo>
                    <a:pt x="2403" y="850"/>
                    <a:pt x="2403" y="850"/>
                    <a:pt x="2403" y="850"/>
                  </a:cubicBezTo>
                  <a:lnTo>
                    <a:pt x="2403" y="880"/>
                  </a:lnTo>
                  <a:close/>
                  <a:moveTo>
                    <a:pt x="2403" y="847"/>
                  </a:moveTo>
                  <a:cubicBezTo>
                    <a:pt x="2372" y="847"/>
                    <a:pt x="2372" y="847"/>
                    <a:pt x="2372" y="847"/>
                  </a:cubicBezTo>
                  <a:cubicBezTo>
                    <a:pt x="2372" y="822"/>
                    <a:pt x="2372" y="822"/>
                    <a:pt x="2372" y="822"/>
                  </a:cubicBezTo>
                  <a:cubicBezTo>
                    <a:pt x="2403" y="818"/>
                    <a:pt x="2403" y="818"/>
                    <a:pt x="2403" y="818"/>
                  </a:cubicBezTo>
                  <a:lnTo>
                    <a:pt x="2403" y="847"/>
                  </a:lnTo>
                  <a:close/>
                  <a:moveTo>
                    <a:pt x="2446" y="886"/>
                  </a:moveTo>
                  <a:cubicBezTo>
                    <a:pt x="2406" y="880"/>
                    <a:pt x="2406" y="880"/>
                    <a:pt x="2406" y="880"/>
                  </a:cubicBezTo>
                  <a:cubicBezTo>
                    <a:pt x="2406" y="850"/>
                    <a:pt x="2406" y="850"/>
                    <a:pt x="2406" y="850"/>
                  </a:cubicBezTo>
                  <a:cubicBezTo>
                    <a:pt x="2446" y="850"/>
                    <a:pt x="2446" y="850"/>
                    <a:pt x="2446" y="850"/>
                  </a:cubicBezTo>
                  <a:lnTo>
                    <a:pt x="2446" y="886"/>
                  </a:lnTo>
                  <a:close/>
                  <a:moveTo>
                    <a:pt x="2446" y="847"/>
                  </a:moveTo>
                  <a:cubicBezTo>
                    <a:pt x="2406" y="847"/>
                    <a:pt x="2406" y="847"/>
                    <a:pt x="2406" y="847"/>
                  </a:cubicBezTo>
                  <a:cubicBezTo>
                    <a:pt x="2406" y="818"/>
                    <a:pt x="2406" y="818"/>
                    <a:pt x="2406" y="818"/>
                  </a:cubicBezTo>
                  <a:cubicBezTo>
                    <a:pt x="2446" y="812"/>
                    <a:pt x="2446" y="812"/>
                    <a:pt x="2446" y="812"/>
                  </a:cubicBezTo>
                  <a:lnTo>
                    <a:pt x="2446" y="8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295"/>
            <p:cNvSpPr>
              <a:spLocks noChangeAspect="1"/>
            </p:cNvSpPr>
            <p:nvPr/>
          </p:nvSpPr>
          <p:spPr bwMode="black">
            <a:xfrm flipH="1">
              <a:off x="6402329" y="2243625"/>
              <a:ext cx="431017" cy="276731"/>
            </a:xfrm>
            <a:custGeom>
              <a:avLst/>
              <a:gdLst>
                <a:gd name="connsiteX0" fmla="*/ 4635324 w 4635324"/>
                <a:gd name="connsiteY0" fmla="*/ 2786728 h 2974887"/>
                <a:gd name="connsiteX1" fmla="*/ 0 w 4635324"/>
                <a:gd name="connsiteY1" fmla="*/ 2786728 h 2974887"/>
                <a:gd name="connsiteX2" fmla="*/ 0 w 4635324"/>
                <a:gd name="connsiteY2" fmla="*/ 2813608 h 2974887"/>
                <a:gd name="connsiteX3" fmla="*/ 185413 w 4635324"/>
                <a:gd name="connsiteY3" fmla="*/ 2974887 h 2974887"/>
                <a:gd name="connsiteX4" fmla="*/ 4449911 w 4635324"/>
                <a:gd name="connsiteY4" fmla="*/ 2974887 h 2974887"/>
                <a:gd name="connsiteX5" fmla="*/ 4635324 w 4635324"/>
                <a:gd name="connsiteY5" fmla="*/ 2813608 h 2974887"/>
                <a:gd name="connsiteX6" fmla="*/ 4635324 w 4635324"/>
                <a:gd name="connsiteY6" fmla="*/ 2786728 h 2974887"/>
                <a:gd name="connsiteX7" fmla="*/ 4005331 w 4635324"/>
                <a:gd name="connsiteY7" fmla="*/ 205988 h 2974887"/>
                <a:gd name="connsiteX8" fmla="*/ 4005331 w 4635324"/>
                <a:gd name="connsiteY8" fmla="*/ 2473188 h 2974887"/>
                <a:gd name="connsiteX9" fmla="*/ 630009 w 4635324"/>
                <a:gd name="connsiteY9" fmla="*/ 2473188 h 2974887"/>
                <a:gd name="connsiteX10" fmla="*/ 630009 w 4635324"/>
                <a:gd name="connsiteY10" fmla="*/ 205988 h 2974887"/>
                <a:gd name="connsiteX11" fmla="*/ 4115213 w 4635324"/>
                <a:gd name="connsiteY11" fmla="*/ 0 h 2974887"/>
                <a:gd name="connsiteX12" fmla="*/ 520123 w 4635324"/>
                <a:gd name="connsiteY12" fmla="*/ 0 h 2974887"/>
                <a:gd name="connsiteX13" fmla="*/ 391787 w 4635324"/>
                <a:gd name="connsiteY13" fmla="*/ 128336 h 2974887"/>
                <a:gd name="connsiteX14" fmla="*/ 391787 w 4635324"/>
                <a:gd name="connsiteY14" fmla="*/ 2548645 h 2974887"/>
                <a:gd name="connsiteX15" fmla="*/ 520123 w 4635324"/>
                <a:gd name="connsiteY15" fmla="*/ 2676981 h 2974887"/>
                <a:gd name="connsiteX16" fmla="*/ 4115213 w 4635324"/>
                <a:gd name="connsiteY16" fmla="*/ 2676981 h 2974887"/>
                <a:gd name="connsiteX17" fmla="*/ 4243549 w 4635324"/>
                <a:gd name="connsiteY17" fmla="*/ 2548645 h 2974887"/>
                <a:gd name="connsiteX18" fmla="*/ 4243549 w 4635324"/>
                <a:gd name="connsiteY18" fmla="*/ 128336 h 2974887"/>
                <a:gd name="connsiteX19" fmla="*/ 4115213 w 4635324"/>
                <a:gd name="connsiteY19" fmla="*/ 0 h 29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5324" h="2974887">
                  <a:moveTo>
                    <a:pt x="4635324" y="2786728"/>
                  </a:moveTo>
                  <a:lnTo>
                    <a:pt x="0" y="2786728"/>
                  </a:lnTo>
                  <a:cubicBezTo>
                    <a:pt x="0" y="2813608"/>
                    <a:pt x="0" y="2813608"/>
                    <a:pt x="0" y="2813608"/>
                  </a:cubicBezTo>
                  <a:cubicBezTo>
                    <a:pt x="0" y="2894248"/>
                    <a:pt x="79463" y="2974887"/>
                    <a:pt x="185413" y="2974887"/>
                  </a:cubicBezTo>
                  <a:cubicBezTo>
                    <a:pt x="4449911" y="2974887"/>
                    <a:pt x="4449911" y="2974887"/>
                    <a:pt x="4449911" y="2974887"/>
                  </a:cubicBezTo>
                  <a:cubicBezTo>
                    <a:pt x="4555862" y="2974887"/>
                    <a:pt x="4635324" y="2894248"/>
                    <a:pt x="4635324" y="2813608"/>
                  </a:cubicBezTo>
                  <a:cubicBezTo>
                    <a:pt x="4635324" y="2786728"/>
                    <a:pt x="4635324" y="2786728"/>
                    <a:pt x="4635324" y="2786728"/>
                  </a:cubicBezTo>
                  <a:close/>
                  <a:moveTo>
                    <a:pt x="4005331" y="205988"/>
                  </a:moveTo>
                  <a:lnTo>
                    <a:pt x="4005331" y="2473188"/>
                  </a:lnTo>
                  <a:lnTo>
                    <a:pt x="630009" y="2473188"/>
                  </a:lnTo>
                  <a:lnTo>
                    <a:pt x="630009" y="205988"/>
                  </a:lnTo>
                  <a:close/>
                  <a:moveTo>
                    <a:pt x="4115213" y="0"/>
                  </a:moveTo>
                  <a:lnTo>
                    <a:pt x="520123" y="0"/>
                  </a:lnTo>
                  <a:cubicBezTo>
                    <a:pt x="449244" y="0"/>
                    <a:pt x="391787" y="57457"/>
                    <a:pt x="391787" y="128336"/>
                  </a:cubicBezTo>
                  <a:lnTo>
                    <a:pt x="391787" y="2548645"/>
                  </a:lnTo>
                  <a:cubicBezTo>
                    <a:pt x="391787" y="2619524"/>
                    <a:pt x="449244" y="2676981"/>
                    <a:pt x="520123" y="2676981"/>
                  </a:cubicBezTo>
                  <a:lnTo>
                    <a:pt x="4115213" y="2676981"/>
                  </a:lnTo>
                  <a:cubicBezTo>
                    <a:pt x="4186092" y="2676981"/>
                    <a:pt x="4243549" y="2619524"/>
                    <a:pt x="4243549" y="2548645"/>
                  </a:cubicBezTo>
                  <a:lnTo>
                    <a:pt x="4243549" y="128336"/>
                  </a:lnTo>
                  <a:cubicBezTo>
                    <a:pt x="4243549" y="57457"/>
                    <a:pt x="4186092" y="0"/>
                    <a:pt x="4115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296"/>
            <p:cNvSpPr>
              <a:spLocks noChangeAspect="1"/>
            </p:cNvSpPr>
            <p:nvPr/>
          </p:nvSpPr>
          <p:spPr bwMode="black">
            <a:xfrm>
              <a:off x="6976483" y="1812250"/>
              <a:ext cx="439360" cy="345914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79241" tIns="143392" rIns="179241" bIns="1433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Freeform 297"/>
            <p:cNvSpPr>
              <a:spLocks noChangeAspect="1"/>
            </p:cNvSpPr>
            <p:nvPr/>
          </p:nvSpPr>
          <p:spPr bwMode="black">
            <a:xfrm flipH="1">
              <a:off x="6402329" y="2582332"/>
              <a:ext cx="431017" cy="276731"/>
            </a:xfrm>
            <a:custGeom>
              <a:avLst/>
              <a:gdLst>
                <a:gd name="connsiteX0" fmla="*/ 4635324 w 4635324"/>
                <a:gd name="connsiteY0" fmla="*/ 2786728 h 2974887"/>
                <a:gd name="connsiteX1" fmla="*/ 0 w 4635324"/>
                <a:gd name="connsiteY1" fmla="*/ 2786728 h 2974887"/>
                <a:gd name="connsiteX2" fmla="*/ 0 w 4635324"/>
                <a:gd name="connsiteY2" fmla="*/ 2813608 h 2974887"/>
                <a:gd name="connsiteX3" fmla="*/ 185413 w 4635324"/>
                <a:gd name="connsiteY3" fmla="*/ 2974887 h 2974887"/>
                <a:gd name="connsiteX4" fmla="*/ 4449911 w 4635324"/>
                <a:gd name="connsiteY4" fmla="*/ 2974887 h 2974887"/>
                <a:gd name="connsiteX5" fmla="*/ 4635324 w 4635324"/>
                <a:gd name="connsiteY5" fmla="*/ 2813608 h 2974887"/>
                <a:gd name="connsiteX6" fmla="*/ 4635324 w 4635324"/>
                <a:gd name="connsiteY6" fmla="*/ 2786728 h 2974887"/>
                <a:gd name="connsiteX7" fmla="*/ 4005331 w 4635324"/>
                <a:gd name="connsiteY7" fmla="*/ 205988 h 2974887"/>
                <a:gd name="connsiteX8" fmla="*/ 4005331 w 4635324"/>
                <a:gd name="connsiteY8" fmla="*/ 2473188 h 2974887"/>
                <a:gd name="connsiteX9" fmla="*/ 630009 w 4635324"/>
                <a:gd name="connsiteY9" fmla="*/ 2473188 h 2974887"/>
                <a:gd name="connsiteX10" fmla="*/ 630009 w 4635324"/>
                <a:gd name="connsiteY10" fmla="*/ 205988 h 2974887"/>
                <a:gd name="connsiteX11" fmla="*/ 4115213 w 4635324"/>
                <a:gd name="connsiteY11" fmla="*/ 0 h 2974887"/>
                <a:gd name="connsiteX12" fmla="*/ 520123 w 4635324"/>
                <a:gd name="connsiteY12" fmla="*/ 0 h 2974887"/>
                <a:gd name="connsiteX13" fmla="*/ 391787 w 4635324"/>
                <a:gd name="connsiteY13" fmla="*/ 128336 h 2974887"/>
                <a:gd name="connsiteX14" fmla="*/ 391787 w 4635324"/>
                <a:gd name="connsiteY14" fmla="*/ 2548645 h 2974887"/>
                <a:gd name="connsiteX15" fmla="*/ 520123 w 4635324"/>
                <a:gd name="connsiteY15" fmla="*/ 2676981 h 2974887"/>
                <a:gd name="connsiteX16" fmla="*/ 4115213 w 4635324"/>
                <a:gd name="connsiteY16" fmla="*/ 2676981 h 2974887"/>
                <a:gd name="connsiteX17" fmla="*/ 4243549 w 4635324"/>
                <a:gd name="connsiteY17" fmla="*/ 2548645 h 2974887"/>
                <a:gd name="connsiteX18" fmla="*/ 4243549 w 4635324"/>
                <a:gd name="connsiteY18" fmla="*/ 128336 h 2974887"/>
                <a:gd name="connsiteX19" fmla="*/ 4115213 w 4635324"/>
                <a:gd name="connsiteY19" fmla="*/ 0 h 29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5324" h="2974887">
                  <a:moveTo>
                    <a:pt x="4635324" y="2786728"/>
                  </a:moveTo>
                  <a:lnTo>
                    <a:pt x="0" y="2786728"/>
                  </a:lnTo>
                  <a:cubicBezTo>
                    <a:pt x="0" y="2813608"/>
                    <a:pt x="0" y="2813608"/>
                    <a:pt x="0" y="2813608"/>
                  </a:cubicBezTo>
                  <a:cubicBezTo>
                    <a:pt x="0" y="2894248"/>
                    <a:pt x="79463" y="2974887"/>
                    <a:pt x="185413" y="2974887"/>
                  </a:cubicBezTo>
                  <a:cubicBezTo>
                    <a:pt x="4449911" y="2974887"/>
                    <a:pt x="4449911" y="2974887"/>
                    <a:pt x="4449911" y="2974887"/>
                  </a:cubicBezTo>
                  <a:cubicBezTo>
                    <a:pt x="4555862" y="2974887"/>
                    <a:pt x="4635324" y="2894248"/>
                    <a:pt x="4635324" y="2813608"/>
                  </a:cubicBezTo>
                  <a:cubicBezTo>
                    <a:pt x="4635324" y="2786728"/>
                    <a:pt x="4635324" y="2786728"/>
                    <a:pt x="4635324" y="2786728"/>
                  </a:cubicBezTo>
                  <a:close/>
                  <a:moveTo>
                    <a:pt x="4005331" y="205988"/>
                  </a:moveTo>
                  <a:lnTo>
                    <a:pt x="4005331" y="2473188"/>
                  </a:lnTo>
                  <a:lnTo>
                    <a:pt x="630009" y="2473188"/>
                  </a:lnTo>
                  <a:lnTo>
                    <a:pt x="630009" y="205988"/>
                  </a:lnTo>
                  <a:close/>
                  <a:moveTo>
                    <a:pt x="4115213" y="0"/>
                  </a:moveTo>
                  <a:lnTo>
                    <a:pt x="520123" y="0"/>
                  </a:lnTo>
                  <a:cubicBezTo>
                    <a:pt x="449244" y="0"/>
                    <a:pt x="391787" y="57457"/>
                    <a:pt x="391787" y="128336"/>
                  </a:cubicBezTo>
                  <a:lnTo>
                    <a:pt x="391787" y="2548645"/>
                  </a:lnTo>
                  <a:cubicBezTo>
                    <a:pt x="391787" y="2619524"/>
                    <a:pt x="449244" y="2676981"/>
                    <a:pt x="520123" y="2676981"/>
                  </a:cubicBezTo>
                  <a:lnTo>
                    <a:pt x="4115213" y="2676981"/>
                  </a:lnTo>
                  <a:cubicBezTo>
                    <a:pt x="4186092" y="2676981"/>
                    <a:pt x="4243549" y="2619524"/>
                    <a:pt x="4243549" y="2548645"/>
                  </a:cubicBezTo>
                  <a:lnTo>
                    <a:pt x="4243549" y="128336"/>
                  </a:lnTo>
                  <a:cubicBezTo>
                    <a:pt x="4243549" y="57457"/>
                    <a:pt x="4186092" y="0"/>
                    <a:pt x="4115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298"/>
            <p:cNvSpPr>
              <a:spLocks noChangeAspect="1"/>
            </p:cNvSpPr>
            <p:nvPr/>
          </p:nvSpPr>
          <p:spPr bwMode="black">
            <a:xfrm flipH="1">
              <a:off x="6402329" y="1904918"/>
              <a:ext cx="431017" cy="276731"/>
            </a:xfrm>
            <a:custGeom>
              <a:avLst/>
              <a:gdLst>
                <a:gd name="connsiteX0" fmla="*/ 4635324 w 4635324"/>
                <a:gd name="connsiteY0" fmla="*/ 2786728 h 2974887"/>
                <a:gd name="connsiteX1" fmla="*/ 0 w 4635324"/>
                <a:gd name="connsiteY1" fmla="*/ 2786728 h 2974887"/>
                <a:gd name="connsiteX2" fmla="*/ 0 w 4635324"/>
                <a:gd name="connsiteY2" fmla="*/ 2813608 h 2974887"/>
                <a:gd name="connsiteX3" fmla="*/ 185413 w 4635324"/>
                <a:gd name="connsiteY3" fmla="*/ 2974887 h 2974887"/>
                <a:gd name="connsiteX4" fmla="*/ 4449911 w 4635324"/>
                <a:gd name="connsiteY4" fmla="*/ 2974887 h 2974887"/>
                <a:gd name="connsiteX5" fmla="*/ 4635324 w 4635324"/>
                <a:gd name="connsiteY5" fmla="*/ 2813608 h 2974887"/>
                <a:gd name="connsiteX6" fmla="*/ 4635324 w 4635324"/>
                <a:gd name="connsiteY6" fmla="*/ 2786728 h 2974887"/>
                <a:gd name="connsiteX7" fmla="*/ 4005331 w 4635324"/>
                <a:gd name="connsiteY7" fmla="*/ 205988 h 2974887"/>
                <a:gd name="connsiteX8" fmla="*/ 4005331 w 4635324"/>
                <a:gd name="connsiteY8" fmla="*/ 2473188 h 2974887"/>
                <a:gd name="connsiteX9" fmla="*/ 630009 w 4635324"/>
                <a:gd name="connsiteY9" fmla="*/ 2473188 h 2974887"/>
                <a:gd name="connsiteX10" fmla="*/ 630009 w 4635324"/>
                <a:gd name="connsiteY10" fmla="*/ 205988 h 2974887"/>
                <a:gd name="connsiteX11" fmla="*/ 4115213 w 4635324"/>
                <a:gd name="connsiteY11" fmla="*/ 0 h 2974887"/>
                <a:gd name="connsiteX12" fmla="*/ 520123 w 4635324"/>
                <a:gd name="connsiteY12" fmla="*/ 0 h 2974887"/>
                <a:gd name="connsiteX13" fmla="*/ 391787 w 4635324"/>
                <a:gd name="connsiteY13" fmla="*/ 128336 h 2974887"/>
                <a:gd name="connsiteX14" fmla="*/ 391787 w 4635324"/>
                <a:gd name="connsiteY14" fmla="*/ 2548645 h 2974887"/>
                <a:gd name="connsiteX15" fmla="*/ 520123 w 4635324"/>
                <a:gd name="connsiteY15" fmla="*/ 2676981 h 2974887"/>
                <a:gd name="connsiteX16" fmla="*/ 4115213 w 4635324"/>
                <a:gd name="connsiteY16" fmla="*/ 2676981 h 2974887"/>
                <a:gd name="connsiteX17" fmla="*/ 4243549 w 4635324"/>
                <a:gd name="connsiteY17" fmla="*/ 2548645 h 2974887"/>
                <a:gd name="connsiteX18" fmla="*/ 4243549 w 4635324"/>
                <a:gd name="connsiteY18" fmla="*/ 128336 h 2974887"/>
                <a:gd name="connsiteX19" fmla="*/ 4115213 w 4635324"/>
                <a:gd name="connsiteY19" fmla="*/ 0 h 29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5324" h="2974887">
                  <a:moveTo>
                    <a:pt x="4635324" y="2786728"/>
                  </a:moveTo>
                  <a:lnTo>
                    <a:pt x="0" y="2786728"/>
                  </a:lnTo>
                  <a:cubicBezTo>
                    <a:pt x="0" y="2813608"/>
                    <a:pt x="0" y="2813608"/>
                    <a:pt x="0" y="2813608"/>
                  </a:cubicBezTo>
                  <a:cubicBezTo>
                    <a:pt x="0" y="2894248"/>
                    <a:pt x="79463" y="2974887"/>
                    <a:pt x="185413" y="2974887"/>
                  </a:cubicBezTo>
                  <a:cubicBezTo>
                    <a:pt x="4449911" y="2974887"/>
                    <a:pt x="4449911" y="2974887"/>
                    <a:pt x="4449911" y="2974887"/>
                  </a:cubicBezTo>
                  <a:cubicBezTo>
                    <a:pt x="4555862" y="2974887"/>
                    <a:pt x="4635324" y="2894248"/>
                    <a:pt x="4635324" y="2813608"/>
                  </a:cubicBezTo>
                  <a:cubicBezTo>
                    <a:pt x="4635324" y="2786728"/>
                    <a:pt x="4635324" y="2786728"/>
                    <a:pt x="4635324" y="2786728"/>
                  </a:cubicBezTo>
                  <a:close/>
                  <a:moveTo>
                    <a:pt x="4005331" y="205988"/>
                  </a:moveTo>
                  <a:lnTo>
                    <a:pt x="4005331" y="2473188"/>
                  </a:lnTo>
                  <a:lnTo>
                    <a:pt x="630009" y="2473188"/>
                  </a:lnTo>
                  <a:lnTo>
                    <a:pt x="630009" y="205988"/>
                  </a:lnTo>
                  <a:close/>
                  <a:moveTo>
                    <a:pt x="4115213" y="0"/>
                  </a:moveTo>
                  <a:lnTo>
                    <a:pt x="520123" y="0"/>
                  </a:lnTo>
                  <a:cubicBezTo>
                    <a:pt x="449244" y="0"/>
                    <a:pt x="391787" y="57457"/>
                    <a:pt x="391787" y="128336"/>
                  </a:cubicBezTo>
                  <a:lnTo>
                    <a:pt x="391787" y="2548645"/>
                  </a:lnTo>
                  <a:cubicBezTo>
                    <a:pt x="391787" y="2619524"/>
                    <a:pt x="449244" y="2676981"/>
                    <a:pt x="520123" y="2676981"/>
                  </a:cubicBezTo>
                  <a:lnTo>
                    <a:pt x="4115213" y="2676981"/>
                  </a:lnTo>
                  <a:cubicBezTo>
                    <a:pt x="4186092" y="2676981"/>
                    <a:pt x="4243549" y="2619524"/>
                    <a:pt x="4243549" y="2548645"/>
                  </a:cubicBezTo>
                  <a:lnTo>
                    <a:pt x="4243549" y="128336"/>
                  </a:lnTo>
                  <a:cubicBezTo>
                    <a:pt x="4243549" y="57457"/>
                    <a:pt x="4186092" y="0"/>
                    <a:pt x="4115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299"/>
            <p:cNvSpPr>
              <a:spLocks noChangeAspect="1"/>
            </p:cNvSpPr>
            <p:nvPr/>
          </p:nvSpPr>
          <p:spPr bwMode="black">
            <a:xfrm>
              <a:off x="6976483" y="2242353"/>
              <a:ext cx="439360" cy="345914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79241" tIns="143392" rIns="179241" bIns="1433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Freeform 300"/>
            <p:cNvSpPr>
              <a:spLocks noChangeAspect="1"/>
            </p:cNvSpPr>
            <p:nvPr/>
          </p:nvSpPr>
          <p:spPr bwMode="black">
            <a:xfrm>
              <a:off x="6976483" y="1382147"/>
              <a:ext cx="439360" cy="345914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79241" tIns="143392" rIns="179241" bIns="1433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Freeform 25"/>
            <p:cNvSpPr>
              <a:spLocks noChangeAspect="1" noEditPoints="1"/>
            </p:cNvSpPr>
            <p:nvPr/>
          </p:nvSpPr>
          <p:spPr bwMode="black">
            <a:xfrm>
              <a:off x="7574108" y="2330242"/>
              <a:ext cx="345914" cy="237634"/>
            </a:xfrm>
            <a:custGeom>
              <a:avLst/>
              <a:gdLst>
                <a:gd name="T0" fmla="*/ 2442 w 2470"/>
                <a:gd name="T1" fmla="*/ 0 h 1695"/>
                <a:gd name="T2" fmla="*/ 28 w 2470"/>
                <a:gd name="T3" fmla="*/ 0 h 1695"/>
                <a:gd name="T4" fmla="*/ 0 w 2470"/>
                <a:gd name="T5" fmla="*/ 28 h 1695"/>
                <a:gd name="T6" fmla="*/ 0 w 2470"/>
                <a:gd name="T7" fmla="*/ 1667 h 1695"/>
                <a:gd name="T8" fmla="*/ 28 w 2470"/>
                <a:gd name="T9" fmla="*/ 1695 h 1695"/>
                <a:gd name="T10" fmla="*/ 2442 w 2470"/>
                <a:gd name="T11" fmla="*/ 1695 h 1695"/>
                <a:gd name="T12" fmla="*/ 2470 w 2470"/>
                <a:gd name="T13" fmla="*/ 1667 h 1695"/>
                <a:gd name="T14" fmla="*/ 2470 w 2470"/>
                <a:gd name="T15" fmla="*/ 28 h 1695"/>
                <a:gd name="T16" fmla="*/ 2442 w 2470"/>
                <a:gd name="T17" fmla="*/ 0 h 1695"/>
                <a:gd name="T18" fmla="*/ 2345 w 2470"/>
                <a:gd name="T19" fmla="*/ 1593 h 1695"/>
                <a:gd name="T20" fmla="*/ 124 w 2470"/>
                <a:gd name="T21" fmla="*/ 1593 h 1695"/>
                <a:gd name="T22" fmla="*/ 124 w 2470"/>
                <a:gd name="T23" fmla="*/ 101 h 1695"/>
                <a:gd name="T24" fmla="*/ 2345 w 2470"/>
                <a:gd name="T25" fmla="*/ 101 h 1695"/>
                <a:gd name="T26" fmla="*/ 2345 w 2470"/>
                <a:gd name="T27" fmla="*/ 1593 h 1695"/>
                <a:gd name="T28" fmla="*/ 2403 w 2470"/>
                <a:gd name="T29" fmla="*/ 880 h 1695"/>
                <a:gd name="T30" fmla="*/ 2372 w 2470"/>
                <a:gd name="T31" fmla="*/ 876 h 1695"/>
                <a:gd name="T32" fmla="*/ 2372 w 2470"/>
                <a:gd name="T33" fmla="*/ 850 h 1695"/>
                <a:gd name="T34" fmla="*/ 2403 w 2470"/>
                <a:gd name="T35" fmla="*/ 850 h 1695"/>
                <a:gd name="T36" fmla="*/ 2403 w 2470"/>
                <a:gd name="T37" fmla="*/ 880 h 1695"/>
                <a:gd name="T38" fmla="*/ 2403 w 2470"/>
                <a:gd name="T39" fmla="*/ 847 h 1695"/>
                <a:gd name="T40" fmla="*/ 2372 w 2470"/>
                <a:gd name="T41" fmla="*/ 847 h 1695"/>
                <a:gd name="T42" fmla="*/ 2372 w 2470"/>
                <a:gd name="T43" fmla="*/ 822 h 1695"/>
                <a:gd name="T44" fmla="*/ 2403 w 2470"/>
                <a:gd name="T45" fmla="*/ 818 h 1695"/>
                <a:gd name="T46" fmla="*/ 2403 w 2470"/>
                <a:gd name="T47" fmla="*/ 847 h 1695"/>
                <a:gd name="T48" fmla="*/ 2446 w 2470"/>
                <a:gd name="T49" fmla="*/ 886 h 1695"/>
                <a:gd name="T50" fmla="*/ 2406 w 2470"/>
                <a:gd name="T51" fmla="*/ 880 h 1695"/>
                <a:gd name="T52" fmla="*/ 2406 w 2470"/>
                <a:gd name="T53" fmla="*/ 850 h 1695"/>
                <a:gd name="T54" fmla="*/ 2446 w 2470"/>
                <a:gd name="T55" fmla="*/ 850 h 1695"/>
                <a:gd name="T56" fmla="*/ 2446 w 2470"/>
                <a:gd name="T57" fmla="*/ 886 h 1695"/>
                <a:gd name="T58" fmla="*/ 2446 w 2470"/>
                <a:gd name="T59" fmla="*/ 847 h 1695"/>
                <a:gd name="T60" fmla="*/ 2406 w 2470"/>
                <a:gd name="T61" fmla="*/ 847 h 1695"/>
                <a:gd name="T62" fmla="*/ 2406 w 2470"/>
                <a:gd name="T63" fmla="*/ 818 h 1695"/>
                <a:gd name="T64" fmla="*/ 2446 w 2470"/>
                <a:gd name="T65" fmla="*/ 812 h 1695"/>
                <a:gd name="T66" fmla="*/ 2446 w 2470"/>
                <a:gd name="T67" fmla="*/ 84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0" h="1695">
                  <a:moveTo>
                    <a:pt x="244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82"/>
                    <a:pt x="12" y="1695"/>
                    <a:pt x="28" y="1695"/>
                  </a:cubicBezTo>
                  <a:cubicBezTo>
                    <a:pt x="2442" y="1695"/>
                    <a:pt x="2442" y="1695"/>
                    <a:pt x="2442" y="1695"/>
                  </a:cubicBezTo>
                  <a:cubicBezTo>
                    <a:pt x="2458" y="1695"/>
                    <a:pt x="2470" y="1682"/>
                    <a:pt x="2470" y="1667"/>
                  </a:cubicBezTo>
                  <a:cubicBezTo>
                    <a:pt x="2470" y="28"/>
                    <a:pt x="2470" y="28"/>
                    <a:pt x="2470" y="28"/>
                  </a:cubicBezTo>
                  <a:cubicBezTo>
                    <a:pt x="2470" y="12"/>
                    <a:pt x="2458" y="0"/>
                    <a:pt x="2442" y="0"/>
                  </a:cubicBezTo>
                  <a:close/>
                  <a:moveTo>
                    <a:pt x="2345" y="1593"/>
                  </a:moveTo>
                  <a:cubicBezTo>
                    <a:pt x="124" y="1593"/>
                    <a:pt x="124" y="1593"/>
                    <a:pt x="124" y="15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2345" y="101"/>
                    <a:pt x="2345" y="101"/>
                    <a:pt x="2345" y="101"/>
                  </a:cubicBezTo>
                  <a:lnTo>
                    <a:pt x="2345" y="1593"/>
                  </a:lnTo>
                  <a:close/>
                  <a:moveTo>
                    <a:pt x="2403" y="880"/>
                  </a:moveTo>
                  <a:cubicBezTo>
                    <a:pt x="2372" y="876"/>
                    <a:pt x="2372" y="876"/>
                    <a:pt x="2372" y="876"/>
                  </a:cubicBezTo>
                  <a:cubicBezTo>
                    <a:pt x="2372" y="850"/>
                    <a:pt x="2372" y="850"/>
                    <a:pt x="2372" y="850"/>
                  </a:cubicBezTo>
                  <a:cubicBezTo>
                    <a:pt x="2403" y="850"/>
                    <a:pt x="2403" y="850"/>
                    <a:pt x="2403" y="850"/>
                  </a:cubicBezTo>
                  <a:lnTo>
                    <a:pt x="2403" y="880"/>
                  </a:lnTo>
                  <a:close/>
                  <a:moveTo>
                    <a:pt x="2403" y="847"/>
                  </a:moveTo>
                  <a:cubicBezTo>
                    <a:pt x="2372" y="847"/>
                    <a:pt x="2372" y="847"/>
                    <a:pt x="2372" y="847"/>
                  </a:cubicBezTo>
                  <a:cubicBezTo>
                    <a:pt x="2372" y="822"/>
                    <a:pt x="2372" y="822"/>
                    <a:pt x="2372" y="822"/>
                  </a:cubicBezTo>
                  <a:cubicBezTo>
                    <a:pt x="2403" y="818"/>
                    <a:pt x="2403" y="818"/>
                    <a:pt x="2403" y="818"/>
                  </a:cubicBezTo>
                  <a:lnTo>
                    <a:pt x="2403" y="847"/>
                  </a:lnTo>
                  <a:close/>
                  <a:moveTo>
                    <a:pt x="2446" y="886"/>
                  </a:moveTo>
                  <a:cubicBezTo>
                    <a:pt x="2406" y="880"/>
                    <a:pt x="2406" y="880"/>
                    <a:pt x="2406" y="880"/>
                  </a:cubicBezTo>
                  <a:cubicBezTo>
                    <a:pt x="2406" y="850"/>
                    <a:pt x="2406" y="850"/>
                    <a:pt x="2406" y="850"/>
                  </a:cubicBezTo>
                  <a:cubicBezTo>
                    <a:pt x="2446" y="850"/>
                    <a:pt x="2446" y="850"/>
                    <a:pt x="2446" y="850"/>
                  </a:cubicBezTo>
                  <a:lnTo>
                    <a:pt x="2446" y="886"/>
                  </a:lnTo>
                  <a:close/>
                  <a:moveTo>
                    <a:pt x="2446" y="847"/>
                  </a:moveTo>
                  <a:cubicBezTo>
                    <a:pt x="2406" y="847"/>
                    <a:pt x="2406" y="847"/>
                    <a:pt x="2406" y="847"/>
                  </a:cubicBezTo>
                  <a:cubicBezTo>
                    <a:pt x="2406" y="818"/>
                    <a:pt x="2406" y="818"/>
                    <a:pt x="2406" y="818"/>
                  </a:cubicBezTo>
                  <a:cubicBezTo>
                    <a:pt x="2446" y="812"/>
                    <a:pt x="2446" y="812"/>
                    <a:pt x="2446" y="812"/>
                  </a:cubicBezTo>
                  <a:lnTo>
                    <a:pt x="2446" y="8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25"/>
            <p:cNvSpPr>
              <a:spLocks noChangeAspect="1" noEditPoints="1"/>
            </p:cNvSpPr>
            <p:nvPr/>
          </p:nvSpPr>
          <p:spPr bwMode="black">
            <a:xfrm>
              <a:off x="7574108" y="2037176"/>
              <a:ext cx="345914" cy="237634"/>
            </a:xfrm>
            <a:custGeom>
              <a:avLst/>
              <a:gdLst>
                <a:gd name="T0" fmla="*/ 2442 w 2470"/>
                <a:gd name="T1" fmla="*/ 0 h 1695"/>
                <a:gd name="T2" fmla="*/ 28 w 2470"/>
                <a:gd name="T3" fmla="*/ 0 h 1695"/>
                <a:gd name="T4" fmla="*/ 0 w 2470"/>
                <a:gd name="T5" fmla="*/ 28 h 1695"/>
                <a:gd name="T6" fmla="*/ 0 w 2470"/>
                <a:gd name="T7" fmla="*/ 1667 h 1695"/>
                <a:gd name="T8" fmla="*/ 28 w 2470"/>
                <a:gd name="T9" fmla="*/ 1695 h 1695"/>
                <a:gd name="T10" fmla="*/ 2442 w 2470"/>
                <a:gd name="T11" fmla="*/ 1695 h 1695"/>
                <a:gd name="T12" fmla="*/ 2470 w 2470"/>
                <a:gd name="T13" fmla="*/ 1667 h 1695"/>
                <a:gd name="T14" fmla="*/ 2470 w 2470"/>
                <a:gd name="T15" fmla="*/ 28 h 1695"/>
                <a:gd name="T16" fmla="*/ 2442 w 2470"/>
                <a:gd name="T17" fmla="*/ 0 h 1695"/>
                <a:gd name="T18" fmla="*/ 2345 w 2470"/>
                <a:gd name="T19" fmla="*/ 1593 h 1695"/>
                <a:gd name="T20" fmla="*/ 124 w 2470"/>
                <a:gd name="T21" fmla="*/ 1593 h 1695"/>
                <a:gd name="T22" fmla="*/ 124 w 2470"/>
                <a:gd name="T23" fmla="*/ 101 h 1695"/>
                <a:gd name="T24" fmla="*/ 2345 w 2470"/>
                <a:gd name="T25" fmla="*/ 101 h 1695"/>
                <a:gd name="T26" fmla="*/ 2345 w 2470"/>
                <a:gd name="T27" fmla="*/ 1593 h 1695"/>
                <a:gd name="T28" fmla="*/ 2403 w 2470"/>
                <a:gd name="T29" fmla="*/ 880 h 1695"/>
                <a:gd name="T30" fmla="*/ 2372 w 2470"/>
                <a:gd name="T31" fmla="*/ 876 h 1695"/>
                <a:gd name="T32" fmla="*/ 2372 w 2470"/>
                <a:gd name="T33" fmla="*/ 850 h 1695"/>
                <a:gd name="T34" fmla="*/ 2403 w 2470"/>
                <a:gd name="T35" fmla="*/ 850 h 1695"/>
                <a:gd name="T36" fmla="*/ 2403 w 2470"/>
                <a:gd name="T37" fmla="*/ 880 h 1695"/>
                <a:gd name="T38" fmla="*/ 2403 w 2470"/>
                <a:gd name="T39" fmla="*/ 847 h 1695"/>
                <a:gd name="T40" fmla="*/ 2372 w 2470"/>
                <a:gd name="T41" fmla="*/ 847 h 1695"/>
                <a:gd name="T42" fmla="*/ 2372 w 2470"/>
                <a:gd name="T43" fmla="*/ 822 h 1695"/>
                <a:gd name="T44" fmla="*/ 2403 w 2470"/>
                <a:gd name="T45" fmla="*/ 818 h 1695"/>
                <a:gd name="T46" fmla="*/ 2403 w 2470"/>
                <a:gd name="T47" fmla="*/ 847 h 1695"/>
                <a:gd name="T48" fmla="*/ 2446 w 2470"/>
                <a:gd name="T49" fmla="*/ 886 h 1695"/>
                <a:gd name="T50" fmla="*/ 2406 w 2470"/>
                <a:gd name="T51" fmla="*/ 880 h 1695"/>
                <a:gd name="T52" fmla="*/ 2406 w 2470"/>
                <a:gd name="T53" fmla="*/ 850 h 1695"/>
                <a:gd name="T54" fmla="*/ 2446 w 2470"/>
                <a:gd name="T55" fmla="*/ 850 h 1695"/>
                <a:gd name="T56" fmla="*/ 2446 w 2470"/>
                <a:gd name="T57" fmla="*/ 886 h 1695"/>
                <a:gd name="T58" fmla="*/ 2446 w 2470"/>
                <a:gd name="T59" fmla="*/ 847 h 1695"/>
                <a:gd name="T60" fmla="*/ 2406 w 2470"/>
                <a:gd name="T61" fmla="*/ 847 h 1695"/>
                <a:gd name="T62" fmla="*/ 2406 w 2470"/>
                <a:gd name="T63" fmla="*/ 818 h 1695"/>
                <a:gd name="T64" fmla="*/ 2446 w 2470"/>
                <a:gd name="T65" fmla="*/ 812 h 1695"/>
                <a:gd name="T66" fmla="*/ 2446 w 2470"/>
                <a:gd name="T67" fmla="*/ 84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0" h="1695">
                  <a:moveTo>
                    <a:pt x="244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82"/>
                    <a:pt x="12" y="1695"/>
                    <a:pt x="28" y="1695"/>
                  </a:cubicBezTo>
                  <a:cubicBezTo>
                    <a:pt x="2442" y="1695"/>
                    <a:pt x="2442" y="1695"/>
                    <a:pt x="2442" y="1695"/>
                  </a:cubicBezTo>
                  <a:cubicBezTo>
                    <a:pt x="2458" y="1695"/>
                    <a:pt x="2470" y="1682"/>
                    <a:pt x="2470" y="1667"/>
                  </a:cubicBezTo>
                  <a:cubicBezTo>
                    <a:pt x="2470" y="28"/>
                    <a:pt x="2470" y="28"/>
                    <a:pt x="2470" y="28"/>
                  </a:cubicBezTo>
                  <a:cubicBezTo>
                    <a:pt x="2470" y="12"/>
                    <a:pt x="2458" y="0"/>
                    <a:pt x="2442" y="0"/>
                  </a:cubicBezTo>
                  <a:close/>
                  <a:moveTo>
                    <a:pt x="2345" y="1593"/>
                  </a:moveTo>
                  <a:cubicBezTo>
                    <a:pt x="124" y="1593"/>
                    <a:pt x="124" y="1593"/>
                    <a:pt x="124" y="15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2345" y="101"/>
                    <a:pt x="2345" y="101"/>
                    <a:pt x="2345" y="101"/>
                  </a:cubicBezTo>
                  <a:lnTo>
                    <a:pt x="2345" y="1593"/>
                  </a:lnTo>
                  <a:close/>
                  <a:moveTo>
                    <a:pt x="2403" y="880"/>
                  </a:moveTo>
                  <a:cubicBezTo>
                    <a:pt x="2372" y="876"/>
                    <a:pt x="2372" y="876"/>
                    <a:pt x="2372" y="876"/>
                  </a:cubicBezTo>
                  <a:cubicBezTo>
                    <a:pt x="2372" y="850"/>
                    <a:pt x="2372" y="850"/>
                    <a:pt x="2372" y="850"/>
                  </a:cubicBezTo>
                  <a:cubicBezTo>
                    <a:pt x="2403" y="850"/>
                    <a:pt x="2403" y="850"/>
                    <a:pt x="2403" y="850"/>
                  </a:cubicBezTo>
                  <a:lnTo>
                    <a:pt x="2403" y="880"/>
                  </a:lnTo>
                  <a:close/>
                  <a:moveTo>
                    <a:pt x="2403" y="847"/>
                  </a:moveTo>
                  <a:cubicBezTo>
                    <a:pt x="2372" y="847"/>
                    <a:pt x="2372" y="847"/>
                    <a:pt x="2372" y="847"/>
                  </a:cubicBezTo>
                  <a:cubicBezTo>
                    <a:pt x="2372" y="822"/>
                    <a:pt x="2372" y="822"/>
                    <a:pt x="2372" y="822"/>
                  </a:cubicBezTo>
                  <a:cubicBezTo>
                    <a:pt x="2403" y="818"/>
                    <a:pt x="2403" y="818"/>
                    <a:pt x="2403" y="818"/>
                  </a:cubicBezTo>
                  <a:lnTo>
                    <a:pt x="2403" y="847"/>
                  </a:lnTo>
                  <a:close/>
                  <a:moveTo>
                    <a:pt x="2446" y="886"/>
                  </a:moveTo>
                  <a:cubicBezTo>
                    <a:pt x="2406" y="880"/>
                    <a:pt x="2406" y="880"/>
                    <a:pt x="2406" y="880"/>
                  </a:cubicBezTo>
                  <a:cubicBezTo>
                    <a:pt x="2406" y="850"/>
                    <a:pt x="2406" y="850"/>
                    <a:pt x="2406" y="850"/>
                  </a:cubicBezTo>
                  <a:cubicBezTo>
                    <a:pt x="2446" y="850"/>
                    <a:pt x="2446" y="850"/>
                    <a:pt x="2446" y="850"/>
                  </a:cubicBezTo>
                  <a:lnTo>
                    <a:pt x="2446" y="886"/>
                  </a:lnTo>
                  <a:close/>
                  <a:moveTo>
                    <a:pt x="2446" y="847"/>
                  </a:moveTo>
                  <a:cubicBezTo>
                    <a:pt x="2406" y="847"/>
                    <a:pt x="2406" y="847"/>
                    <a:pt x="2406" y="847"/>
                  </a:cubicBezTo>
                  <a:cubicBezTo>
                    <a:pt x="2406" y="818"/>
                    <a:pt x="2406" y="818"/>
                    <a:pt x="2406" y="818"/>
                  </a:cubicBezTo>
                  <a:cubicBezTo>
                    <a:pt x="2446" y="812"/>
                    <a:pt x="2446" y="812"/>
                    <a:pt x="2446" y="812"/>
                  </a:cubicBezTo>
                  <a:lnTo>
                    <a:pt x="2446" y="8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1" name="Freeform 6"/>
          <p:cNvSpPr>
            <a:spLocks noEditPoints="1"/>
          </p:cNvSpPr>
          <p:nvPr/>
        </p:nvSpPr>
        <p:spPr bwMode="auto">
          <a:xfrm>
            <a:off x="9538864" y="5431929"/>
            <a:ext cx="745721" cy="530712"/>
          </a:xfrm>
          <a:custGeom>
            <a:avLst/>
            <a:gdLst>
              <a:gd name="T0" fmla="*/ 0 w 1744"/>
              <a:gd name="T1" fmla="*/ 0 h 1242"/>
              <a:gd name="T2" fmla="*/ 0 w 1744"/>
              <a:gd name="T3" fmla="*/ 393 h 1242"/>
              <a:gd name="T4" fmla="*/ 1744 w 1744"/>
              <a:gd name="T5" fmla="*/ 393 h 1242"/>
              <a:gd name="T6" fmla="*/ 1744 w 1744"/>
              <a:gd name="T7" fmla="*/ 0 h 1242"/>
              <a:gd name="T8" fmla="*/ 0 w 1744"/>
              <a:gd name="T9" fmla="*/ 0 h 1242"/>
              <a:gd name="T10" fmla="*/ 1301 w 1744"/>
              <a:gd name="T11" fmla="*/ 336 h 1242"/>
              <a:gd name="T12" fmla="*/ 1123 w 1744"/>
              <a:gd name="T13" fmla="*/ 336 h 1242"/>
              <a:gd name="T14" fmla="*/ 1123 w 1744"/>
              <a:gd name="T15" fmla="*/ 297 h 1242"/>
              <a:gd name="T16" fmla="*/ 1301 w 1744"/>
              <a:gd name="T17" fmla="*/ 297 h 1242"/>
              <a:gd name="T18" fmla="*/ 1301 w 1744"/>
              <a:gd name="T19" fmla="*/ 336 h 1242"/>
              <a:gd name="T20" fmla="*/ 1374 w 1744"/>
              <a:gd name="T21" fmla="*/ 341 h 1242"/>
              <a:gd name="T22" fmla="*/ 1350 w 1744"/>
              <a:gd name="T23" fmla="*/ 316 h 1242"/>
              <a:gd name="T24" fmla="*/ 1374 w 1744"/>
              <a:gd name="T25" fmla="*/ 292 h 1242"/>
              <a:gd name="T26" fmla="*/ 1398 w 1744"/>
              <a:gd name="T27" fmla="*/ 316 h 1242"/>
              <a:gd name="T28" fmla="*/ 1374 w 1744"/>
              <a:gd name="T29" fmla="*/ 341 h 1242"/>
              <a:gd name="T30" fmla="*/ 1684 w 1744"/>
              <a:gd name="T31" fmla="*/ 332 h 1242"/>
              <a:gd name="T32" fmla="*/ 1546 w 1744"/>
              <a:gd name="T33" fmla="*/ 332 h 1242"/>
              <a:gd name="T34" fmla="*/ 1546 w 1744"/>
              <a:gd name="T35" fmla="*/ 61 h 1242"/>
              <a:gd name="T36" fmla="*/ 1684 w 1744"/>
              <a:gd name="T37" fmla="*/ 61 h 1242"/>
              <a:gd name="T38" fmla="*/ 1684 w 1744"/>
              <a:gd name="T39" fmla="*/ 332 h 1242"/>
              <a:gd name="T40" fmla="*/ 0 w 1744"/>
              <a:gd name="T41" fmla="*/ 425 h 1242"/>
              <a:gd name="T42" fmla="*/ 0 w 1744"/>
              <a:gd name="T43" fmla="*/ 817 h 1242"/>
              <a:gd name="T44" fmla="*/ 1744 w 1744"/>
              <a:gd name="T45" fmla="*/ 817 h 1242"/>
              <a:gd name="T46" fmla="*/ 1744 w 1744"/>
              <a:gd name="T47" fmla="*/ 425 h 1242"/>
              <a:gd name="T48" fmla="*/ 0 w 1744"/>
              <a:gd name="T49" fmla="*/ 425 h 1242"/>
              <a:gd name="T50" fmla="*/ 1301 w 1744"/>
              <a:gd name="T51" fmla="*/ 760 h 1242"/>
              <a:gd name="T52" fmla="*/ 1123 w 1744"/>
              <a:gd name="T53" fmla="*/ 760 h 1242"/>
              <a:gd name="T54" fmla="*/ 1123 w 1744"/>
              <a:gd name="T55" fmla="*/ 721 h 1242"/>
              <a:gd name="T56" fmla="*/ 1301 w 1744"/>
              <a:gd name="T57" fmla="*/ 721 h 1242"/>
              <a:gd name="T58" fmla="*/ 1301 w 1744"/>
              <a:gd name="T59" fmla="*/ 760 h 1242"/>
              <a:gd name="T60" fmla="*/ 1374 w 1744"/>
              <a:gd name="T61" fmla="*/ 765 h 1242"/>
              <a:gd name="T62" fmla="*/ 1350 w 1744"/>
              <a:gd name="T63" fmla="*/ 741 h 1242"/>
              <a:gd name="T64" fmla="*/ 1374 w 1744"/>
              <a:gd name="T65" fmla="*/ 716 h 1242"/>
              <a:gd name="T66" fmla="*/ 1398 w 1744"/>
              <a:gd name="T67" fmla="*/ 741 h 1242"/>
              <a:gd name="T68" fmla="*/ 1374 w 1744"/>
              <a:gd name="T69" fmla="*/ 765 h 1242"/>
              <a:gd name="T70" fmla="*/ 1684 w 1744"/>
              <a:gd name="T71" fmla="*/ 757 h 1242"/>
              <a:gd name="T72" fmla="*/ 1546 w 1744"/>
              <a:gd name="T73" fmla="*/ 757 h 1242"/>
              <a:gd name="T74" fmla="*/ 1546 w 1744"/>
              <a:gd name="T75" fmla="*/ 485 h 1242"/>
              <a:gd name="T76" fmla="*/ 1684 w 1744"/>
              <a:gd name="T77" fmla="*/ 485 h 1242"/>
              <a:gd name="T78" fmla="*/ 1684 w 1744"/>
              <a:gd name="T79" fmla="*/ 757 h 1242"/>
              <a:gd name="T80" fmla="*/ 0 w 1744"/>
              <a:gd name="T81" fmla="*/ 849 h 1242"/>
              <a:gd name="T82" fmla="*/ 0 w 1744"/>
              <a:gd name="T83" fmla="*/ 1242 h 1242"/>
              <a:gd name="T84" fmla="*/ 1744 w 1744"/>
              <a:gd name="T85" fmla="*/ 1242 h 1242"/>
              <a:gd name="T86" fmla="*/ 1744 w 1744"/>
              <a:gd name="T87" fmla="*/ 849 h 1242"/>
              <a:gd name="T88" fmla="*/ 0 w 1744"/>
              <a:gd name="T89" fmla="*/ 849 h 1242"/>
              <a:gd name="T90" fmla="*/ 1301 w 1744"/>
              <a:gd name="T91" fmla="*/ 1185 h 1242"/>
              <a:gd name="T92" fmla="*/ 1123 w 1744"/>
              <a:gd name="T93" fmla="*/ 1185 h 1242"/>
              <a:gd name="T94" fmla="*/ 1123 w 1744"/>
              <a:gd name="T95" fmla="*/ 1145 h 1242"/>
              <a:gd name="T96" fmla="*/ 1301 w 1744"/>
              <a:gd name="T97" fmla="*/ 1145 h 1242"/>
              <a:gd name="T98" fmla="*/ 1301 w 1744"/>
              <a:gd name="T99" fmla="*/ 1185 h 1242"/>
              <a:gd name="T100" fmla="*/ 1374 w 1744"/>
              <a:gd name="T101" fmla="*/ 1189 h 1242"/>
              <a:gd name="T102" fmla="*/ 1350 w 1744"/>
              <a:gd name="T103" fmla="*/ 1165 h 1242"/>
              <a:gd name="T104" fmla="*/ 1374 w 1744"/>
              <a:gd name="T105" fmla="*/ 1141 h 1242"/>
              <a:gd name="T106" fmla="*/ 1398 w 1744"/>
              <a:gd name="T107" fmla="*/ 1165 h 1242"/>
              <a:gd name="T108" fmla="*/ 1374 w 1744"/>
              <a:gd name="T109" fmla="*/ 1189 h 1242"/>
              <a:gd name="T110" fmla="*/ 1684 w 1744"/>
              <a:gd name="T111" fmla="*/ 1181 h 1242"/>
              <a:gd name="T112" fmla="*/ 1546 w 1744"/>
              <a:gd name="T113" fmla="*/ 1181 h 1242"/>
              <a:gd name="T114" fmla="*/ 1546 w 1744"/>
              <a:gd name="T115" fmla="*/ 910 h 1242"/>
              <a:gd name="T116" fmla="*/ 1684 w 1744"/>
              <a:gd name="T117" fmla="*/ 910 h 1242"/>
              <a:gd name="T118" fmla="*/ 1684 w 1744"/>
              <a:gd name="T119" fmla="*/ 118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4" h="1242">
                <a:moveTo>
                  <a:pt x="0" y="0"/>
                </a:moveTo>
                <a:cubicBezTo>
                  <a:pt x="0" y="393"/>
                  <a:pt x="0" y="393"/>
                  <a:pt x="0" y="393"/>
                </a:cubicBezTo>
                <a:cubicBezTo>
                  <a:pt x="1744" y="393"/>
                  <a:pt x="1744" y="393"/>
                  <a:pt x="1744" y="393"/>
                </a:cubicBezTo>
                <a:cubicBezTo>
                  <a:pt x="1744" y="0"/>
                  <a:pt x="1744" y="0"/>
                  <a:pt x="1744" y="0"/>
                </a:cubicBezTo>
                <a:lnTo>
                  <a:pt x="0" y="0"/>
                </a:lnTo>
                <a:close/>
                <a:moveTo>
                  <a:pt x="1301" y="336"/>
                </a:moveTo>
                <a:cubicBezTo>
                  <a:pt x="1123" y="336"/>
                  <a:pt x="1123" y="336"/>
                  <a:pt x="1123" y="336"/>
                </a:cubicBezTo>
                <a:cubicBezTo>
                  <a:pt x="1123" y="297"/>
                  <a:pt x="1123" y="297"/>
                  <a:pt x="1123" y="297"/>
                </a:cubicBezTo>
                <a:cubicBezTo>
                  <a:pt x="1301" y="297"/>
                  <a:pt x="1301" y="297"/>
                  <a:pt x="1301" y="297"/>
                </a:cubicBezTo>
                <a:lnTo>
                  <a:pt x="1301" y="336"/>
                </a:lnTo>
                <a:close/>
                <a:moveTo>
                  <a:pt x="1374" y="341"/>
                </a:moveTo>
                <a:cubicBezTo>
                  <a:pt x="1360" y="341"/>
                  <a:pt x="1350" y="330"/>
                  <a:pt x="1350" y="316"/>
                </a:cubicBezTo>
                <a:cubicBezTo>
                  <a:pt x="1350" y="303"/>
                  <a:pt x="1360" y="292"/>
                  <a:pt x="1374" y="292"/>
                </a:cubicBezTo>
                <a:cubicBezTo>
                  <a:pt x="1387" y="292"/>
                  <a:pt x="1398" y="303"/>
                  <a:pt x="1398" y="316"/>
                </a:cubicBezTo>
                <a:cubicBezTo>
                  <a:pt x="1398" y="330"/>
                  <a:pt x="1387" y="341"/>
                  <a:pt x="1374" y="341"/>
                </a:cubicBezTo>
                <a:close/>
                <a:moveTo>
                  <a:pt x="1684" y="332"/>
                </a:moveTo>
                <a:cubicBezTo>
                  <a:pt x="1546" y="332"/>
                  <a:pt x="1546" y="332"/>
                  <a:pt x="1546" y="332"/>
                </a:cubicBezTo>
                <a:cubicBezTo>
                  <a:pt x="1546" y="61"/>
                  <a:pt x="1546" y="61"/>
                  <a:pt x="1546" y="61"/>
                </a:cubicBezTo>
                <a:cubicBezTo>
                  <a:pt x="1684" y="61"/>
                  <a:pt x="1684" y="61"/>
                  <a:pt x="1684" y="61"/>
                </a:cubicBezTo>
                <a:lnTo>
                  <a:pt x="1684" y="332"/>
                </a:lnTo>
                <a:close/>
                <a:moveTo>
                  <a:pt x="0" y="425"/>
                </a:moveTo>
                <a:cubicBezTo>
                  <a:pt x="0" y="817"/>
                  <a:pt x="0" y="817"/>
                  <a:pt x="0" y="817"/>
                </a:cubicBezTo>
                <a:cubicBezTo>
                  <a:pt x="1744" y="817"/>
                  <a:pt x="1744" y="817"/>
                  <a:pt x="1744" y="817"/>
                </a:cubicBezTo>
                <a:cubicBezTo>
                  <a:pt x="1744" y="425"/>
                  <a:pt x="1744" y="425"/>
                  <a:pt x="1744" y="425"/>
                </a:cubicBezTo>
                <a:lnTo>
                  <a:pt x="0" y="425"/>
                </a:lnTo>
                <a:close/>
                <a:moveTo>
                  <a:pt x="1301" y="760"/>
                </a:moveTo>
                <a:cubicBezTo>
                  <a:pt x="1123" y="760"/>
                  <a:pt x="1123" y="760"/>
                  <a:pt x="1123" y="760"/>
                </a:cubicBezTo>
                <a:cubicBezTo>
                  <a:pt x="1123" y="721"/>
                  <a:pt x="1123" y="721"/>
                  <a:pt x="1123" y="721"/>
                </a:cubicBezTo>
                <a:cubicBezTo>
                  <a:pt x="1301" y="721"/>
                  <a:pt x="1301" y="721"/>
                  <a:pt x="1301" y="721"/>
                </a:cubicBezTo>
                <a:lnTo>
                  <a:pt x="1301" y="760"/>
                </a:lnTo>
                <a:close/>
                <a:moveTo>
                  <a:pt x="1374" y="765"/>
                </a:moveTo>
                <a:cubicBezTo>
                  <a:pt x="1360" y="765"/>
                  <a:pt x="1350" y="754"/>
                  <a:pt x="1350" y="741"/>
                </a:cubicBezTo>
                <a:cubicBezTo>
                  <a:pt x="1350" y="727"/>
                  <a:pt x="1360" y="716"/>
                  <a:pt x="1374" y="716"/>
                </a:cubicBezTo>
                <a:cubicBezTo>
                  <a:pt x="1387" y="716"/>
                  <a:pt x="1398" y="727"/>
                  <a:pt x="1398" y="741"/>
                </a:cubicBezTo>
                <a:cubicBezTo>
                  <a:pt x="1398" y="754"/>
                  <a:pt x="1387" y="765"/>
                  <a:pt x="1374" y="765"/>
                </a:cubicBezTo>
                <a:close/>
                <a:moveTo>
                  <a:pt x="1684" y="757"/>
                </a:moveTo>
                <a:cubicBezTo>
                  <a:pt x="1546" y="757"/>
                  <a:pt x="1546" y="757"/>
                  <a:pt x="1546" y="757"/>
                </a:cubicBezTo>
                <a:cubicBezTo>
                  <a:pt x="1546" y="485"/>
                  <a:pt x="1546" y="485"/>
                  <a:pt x="1546" y="485"/>
                </a:cubicBezTo>
                <a:cubicBezTo>
                  <a:pt x="1684" y="485"/>
                  <a:pt x="1684" y="485"/>
                  <a:pt x="1684" y="485"/>
                </a:cubicBezTo>
                <a:lnTo>
                  <a:pt x="1684" y="757"/>
                </a:lnTo>
                <a:close/>
                <a:moveTo>
                  <a:pt x="0" y="849"/>
                </a:moveTo>
                <a:cubicBezTo>
                  <a:pt x="0" y="1242"/>
                  <a:pt x="0" y="1242"/>
                  <a:pt x="0" y="1242"/>
                </a:cubicBezTo>
                <a:cubicBezTo>
                  <a:pt x="1744" y="1242"/>
                  <a:pt x="1744" y="1242"/>
                  <a:pt x="1744" y="1242"/>
                </a:cubicBezTo>
                <a:cubicBezTo>
                  <a:pt x="1744" y="849"/>
                  <a:pt x="1744" y="849"/>
                  <a:pt x="1744" y="849"/>
                </a:cubicBezTo>
                <a:lnTo>
                  <a:pt x="0" y="849"/>
                </a:lnTo>
                <a:close/>
                <a:moveTo>
                  <a:pt x="1301" y="1185"/>
                </a:moveTo>
                <a:cubicBezTo>
                  <a:pt x="1123" y="1185"/>
                  <a:pt x="1123" y="1185"/>
                  <a:pt x="1123" y="1185"/>
                </a:cubicBezTo>
                <a:cubicBezTo>
                  <a:pt x="1123" y="1145"/>
                  <a:pt x="1123" y="1145"/>
                  <a:pt x="1123" y="1145"/>
                </a:cubicBezTo>
                <a:cubicBezTo>
                  <a:pt x="1301" y="1145"/>
                  <a:pt x="1301" y="1145"/>
                  <a:pt x="1301" y="1145"/>
                </a:cubicBezTo>
                <a:lnTo>
                  <a:pt x="1301" y="1185"/>
                </a:lnTo>
                <a:close/>
                <a:moveTo>
                  <a:pt x="1374" y="1189"/>
                </a:moveTo>
                <a:cubicBezTo>
                  <a:pt x="1360" y="1189"/>
                  <a:pt x="1350" y="1178"/>
                  <a:pt x="1350" y="1165"/>
                </a:cubicBezTo>
                <a:cubicBezTo>
                  <a:pt x="1350" y="1151"/>
                  <a:pt x="1360" y="1141"/>
                  <a:pt x="1374" y="1141"/>
                </a:cubicBezTo>
                <a:cubicBezTo>
                  <a:pt x="1387" y="1141"/>
                  <a:pt x="1398" y="1151"/>
                  <a:pt x="1398" y="1165"/>
                </a:cubicBezTo>
                <a:cubicBezTo>
                  <a:pt x="1398" y="1178"/>
                  <a:pt x="1387" y="1189"/>
                  <a:pt x="1374" y="1189"/>
                </a:cubicBezTo>
                <a:close/>
                <a:moveTo>
                  <a:pt x="1684" y="1181"/>
                </a:moveTo>
                <a:cubicBezTo>
                  <a:pt x="1546" y="1181"/>
                  <a:pt x="1546" y="1181"/>
                  <a:pt x="1546" y="1181"/>
                </a:cubicBezTo>
                <a:cubicBezTo>
                  <a:pt x="1546" y="910"/>
                  <a:pt x="1546" y="910"/>
                  <a:pt x="1546" y="910"/>
                </a:cubicBezTo>
                <a:cubicBezTo>
                  <a:pt x="1684" y="910"/>
                  <a:pt x="1684" y="910"/>
                  <a:pt x="1684" y="910"/>
                </a:cubicBezTo>
                <a:lnTo>
                  <a:pt x="1684" y="11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cxnSp>
        <p:nvCxnSpPr>
          <p:cNvPr id="152" name="Straight Arrow Connector 325"/>
          <p:cNvCxnSpPr/>
          <p:nvPr/>
        </p:nvCxnSpPr>
        <p:spPr>
          <a:xfrm flipV="1">
            <a:off x="10388321" y="5696869"/>
            <a:ext cx="274320" cy="0"/>
          </a:xfrm>
          <a:prstGeom prst="straightConnector1">
            <a:avLst/>
          </a:prstGeom>
          <a:noFill/>
          <a:ln w="12700" cap="rnd" cmpd="sng" algn="ctr">
            <a:solidFill>
              <a:schemeClr val="tx1"/>
            </a:solidFill>
            <a:prstDash val="sysDot"/>
            <a:headEnd type="none"/>
            <a:tailEnd type="triangle"/>
          </a:ln>
          <a:effectLst/>
        </p:spPr>
      </p:cxnSp>
      <p:grpSp>
        <p:nvGrpSpPr>
          <p:cNvPr id="155" name="Group 328"/>
          <p:cNvGrpSpPr/>
          <p:nvPr/>
        </p:nvGrpSpPr>
        <p:grpSpPr>
          <a:xfrm>
            <a:off x="10864463" y="5490648"/>
            <a:ext cx="654938" cy="413274"/>
            <a:chOff x="8530560" y="3154687"/>
            <a:chExt cx="1005840" cy="634698"/>
          </a:xfrm>
          <a:solidFill>
            <a:schemeClr val="tx1"/>
          </a:solidFill>
        </p:grpSpPr>
        <p:sp>
          <p:nvSpPr>
            <p:cNvPr id="156" name="Freeform 329"/>
            <p:cNvSpPr/>
            <p:nvPr/>
          </p:nvSpPr>
          <p:spPr bwMode="auto">
            <a:xfrm>
              <a:off x="8530560" y="3154687"/>
              <a:ext cx="1005840" cy="197038"/>
            </a:xfrm>
            <a:custGeom>
              <a:avLst/>
              <a:gdLst>
                <a:gd name="connsiteX0" fmla="*/ 864322 w 1005840"/>
                <a:gd name="connsiteY0" fmla="*/ 111932 h 197038"/>
                <a:gd name="connsiteX1" fmla="*/ 864322 w 1005840"/>
                <a:gd name="connsiteY1" fmla="*/ 157652 h 197038"/>
                <a:gd name="connsiteX2" fmla="*/ 928330 w 1005840"/>
                <a:gd name="connsiteY2" fmla="*/ 157652 h 197038"/>
                <a:gd name="connsiteX3" fmla="*/ 928330 w 1005840"/>
                <a:gd name="connsiteY3" fmla="*/ 111932 h 197038"/>
                <a:gd name="connsiteX4" fmla="*/ 759547 w 1005840"/>
                <a:gd name="connsiteY4" fmla="*/ 111932 h 197038"/>
                <a:gd name="connsiteX5" fmla="*/ 759547 w 1005840"/>
                <a:gd name="connsiteY5" fmla="*/ 157652 h 197038"/>
                <a:gd name="connsiteX6" fmla="*/ 823555 w 1005840"/>
                <a:gd name="connsiteY6" fmla="*/ 157652 h 197038"/>
                <a:gd name="connsiteX7" fmla="*/ 823555 w 1005840"/>
                <a:gd name="connsiteY7" fmla="*/ 111932 h 197038"/>
                <a:gd name="connsiteX8" fmla="*/ 642939 w 1005840"/>
                <a:gd name="connsiteY8" fmla="*/ 75659 h 197038"/>
                <a:gd name="connsiteX9" fmla="*/ 642939 w 1005840"/>
                <a:gd name="connsiteY9" fmla="*/ 121379 h 197038"/>
                <a:gd name="connsiteX10" fmla="*/ 688659 w 1005840"/>
                <a:gd name="connsiteY10" fmla="*/ 121379 h 197038"/>
                <a:gd name="connsiteX11" fmla="*/ 688659 w 1005840"/>
                <a:gd name="connsiteY11" fmla="*/ 75659 h 197038"/>
                <a:gd name="connsiteX12" fmla="*/ 561974 w 1005840"/>
                <a:gd name="connsiteY12" fmla="*/ 75659 h 197038"/>
                <a:gd name="connsiteX13" fmla="*/ 561974 w 1005840"/>
                <a:gd name="connsiteY13" fmla="*/ 121379 h 197038"/>
                <a:gd name="connsiteX14" fmla="*/ 607694 w 1005840"/>
                <a:gd name="connsiteY14" fmla="*/ 121379 h 197038"/>
                <a:gd name="connsiteX15" fmla="*/ 607694 w 1005840"/>
                <a:gd name="connsiteY15" fmla="*/ 75659 h 197038"/>
                <a:gd name="connsiteX16" fmla="*/ 481012 w 1005840"/>
                <a:gd name="connsiteY16" fmla="*/ 75659 h 197038"/>
                <a:gd name="connsiteX17" fmla="*/ 481012 w 1005840"/>
                <a:gd name="connsiteY17" fmla="*/ 121379 h 197038"/>
                <a:gd name="connsiteX18" fmla="*/ 526732 w 1005840"/>
                <a:gd name="connsiteY18" fmla="*/ 121379 h 197038"/>
                <a:gd name="connsiteX19" fmla="*/ 526732 w 1005840"/>
                <a:gd name="connsiteY19" fmla="*/ 75659 h 197038"/>
                <a:gd name="connsiteX20" fmla="*/ 400050 w 1005840"/>
                <a:gd name="connsiteY20" fmla="*/ 75659 h 197038"/>
                <a:gd name="connsiteX21" fmla="*/ 400050 w 1005840"/>
                <a:gd name="connsiteY21" fmla="*/ 121379 h 197038"/>
                <a:gd name="connsiteX22" fmla="*/ 445770 w 1005840"/>
                <a:gd name="connsiteY22" fmla="*/ 121379 h 197038"/>
                <a:gd name="connsiteX23" fmla="*/ 445770 w 1005840"/>
                <a:gd name="connsiteY23" fmla="*/ 75659 h 197038"/>
                <a:gd name="connsiteX24" fmla="*/ 319088 w 1005840"/>
                <a:gd name="connsiteY24" fmla="*/ 75659 h 197038"/>
                <a:gd name="connsiteX25" fmla="*/ 319088 w 1005840"/>
                <a:gd name="connsiteY25" fmla="*/ 121379 h 197038"/>
                <a:gd name="connsiteX26" fmla="*/ 364808 w 1005840"/>
                <a:gd name="connsiteY26" fmla="*/ 121379 h 197038"/>
                <a:gd name="connsiteX27" fmla="*/ 364808 w 1005840"/>
                <a:gd name="connsiteY27" fmla="*/ 75659 h 197038"/>
                <a:gd name="connsiteX28" fmla="*/ 238126 w 1005840"/>
                <a:gd name="connsiteY28" fmla="*/ 75659 h 197038"/>
                <a:gd name="connsiteX29" fmla="*/ 238126 w 1005840"/>
                <a:gd name="connsiteY29" fmla="*/ 121379 h 197038"/>
                <a:gd name="connsiteX30" fmla="*/ 283846 w 1005840"/>
                <a:gd name="connsiteY30" fmla="*/ 121379 h 197038"/>
                <a:gd name="connsiteX31" fmla="*/ 283846 w 1005840"/>
                <a:gd name="connsiteY31" fmla="*/ 75659 h 197038"/>
                <a:gd name="connsiteX32" fmla="*/ 157164 w 1005840"/>
                <a:gd name="connsiteY32" fmla="*/ 75659 h 197038"/>
                <a:gd name="connsiteX33" fmla="*/ 157164 w 1005840"/>
                <a:gd name="connsiteY33" fmla="*/ 121379 h 197038"/>
                <a:gd name="connsiteX34" fmla="*/ 202884 w 1005840"/>
                <a:gd name="connsiteY34" fmla="*/ 121379 h 197038"/>
                <a:gd name="connsiteX35" fmla="*/ 202884 w 1005840"/>
                <a:gd name="connsiteY35" fmla="*/ 75659 h 197038"/>
                <a:gd name="connsiteX36" fmla="*/ 76202 w 1005840"/>
                <a:gd name="connsiteY36" fmla="*/ 75659 h 197038"/>
                <a:gd name="connsiteX37" fmla="*/ 76202 w 1005840"/>
                <a:gd name="connsiteY37" fmla="*/ 121379 h 197038"/>
                <a:gd name="connsiteX38" fmla="*/ 121922 w 1005840"/>
                <a:gd name="connsiteY38" fmla="*/ 121379 h 197038"/>
                <a:gd name="connsiteX39" fmla="*/ 121922 w 1005840"/>
                <a:gd name="connsiteY39" fmla="*/ 75659 h 197038"/>
                <a:gd name="connsiteX40" fmla="*/ 864322 w 1005840"/>
                <a:gd name="connsiteY40" fmla="*/ 43672 h 197038"/>
                <a:gd name="connsiteX41" fmla="*/ 864322 w 1005840"/>
                <a:gd name="connsiteY41" fmla="*/ 89392 h 197038"/>
                <a:gd name="connsiteX42" fmla="*/ 928330 w 1005840"/>
                <a:gd name="connsiteY42" fmla="*/ 89392 h 197038"/>
                <a:gd name="connsiteX43" fmla="*/ 928330 w 1005840"/>
                <a:gd name="connsiteY43" fmla="*/ 43672 h 197038"/>
                <a:gd name="connsiteX44" fmla="*/ 759547 w 1005840"/>
                <a:gd name="connsiteY44" fmla="*/ 43672 h 197038"/>
                <a:gd name="connsiteX45" fmla="*/ 759547 w 1005840"/>
                <a:gd name="connsiteY45" fmla="*/ 89392 h 197038"/>
                <a:gd name="connsiteX46" fmla="*/ 823555 w 1005840"/>
                <a:gd name="connsiteY46" fmla="*/ 89392 h 197038"/>
                <a:gd name="connsiteX47" fmla="*/ 823555 w 1005840"/>
                <a:gd name="connsiteY47" fmla="*/ 43672 h 197038"/>
                <a:gd name="connsiteX48" fmla="*/ 0 w 1005840"/>
                <a:gd name="connsiteY48" fmla="*/ 0 h 197038"/>
                <a:gd name="connsiteX49" fmla="*/ 1005840 w 1005840"/>
                <a:gd name="connsiteY49" fmla="*/ 0 h 197038"/>
                <a:gd name="connsiteX50" fmla="*/ 1005840 w 1005840"/>
                <a:gd name="connsiteY50" fmla="*/ 197038 h 197038"/>
                <a:gd name="connsiteX51" fmla="*/ 0 w 1005840"/>
                <a:gd name="connsiteY51" fmla="*/ 197038 h 1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5840" h="197038">
                  <a:moveTo>
                    <a:pt x="864322" y="111932"/>
                  </a:moveTo>
                  <a:lnTo>
                    <a:pt x="864322" y="157652"/>
                  </a:lnTo>
                  <a:lnTo>
                    <a:pt x="928330" y="157652"/>
                  </a:lnTo>
                  <a:lnTo>
                    <a:pt x="928330" y="111932"/>
                  </a:lnTo>
                  <a:close/>
                  <a:moveTo>
                    <a:pt x="759547" y="111932"/>
                  </a:moveTo>
                  <a:lnTo>
                    <a:pt x="759547" y="157652"/>
                  </a:lnTo>
                  <a:lnTo>
                    <a:pt x="823555" y="157652"/>
                  </a:lnTo>
                  <a:lnTo>
                    <a:pt x="823555" y="111932"/>
                  </a:lnTo>
                  <a:close/>
                  <a:moveTo>
                    <a:pt x="642939" y="75659"/>
                  </a:moveTo>
                  <a:lnTo>
                    <a:pt x="642939" y="121379"/>
                  </a:lnTo>
                  <a:lnTo>
                    <a:pt x="688659" y="121379"/>
                  </a:lnTo>
                  <a:lnTo>
                    <a:pt x="688659" y="75659"/>
                  </a:lnTo>
                  <a:close/>
                  <a:moveTo>
                    <a:pt x="561974" y="75659"/>
                  </a:moveTo>
                  <a:lnTo>
                    <a:pt x="561974" y="121379"/>
                  </a:lnTo>
                  <a:lnTo>
                    <a:pt x="607694" y="121379"/>
                  </a:lnTo>
                  <a:lnTo>
                    <a:pt x="607694" y="75659"/>
                  </a:lnTo>
                  <a:close/>
                  <a:moveTo>
                    <a:pt x="481012" y="75659"/>
                  </a:moveTo>
                  <a:lnTo>
                    <a:pt x="481012" y="121379"/>
                  </a:lnTo>
                  <a:lnTo>
                    <a:pt x="526732" y="121379"/>
                  </a:lnTo>
                  <a:lnTo>
                    <a:pt x="526732" y="75659"/>
                  </a:lnTo>
                  <a:close/>
                  <a:moveTo>
                    <a:pt x="400050" y="75659"/>
                  </a:moveTo>
                  <a:lnTo>
                    <a:pt x="400050" y="121379"/>
                  </a:lnTo>
                  <a:lnTo>
                    <a:pt x="445770" y="121379"/>
                  </a:lnTo>
                  <a:lnTo>
                    <a:pt x="445770" y="75659"/>
                  </a:lnTo>
                  <a:close/>
                  <a:moveTo>
                    <a:pt x="319088" y="75659"/>
                  </a:moveTo>
                  <a:lnTo>
                    <a:pt x="319088" y="121379"/>
                  </a:lnTo>
                  <a:lnTo>
                    <a:pt x="364808" y="121379"/>
                  </a:lnTo>
                  <a:lnTo>
                    <a:pt x="364808" y="75659"/>
                  </a:lnTo>
                  <a:close/>
                  <a:moveTo>
                    <a:pt x="238126" y="75659"/>
                  </a:moveTo>
                  <a:lnTo>
                    <a:pt x="238126" y="121379"/>
                  </a:lnTo>
                  <a:lnTo>
                    <a:pt x="283846" y="121379"/>
                  </a:lnTo>
                  <a:lnTo>
                    <a:pt x="283846" y="75659"/>
                  </a:lnTo>
                  <a:close/>
                  <a:moveTo>
                    <a:pt x="157164" y="75659"/>
                  </a:moveTo>
                  <a:lnTo>
                    <a:pt x="157164" y="121379"/>
                  </a:lnTo>
                  <a:lnTo>
                    <a:pt x="202884" y="121379"/>
                  </a:lnTo>
                  <a:lnTo>
                    <a:pt x="202884" y="75659"/>
                  </a:lnTo>
                  <a:close/>
                  <a:moveTo>
                    <a:pt x="76202" y="75659"/>
                  </a:moveTo>
                  <a:lnTo>
                    <a:pt x="76202" y="121379"/>
                  </a:lnTo>
                  <a:lnTo>
                    <a:pt x="121922" y="121379"/>
                  </a:lnTo>
                  <a:lnTo>
                    <a:pt x="121922" y="75659"/>
                  </a:lnTo>
                  <a:close/>
                  <a:moveTo>
                    <a:pt x="864322" y="43672"/>
                  </a:moveTo>
                  <a:lnTo>
                    <a:pt x="864322" y="89392"/>
                  </a:lnTo>
                  <a:lnTo>
                    <a:pt x="928330" y="89392"/>
                  </a:lnTo>
                  <a:lnTo>
                    <a:pt x="928330" y="43672"/>
                  </a:lnTo>
                  <a:close/>
                  <a:moveTo>
                    <a:pt x="759547" y="43672"/>
                  </a:moveTo>
                  <a:lnTo>
                    <a:pt x="759547" y="89392"/>
                  </a:lnTo>
                  <a:lnTo>
                    <a:pt x="823555" y="89392"/>
                  </a:lnTo>
                  <a:lnTo>
                    <a:pt x="823555" y="43672"/>
                  </a:lnTo>
                  <a:close/>
                  <a:moveTo>
                    <a:pt x="0" y="0"/>
                  </a:moveTo>
                  <a:lnTo>
                    <a:pt x="1005840" y="0"/>
                  </a:lnTo>
                  <a:lnTo>
                    <a:pt x="1005840" y="197038"/>
                  </a:lnTo>
                  <a:lnTo>
                    <a:pt x="0" y="1970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330"/>
            <p:cNvSpPr/>
            <p:nvPr/>
          </p:nvSpPr>
          <p:spPr bwMode="auto">
            <a:xfrm>
              <a:off x="8530560" y="3373517"/>
              <a:ext cx="1005840" cy="197038"/>
            </a:xfrm>
            <a:custGeom>
              <a:avLst/>
              <a:gdLst>
                <a:gd name="connsiteX0" fmla="*/ 864322 w 1005840"/>
                <a:gd name="connsiteY0" fmla="*/ 111932 h 197038"/>
                <a:gd name="connsiteX1" fmla="*/ 864322 w 1005840"/>
                <a:gd name="connsiteY1" fmla="*/ 157652 h 197038"/>
                <a:gd name="connsiteX2" fmla="*/ 928330 w 1005840"/>
                <a:gd name="connsiteY2" fmla="*/ 157652 h 197038"/>
                <a:gd name="connsiteX3" fmla="*/ 928330 w 1005840"/>
                <a:gd name="connsiteY3" fmla="*/ 111932 h 197038"/>
                <a:gd name="connsiteX4" fmla="*/ 759547 w 1005840"/>
                <a:gd name="connsiteY4" fmla="*/ 111932 h 197038"/>
                <a:gd name="connsiteX5" fmla="*/ 759547 w 1005840"/>
                <a:gd name="connsiteY5" fmla="*/ 157652 h 197038"/>
                <a:gd name="connsiteX6" fmla="*/ 823555 w 1005840"/>
                <a:gd name="connsiteY6" fmla="*/ 157652 h 197038"/>
                <a:gd name="connsiteX7" fmla="*/ 823555 w 1005840"/>
                <a:gd name="connsiteY7" fmla="*/ 111932 h 197038"/>
                <a:gd name="connsiteX8" fmla="*/ 642939 w 1005840"/>
                <a:gd name="connsiteY8" fmla="*/ 75659 h 197038"/>
                <a:gd name="connsiteX9" fmla="*/ 642939 w 1005840"/>
                <a:gd name="connsiteY9" fmla="*/ 121379 h 197038"/>
                <a:gd name="connsiteX10" fmla="*/ 688659 w 1005840"/>
                <a:gd name="connsiteY10" fmla="*/ 121379 h 197038"/>
                <a:gd name="connsiteX11" fmla="*/ 688659 w 1005840"/>
                <a:gd name="connsiteY11" fmla="*/ 75659 h 197038"/>
                <a:gd name="connsiteX12" fmla="*/ 561974 w 1005840"/>
                <a:gd name="connsiteY12" fmla="*/ 75659 h 197038"/>
                <a:gd name="connsiteX13" fmla="*/ 561974 w 1005840"/>
                <a:gd name="connsiteY13" fmla="*/ 121379 h 197038"/>
                <a:gd name="connsiteX14" fmla="*/ 607694 w 1005840"/>
                <a:gd name="connsiteY14" fmla="*/ 121379 h 197038"/>
                <a:gd name="connsiteX15" fmla="*/ 607694 w 1005840"/>
                <a:gd name="connsiteY15" fmla="*/ 75659 h 197038"/>
                <a:gd name="connsiteX16" fmla="*/ 481012 w 1005840"/>
                <a:gd name="connsiteY16" fmla="*/ 75659 h 197038"/>
                <a:gd name="connsiteX17" fmla="*/ 481012 w 1005840"/>
                <a:gd name="connsiteY17" fmla="*/ 121379 h 197038"/>
                <a:gd name="connsiteX18" fmla="*/ 526732 w 1005840"/>
                <a:gd name="connsiteY18" fmla="*/ 121379 h 197038"/>
                <a:gd name="connsiteX19" fmla="*/ 526732 w 1005840"/>
                <a:gd name="connsiteY19" fmla="*/ 75659 h 197038"/>
                <a:gd name="connsiteX20" fmla="*/ 400050 w 1005840"/>
                <a:gd name="connsiteY20" fmla="*/ 75659 h 197038"/>
                <a:gd name="connsiteX21" fmla="*/ 400050 w 1005840"/>
                <a:gd name="connsiteY21" fmla="*/ 121379 h 197038"/>
                <a:gd name="connsiteX22" fmla="*/ 445770 w 1005840"/>
                <a:gd name="connsiteY22" fmla="*/ 121379 h 197038"/>
                <a:gd name="connsiteX23" fmla="*/ 445770 w 1005840"/>
                <a:gd name="connsiteY23" fmla="*/ 75659 h 197038"/>
                <a:gd name="connsiteX24" fmla="*/ 319088 w 1005840"/>
                <a:gd name="connsiteY24" fmla="*/ 75659 h 197038"/>
                <a:gd name="connsiteX25" fmla="*/ 319088 w 1005840"/>
                <a:gd name="connsiteY25" fmla="*/ 121379 h 197038"/>
                <a:gd name="connsiteX26" fmla="*/ 364808 w 1005840"/>
                <a:gd name="connsiteY26" fmla="*/ 121379 h 197038"/>
                <a:gd name="connsiteX27" fmla="*/ 364808 w 1005840"/>
                <a:gd name="connsiteY27" fmla="*/ 75659 h 197038"/>
                <a:gd name="connsiteX28" fmla="*/ 238126 w 1005840"/>
                <a:gd name="connsiteY28" fmla="*/ 75659 h 197038"/>
                <a:gd name="connsiteX29" fmla="*/ 238126 w 1005840"/>
                <a:gd name="connsiteY29" fmla="*/ 121379 h 197038"/>
                <a:gd name="connsiteX30" fmla="*/ 283846 w 1005840"/>
                <a:gd name="connsiteY30" fmla="*/ 121379 h 197038"/>
                <a:gd name="connsiteX31" fmla="*/ 283846 w 1005840"/>
                <a:gd name="connsiteY31" fmla="*/ 75659 h 197038"/>
                <a:gd name="connsiteX32" fmla="*/ 157164 w 1005840"/>
                <a:gd name="connsiteY32" fmla="*/ 75659 h 197038"/>
                <a:gd name="connsiteX33" fmla="*/ 157164 w 1005840"/>
                <a:gd name="connsiteY33" fmla="*/ 121379 h 197038"/>
                <a:gd name="connsiteX34" fmla="*/ 202884 w 1005840"/>
                <a:gd name="connsiteY34" fmla="*/ 121379 h 197038"/>
                <a:gd name="connsiteX35" fmla="*/ 202884 w 1005840"/>
                <a:gd name="connsiteY35" fmla="*/ 75659 h 197038"/>
                <a:gd name="connsiteX36" fmla="*/ 76202 w 1005840"/>
                <a:gd name="connsiteY36" fmla="*/ 75659 h 197038"/>
                <a:gd name="connsiteX37" fmla="*/ 76202 w 1005840"/>
                <a:gd name="connsiteY37" fmla="*/ 121379 h 197038"/>
                <a:gd name="connsiteX38" fmla="*/ 121922 w 1005840"/>
                <a:gd name="connsiteY38" fmla="*/ 121379 h 197038"/>
                <a:gd name="connsiteX39" fmla="*/ 121922 w 1005840"/>
                <a:gd name="connsiteY39" fmla="*/ 75659 h 197038"/>
                <a:gd name="connsiteX40" fmla="*/ 864322 w 1005840"/>
                <a:gd name="connsiteY40" fmla="*/ 43672 h 197038"/>
                <a:gd name="connsiteX41" fmla="*/ 864322 w 1005840"/>
                <a:gd name="connsiteY41" fmla="*/ 89392 h 197038"/>
                <a:gd name="connsiteX42" fmla="*/ 928330 w 1005840"/>
                <a:gd name="connsiteY42" fmla="*/ 89392 h 197038"/>
                <a:gd name="connsiteX43" fmla="*/ 928330 w 1005840"/>
                <a:gd name="connsiteY43" fmla="*/ 43672 h 197038"/>
                <a:gd name="connsiteX44" fmla="*/ 759547 w 1005840"/>
                <a:gd name="connsiteY44" fmla="*/ 43672 h 197038"/>
                <a:gd name="connsiteX45" fmla="*/ 759547 w 1005840"/>
                <a:gd name="connsiteY45" fmla="*/ 89392 h 197038"/>
                <a:gd name="connsiteX46" fmla="*/ 823555 w 1005840"/>
                <a:gd name="connsiteY46" fmla="*/ 89392 h 197038"/>
                <a:gd name="connsiteX47" fmla="*/ 823555 w 1005840"/>
                <a:gd name="connsiteY47" fmla="*/ 43672 h 197038"/>
                <a:gd name="connsiteX48" fmla="*/ 0 w 1005840"/>
                <a:gd name="connsiteY48" fmla="*/ 0 h 197038"/>
                <a:gd name="connsiteX49" fmla="*/ 1005840 w 1005840"/>
                <a:gd name="connsiteY49" fmla="*/ 0 h 197038"/>
                <a:gd name="connsiteX50" fmla="*/ 1005840 w 1005840"/>
                <a:gd name="connsiteY50" fmla="*/ 197038 h 197038"/>
                <a:gd name="connsiteX51" fmla="*/ 0 w 1005840"/>
                <a:gd name="connsiteY51" fmla="*/ 197038 h 1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5840" h="197038">
                  <a:moveTo>
                    <a:pt x="864322" y="111932"/>
                  </a:moveTo>
                  <a:lnTo>
                    <a:pt x="864322" y="157652"/>
                  </a:lnTo>
                  <a:lnTo>
                    <a:pt x="928330" y="157652"/>
                  </a:lnTo>
                  <a:lnTo>
                    <a:pt x="928330" y="111932"/>
                  </a:lnTo>
                  <a:close/>
                  <a:moveTo>
                    <a:pt x="759547" y="111932"/>
                  </a:moveTo>
                  <a:lnTo>
                    <a:pt x="759547" y="157652"/>
                  </a:lnTo>
                  <a:lnTo>
                    <a:pt x="823555" y="157652"/>
                  </a:lnTo>
                  <a:lnTo>
                    <a:pt x="823555" y="111932"/>
                  </a:lnTo>
                  <a:close/>
                  <a:moveTo>
                    <a:pt x="642939" y="75659"/>
                  </a:moveTo>
                  <a:lnTo>
                    <a:pt x="642939" y="121379"/>
                  </a:lnTo>
                  <a:lnTo>
                    <a:pt x="688659" y="121379"/>
                  </a:lnTo>
                  <a:lnTo>
                    <a:pt x="688659" y="75659"/>
                  </a:lnTo>
                  <a:close/>
                  <a:moveTo>
                    <a:pt x="561974" y="75659"/>
                  </a:moveTo>
                  <a:lnTo>
                    <a:pt x="561974" y="121379"/>
                  </a:lnTo>
                  <a:lnTo>
                    <a:pt x="607694" y="121379"/>
                  </a:lnTo>
                  <a:lnTo>
                    <a:pt x="607694" y="75659"/>
                  </a:lnTo>
                  <a:close/>
                  <a:moveTo>
                    <a:pt x="481012" y="75659"/>
                  </a:moveTo>
                  <a:lnTo>
                    <a:pt x="481012" y="121379"/>
                  </a:lnTo>
                  <a:lnTo>
                    <a:pt x="526732" y="121379"/>
                  </a:lnTo>
                  <a:lnTo>
                    <a:pt x="526732" y="75659"/>
                  </a:lnTo>
                  <a:close/>
                  <a:moveTo>
                    <a:pt x="400050" y="75659"/>
                  </a:moveTo>
                  <a:lnTo>
                    <a:pt x="400050" y="121379"/>
                  </a:lnTo>
                  <a:lnTo>
                    <a:pt x="445770" y="121379"/>
                  </a:lnTo>
                  <a:lnTo>
                    <a:pt x="445770" y="75659"/>
                  </a:lnTo>
                  <a:close/>
                  <a:moveTo>
                    <a:pt x="319088" y="75659"/>
                  </a:moveTo>
                  <a:lnTo>
                    <a:pt x="319088" y="121379"/>
                  </a:lnTo>
                  <a:lnTo>
                    <a:pt x="364808" y="121379"/>
                  </a:lnTo>
                  <a:lnTo>
                    <a:pt x="364808" y="75659"/>
                  </a:lnTo>
                  <a:close/>
                  <a:moveTo>
                    <a:pt x="238126" y="75659"/>
                  </a:moveTo>
                  <a:lnTo>
                    <a:pt x="238126" y="121379"/>
                  </a:lnTo>
                  <a:lnTo>
                    <a:pt x="283846" y="121379"/>
                  </a:lnTo>
                  <a:lnTo>
                    <a:pt x="283846" y="75659"/>
                  </a:lnTo>
                  <a:close/>
                  <a:moveTo>
                    <a:pt x="157164" y="75659"/>
                  </a:moveTo>
                  <a:lnTo>
                    <a:pt x="157164" y="121379"/>
                  </a:lnTo>
                  <a:lnTo>
                    <a:pt x="202884" y="121379"/>
                  </a:lnTo>
                  <a:lnTo>
                    <a:pt x="202884" y="75659"/>
                  </a:lnTo>
                  <a:close/>
                  <a:moveTo>
                    <a:pt x="76202" y="75659"/>
                  </a:moveTo>
                  <a:lnTo>
                    <a:pt x="76202" y="121379"/>
                  </a:lnTo>
                  <a:lnTo>
                    <a:pt x="121922" y="121379"/>
                  </a:lnTo>
                  <a:lnTo>
                    <a:pt x="121922" y="75659"/>
                  </a:lnTo>
                  <a:close/>
                  <a:moveTo>
                    <a:pt x="864322" y="43672"/>
                  </a:moveTo>
                  <a:lnTo>
                    <a:pt x="864322" y="89392"/>
                  </a:lnTo>
                  <a:lnTo>
                    <a:pt x="928330" y="89392"/>
                  </a:lnTo>
                  <a:lnTo>
                    <a:pt x="928330" y="43672"/>
                  </a:lnTo>
                  <a:close/>
                  <a:moveTo>
                    <a:pt x="759547" y="43672"/>
                  </a:moveTo>
                  <a:lnTo>
                    <a:pt x="759547" y="89392"/>
                  </a:lnTo>
                  <a:lnTo>
                    <a:pt x="823555" y="89392"/>
                  </a:lnTo>
                  <a:lnTo>
                    <a:pt x="823555" y="43672"/>
                  </a:lnTo>
                  <a:close/>
                  <a:moveTo>
                    <a:pt x="0" y="0"/>
                  </a:moveTo>
                  <a:lnTo>
                    <a:pt x="1005840" y="0"/>
                  </a:lnTo>
                  <a:lnTo>
                    <a:pt x="1005840" y="197038"/>
                  </a:lnTo>
                  <a:lnTo>
                    <a:pt x="0" y="1970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Freeform 331"/>
            <p:cNvSpPr/>
            <p:nvPr/>
          </p:nvSpPr>
          <p:spPr bwMode="auto">
            <a:xfrm>
              <a:off x="8530560" y="3592347"/>
              <a:ext cx="1005840" cy="197038"/>
            </a:xfrm>
            <a:custGeom>
              <a:avLst/>
              <a:gdLst>
                <a:gd name="connsiteX0" fmla="*/ 864322 w 1005840"/>
                <a:gd name="connsiteY0" fmla="*/ 111932 h 197038"/>
                <a:gd name="connsiteX1" fmla="*/ 864322 w 1005840"/>
                <a:gd name="connsiteY1" fmla="*/ 157652 h 197038"/>
                <a:gd name="connsiteX2" fmla="*/ 928330 w 1005840"/>
                <a:gd name="connsiteY2" fmla="*/ 157652 h 197038"/>
                <a:gd name="connsiteX3" fmla="*/ 928330 w 1005840"/>
                <a:gd name="connsiteY3" fmla="*/ 111932 h 197038"/>
                <a:gd name="connsiteX4" fmla="*/ 759547 w 1005840"/>
                <a:gd name="connsiteY4" fmla="*/ 111932 h 197038"/>
                <a:gd name="connsiteX5" fmla="*/ 759547 w 1005840"/>
                <a:gd name="connsiteY5" fmla="*/ 157652 h 197038"/>
                <a:gd name="connsiteX6" fmla="*/ 823555 w 1005840"/>
                <a:gd name="connsiteY6" fmla="*/ 157652 h 197038"/>
                <a:gd name="connsiteX7" fmla="*/ 823555 w 1005840"/>
                <a:gd name="connsiteY7" fmla="*/ 111932 h 197038"/>
                <a:gd name="connsiteX8" fmla="*/ 642939 w 1005840"/>
                <a:gd name="connsiteY8" fmla="*/ 75659 h 197038"/>
                <a:gd name="connsiteX9" fmla="*/ 642939 w 1005840"/>
                <a:gd name="connsiteY9" fmla="*/ 121379 h 197038"/>
                <a:gd name="connsiteX10" fmla="*/ 688659 w 1005840"/>
                <a:gd name="connsiteY10" fmla="*/ 121379 h 197038"/>
                <a:gd name="connsiteX11" fmla="*/ 688659 w 1005840"/>
                <a:gd name="connsiteY11" fmla="*/ 75659 h 197038"/>
                <a:gd name="connsiteX12" fmla="*/ 561974 w 1005840"/>
                <a:gd name="connsiteY12" fmla="*/ 75659 h 197038"/>
                <a:gd name="connsiteX13" fmla="*/ 561974 w 1005840"/>
                <a:gd name="connsiteY13" fmla="*/ 121379 h 197038"/>
                <a:gd name="connsiteX14" fmla="*/ 607694 w 1005840"/>
                <a:gd name="connsiteY14" fmla="*/ 121379 h 197038"/>
                <a:gd name="connsiteX15" fmla="*/ 607694 w 1005840"/>
                <a:gd name="connsiteY15" fmla="*/ 75659 h 197038"/>
                <a:gd name="connsiteX16" fmla="*/ 481012 w 1005840"/>
                <a:gd name="connsiteY16" fmla="*/ 75659 h 197038"/>
                <a:gd name="connsiteX17" fmla="*/ 481012 w 1005840"/>
                <a:gd name="connsiteY17" fmla="*/ 121379 h 197038"/>
                <a:gd name="connsiteX18" fmla="*/ 526732 w 1005840"/>
                <a:gd name="connsiteY18" fmla="*/ 121379 h 197038"/>
                <a:gd name="connsiteX19" fmla="*/ 526732 w 1005840"/>
                <a:gd name="connsiteY19" fmla="*/ 75659 h 197038"/>
                <a:gd name="connsiteX20" fmla="*/ 400050 w 1005840"/>
                <a:gd name="connsiteY20" fmla="*/ 75659 h 197038"/>
                <a:gd name="connsiteX21" fmla="*/ 400050 w 1005840"/>
                <a:gd name="connsiteY21" fmla="*/ 121379 h 197038"/>
                <a:gd name="connsiteX22" fmla="*/ 445770 w 1005840"/>
                <a:gd name="connsiteY22" fmla="*/ 121379 h 197038"/>
                <a:gd name="connsiteX23" fmla="*/ 445770 w 1005840"/>
                <a:gd name="connsiteY23" fmla="*/ 75659 h 197038"/>
                <a:gd name="connsiteX24" fmla="*/ 319088 w 1005840"/>
                <a:gd name="connsiteY24" fmla="*/ 75659 h 197038"/>
                <a:gd name="connsiteX25" fmla="*/ 319088 w 1005840"/>
                <a:gd name="connsiteY25" fmla="*/ 121379 h 197038"/>
                <a:gd name="connsiteX26" fmla="*/ 364808 w 1005840"/>
                <a:gd name="connsiteY26" fmla="*/ 121379 h 197038"/>
                <a:gd name="connsiteX27" fmla="*/ 364808 w 1005840"/>
                <a:gd name="connsiteY27" fmla="*/ 75659 h 197038"/>
                <a:gd name="connsiteX28" fmla="*/ 238126 w 1005840"/>
                <a:gd name="connsiteY28" fmla="*/ 75659 h 197038"/>
                <a:gd name="connsiteX29" fmla="*/ 238126 w 1005840"/>
                <a:gd name="connsiteY29" fmla="*/ 121379 h 197038"/>
                <a:gd name="connsiteX30" fmla="*/ 283846 w 1005840"/>
                <a:gd name="connsiteY30" fmla="*/ 121379 h 197038"/>
                <a:gd name="connsiteX31" fmla="*/ 283846 w 1005840"/>
                <a:gd name="connsiteY31" fmla="*/ 75659 h 197038"/>
                <a:gd name="connsiteX32" fmla="*/ 157164 w 1005840"/>
                <a:gd name="connsiteY32" fmla="*/ 75659 h 197038"/>
                <a:gd name="connsiteX33" fmla="*/ 157164 w 1005840"/>
                <a:gd name="connsiteY33" fmla="*/ 121379 h 197038"/>
                <a:gd name="connsiteX34" fmla="*/ 202884 w 1005840"/>
                <a:gd name="connsiteY34" fmla="*/ 121379 h 197038"/>
                <a:gd name="connsiteX35" fmla="*/ 202884 w 1005840"/>
                <a:gd name="connsiteY35" fmla="*/ 75659 h 197038"/>
                <a:gd name="connsiteX36" fmla="*/ 76202 w 1005840"/>
                <a:gd name="connsiteY36" fmla="*/ 75659 h 197038"/>
                <a:gd name="connsiteX37" fmla="*/ 76202 w 1005840"/>
                <a:gd name="connsiteY37" fmla="*/ 121379 h 197038"/>
                <a:gd name="connsiteX38" fmla="*/ 121922 w 1005840"/>
                <a:gd name="connsiteY38" fmla="*/ 121379 h 197038"/>
                <a:gd name="connsiteX39" fmla="*/ 121922 w 1005840"/>
                <a:gd name="connsiteY39" fmla="*/ 75659 h 197038"/>
                <a:gd name="connsiteX40" fmla="*/ 864322 w 1005840"/>
                <a:gd name="connsiteY40" fmla="*/ 43672 h 197038"/>
                <a:gd name="connsiteX41" fmla="*/ 864322 w 1005840"/>
                <a:gd name="connsiteY41" fmla="*/ 89392 h 197038"/>
                <a:gd name="connsiteX42" fmla="*/ 928330 w 1005840"/>
                <a:gd name="connsiteY42" fmla="*/ 89392 h 197038"/>
                <a:gd name="connsiteX43" fmla="*/ 928330 w 1005840"/>
                <a:gd name="connsiteY43" fmla="*/ 43672 h 197038"/>
                <a:gd name="connsiteX44" fmla="*/ 759547 w 1005840"/>
                <a:gd name="connsiteY44" fmla="*/ 43672 h 197038"/>
                <a:gd name="connsiteX45" fmla="*/ 759547 w 1005840"/>
                <a:gd name="connsiteY45" fmla="*/ 89392 h 197038"/>
                <a:gd name="connsiteX46" fmla="*/ 823555 w 1005840"/>
                <a:gd name="connsiteY46" fmla="*/ 89392 h 197038"/>
                <a:gd name="connsiteX47" fmla="*/ 823555 w 1005840"/>
                <a:gd name="connsiteY47" fmla="*/ 43672 h 197038"/>
                <a:gd name="connsiteX48" fmla="*/ 0 w 1005840"/>
                <a:gd name="connsiteY48" fmla="*/ 0 h 197038"/>
                <a:gd name="connsiteX49" fmla="*/ 1005840 w 1005840"/>
                <a:gd name="connsiteY49" fmla="*/ 0 h 197038"/>
                <a:gd name="connsiteX50" fmla="*/ 1005840 w 1005840"/>
                <a:gd name="connsiteY50" fmla="*/ 197038 h 197038"/>
                <a:gd name="connsiteX51" fmla="*/ 0 w 1005840"/>
                <a:gd name="connsiteY51" fmla="*/ 197038 h 1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05840" h="197038">
                  <a:moveTo>
                    <a:pt x="864322" y="111932"/>
                  </a:moveTo>
                  <a:lnTo>
                    <a:pt x="864322" y="157652"/>
                  </a:lnTo>
                  <a:lnTo>
                    <a:pt x="928330" y="157652"/>
                  </a:lnTo>
                  <a:lnTo>
                    <a:pt x="928330" y="111932"/>
                  </a:lnTo>
                  <a:close/>
                  <a:moveTo>
                    <a:pt x="759547" y="111932"/>
                  </a:moveTo>
                  <a:lnTo>
                    <a:pt x="759547" y="157652"/>
                  </a:lnTo>
                  <a:lnTo>
                    <a:pt x="823555" y="157652"/>
                  </a:lnTo>
                  <a:lnTo>
                    <a:pt x="823555" y="111932"/>
                  </a:lnTo>
                  <a:close/>
                  <a:moveTo>
                    <a:pt x="642939" y="75659"/>
                  </a:moveTo>
                  <a:lnTo>
                    <a:pt x="642939" y="121379"/>
                  </a:lnTo>
                  <a:lnTo>
                    <a:pt x="688659" y="121379"/>
                  </a:lnTo>
                  <a:lnTo>
                    <a:pt x="688659" y="75659"/>
                  </a:lnTo>
                  <a:close/>
                  <a:moveTo>
                    <a:pt x="561974" y="75659"/>
                  </a:moveTo>
                  <a:lnTo>
                    <a:pt x="561974" y="121379"/>
                  </a:lnTo>
                  <a:lnTo>
                    <a:pt x="607694" y="121379"/>
                  </a:lnTo>
                  <a:lnTo>
                    <a:pt x="607694" y="75659"/>
                  </a:lnTo>
                  <a:close/>
                  <a:moveTo>
                    <a:pt x="481012" y="75659"/>
                  </a:moveTo>
                  <a:lnTo>
                    <a:pt x="481012" y="121379"/>
                  </a:lnTo>
                  <a:lnTo>
                    <a:pt x="526732" y="121379"/>
                  </a:lnTo>
                  <a:lnTo>
                    <a:pt x="526732" y="75659"/>
                  </a:lnTo>
                  <a:close/>
                  <a:moveTo>
                    <a:pt x="400050" y="75659"/>
                  </a:moveTo>
                  <a:lnTo>
                    <a:pt x="400050" y="121379"/>
                  </a:lnTo>
                  <a:lnTo>
                    <a:pt x="445770" y="121379"/>
                  </a:lnTo>
                  <a:lnTo>
                    <a:pt x="445770" y="75659"/>
                  </a:lnTo>
                  <a:close/>
                  <a:moveTo>
                    <a:pt x="319088" y="75659"/>
                  </a:moveTo>
                  <a:lnTo>
                    <a:pt x="319088" y="121379"/>
                  </a:lnTo>
                  <a:lnTo>
                    <a:pt x="364808" y="121379"/>
                  </a:lnTo>
                  <a:lnTo>
                    <a:pt x="364808" y="75659"/>
                  </a:lnTo>
                  <a:close/>
                  <a:moveTo>
                    <a:pt x="238126" y="75659"/>
                  </a:moveTo>
                  <a:lnTo>
                    <a:pt x="238126" y="121379"/>
                  </a:lnTo>
                  <a:lnTo>
                    <a:pt x="283846" y="121379"/>
                  </a:lnTo>
                  <a:lnTo>
                    <a:pt x="283846" y="75659"/>
                  </a:lnTo>
                  <a:close/>
                  <a:moveTo>
                    <a:pt x="157164" y="75659"/>
                  </a:moveTo>
                  <a:lnTo>
                    <a:pt x="157164" y="121379"/>
                  </a:lnTo>
                  <a:lnTo>
                    <a:pt x="202884" y="121379"/>
                  </a:lnTo>
                  <a:lnTo>
                    <a:pt x="202884" y="75659"/>
                  </a:lnTo>
                  <a:close/>
                  <a:moveTo>
                    <a:pt x="76202" y="75659"/>
                  </a:moveTo>
                  <a:lnTo>
                    <a:pt x="76202" y="121379"/>
                  </a:lnTo>
                  <a:lnTo>
                    <a:pt x="121922" y="121379"/>
                  </a:lnTo>
                  <a:lnTo>
                    <a:pt x="121922" y="75659"/>
                  </a:lnTo>
                  <a:close/>
                  <a:moveTo>
                    <a:pt x="864322" y="43672"/>
                  </a:moveTo>
                  <a:lnTo>
                    <a:pt x="864322" y="89392"/>
                  </a:lnTo>
                  <a:lnTo>
                    <a:pt x="928330" y="89392"/>
                  </a:lnTo>
                  <a:lnTo>
                    <a:pt x="928330" y="43672"/>
                  </a:lnTo>
                  <a:close/>
                  <a:moveTo>
                    <a:pt x="759547" y="43672"/>
                  </a:moveTo>
                  <a:lnTo>
                    <a:pt x="759547" y="89392"/>
                  </a:lnTo>
                  <a:lnTo>
                    <a:pt x="823555" y="89392"/>
                  </a:lnTo>
                  <a:lnTo>
                    <a:pt x="823555" y="43672"/>
                  </a:lnTo>
                  <a:close/>
                  <a:moveTo>
                    <a:pt x="0" y="0"/>
                  </a:moveTo>
                  <a:lnTo>
                    <a:pt x="1005840" y="0"/>
                  </a:lnTo>
                  <a:lnTo>
                    <a:pt x="1005840" y="197038"/>
                  </a:lnTo>
                  <a:lnTo>
                    <a:pt x="0" y="1970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9" name="Group 18"/>
          <p:cNvGrpSpPr>
            <a:grpSpLocks noChangeAspect="1"/>
          </p:cNvGrpSpPr>
          <p:nvPr/>
        </p:nvGrpSpPr>
        <p:grpSpPr bwMode="auto">
          <a:xfrm>
            <a:off x="10505053" y="4470617"/>
            <a:ext cx="335681" cy="415097"/>
            <a:chOff x="807" y="-1545"/>
            <a:chExt cx="6074" cy="7511"/>
          </a:xfrm>
          <a:solidFill>
            <a:schemeClr val="tx1"/>
          </a:solidFill>
        </p:grpSpPr>
        <p:sp>
          <p:nvSpPr>
            <p:cNvPr id="160" name="Freeform 20"/>
            <p:cNvSpPr>
              <a:spLocks/>
            </p:cNvSpPr>
            <p:nvPr/>
          </p:nvSpPr>
          <p:spPr bwMode="auto">
            <a:xfrm>
              <a:off x="807" y="-1545"/>
              <a:ext cx="1832" cy="5347"/>
            </a:xfrm>
            <a:custGeom>
              <a:avLst/>
              <a:gdLst>
                <a:gd name="T0" fmla="*/ 0 w 775"/>
                <a:gd name="T1" fmla="*/ 1130 h 2262"/>
                <a:gd name="T2" fmla="*/ 629 w 775"/>
                <a:gd name="T3" fmla="*/ 20 h 2262"/>
                <a:gd name="T4" fmla="*/ 708 w 775"/>
                <a:gd name="T5" fmla="*/ 18 h 2262"/>
                <a:gd name="T6" fmla="*/ 735 w 775"/>
                <a:gd name="T7" fmla="*/ 82 h 2262"/>
                <a:gd name="T8" fmla="*/ 695 w 775"/>
                <a:gd name="T9" fmla="*/ 134 h 2262"/>
                <a:gd name="T10" fmla="*/ 429 w 775"/>
                <a:gd name="T11" fmla="*/ 353 h 2262"/>
                <a:gd name="T12" fmla="*/ 147 w 775"/>
                <a:gd name="T13" fmla="*/ 955 h 2262"/>
                <a:gd name="T14" fmla="*/ 726 w 775"/>
                <a:gd name="T15" fmla="*/ 2127 h 2262"/>
                <a:gd name="T16" fmla="*/ 771 w 775"/>
                <a:gd name="T17" fmla="*/ 2180 h 2262"/>
                <a:gd name="T18" fmla="*/ 745 w 775"/>
                <a:gd name="T19" fmla="*/ 2245 h 2262"/>
                <a:gd name="T20" fmla="*/ 671 w 775"/>
                <a:gd name="T21" fmla="*/ 2247 h 2262"/>
                <a:gd name="T22" fmla="*/ 492 w 775"/>
                <a:gd name="T23" fmla="*/ 2128 h 2262"/>
                <a:gd name="T24" fmla="*/ 21 w 775"/>
                <a:gd name="T25" fmla="*/ 1334 h 2262"/>
                <a:gd name="T26" fmla="*/ 0 w 775"/>
                <a:gd name="T27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5" h="2262">
                  <a:moveTo>
                    <a:pt x="0" y="1130"/>
                  </a:moveTo>
                  <a:cubicBezTo>
                    <a:pt x="19" y="644"/>
                    <a:pt x="223" y="275"/>
                    <a:pt x="629" y="20"/>
                  </a:cubicBezTo>
                  <a:cubicBezTo>
                    <a:pt x="655" y="4"/>
                    <a:pt x="681" y="0"/>
                    <a:pt x="708" y="18"/>
                  </a:cubicBezTo>
                  <a:cubicBezTo>
                    <a:pt x="730" y="33"/>
                    <a:pt x="739" y="56"/>
                    <a:pt x="735" y="82"/>
                  </a:cubicBezTo>
                  <a:cubicBezTo>
                    <a:pt x="732" y="107"/>
                    <a:pt x="716" y="122"/>
                    <a:pt x="695" y="134"/>
                  </a:cubicBezTo>
                  <a:cubicBezTo>
                    <a:pt x="595" y="193"/>
                    <a:pt x="506" y="266"/>
                    <a:pt x="429" y="353"/>
                  </a:cubicBezTo>
                  <a:cubicBezTo>
                    <a:pt x="275" y="526"/>
                    <a:pt x="179" y="726"/>
                    <a:pt x="147" y="955"/>
                  </a:cubicBezTo>
                  <a:cubicBezTo>
                    <a:pt x="80" y="1437"/>
                    <a:pt x="304" y="1887"/>
                    <a:pt x="726" y="2127"/>
                  </a:cubicBezTo>
                  <a:cubicBezTo>
                    <a:pt x="748" y="2139"/>
                    <a:pt x="767" y="2154"/>
                    <a:pt x="771" y="2180"/>
                  </a:cubicBezTo>
                  <a:cubicBezTo>
                    <a:pt x="775" y="2207"/>
                    <a:pt x="767" y="2229"/>
                    <a:pt x="745" y="2245"/>
                  </a:cubicBezTo>
                  <a:cubicBezTo>
                    <a:pt x="721" y="2262"/>
                    <a:pt x="695" y="2262"/>
                    <a:pt x="671" y="2247"/>
                  </a:cubicBezTo>
                  <a:cubicBezTo>
                    <a:pt x="611" y="2208"/>
                    <a:pt x="548" y="2172"/>
                    <a:pt x="492" y="2128"/>
                  </a:cubicBezTo>
                  <a:cubicBezTo>
                    <a:pt x="235" y="1923"/>
                    <a:pt x="77" y="1658"/>
                    <a:pt x="21" y="1334"/>
                  </a:cubicBezTo>
                  <a:cubicBezTo>
                    <a:pt x="9" y="1264"/>
                    <a:pt x="6" y="1192"/>
                    <a:pt x="0" y="1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21"/>
            <p:cNvSpPr>
              <a:spLocks/>
            </p:cNvSpPr>
            <p:nvPr/>
          </p:nvSpPr>
          <p:spPr bwMode="auto">
            <a:xfrm>
              <a:off x="5096" y="-1519"/>
              <a:ext cx="1785" cy="5295"/>
            </a:xfrm>
            <a:custGeom>
              <a:avLst/>
              <a:gdLst>
                <a:gd name="T0" fmla="*/ 752 w 755"/>
                <a:gd name="T1" fmla="*/ 1194 h 2240"/>
                <a:gd name="T2" fmla="*/ 113 w 755"/>
                <a:gd name="T3" fmla="*/ 2220 h 2240"/>
                <a:gd name="T4" fmla="*/ 25 w 755"/>
                <a:gd name="T5" fmla="*/ 2213 h 2240"/>
                <a:gd name="T6" fmla="*/ 18 w 755"/>
                <a:gd name="T7" fmla="*/ 2132 h 2240"/>
                <a:gd name="T8" fmla="*/ 53 w 755"/>
                <a:gd name="T9" fmla="*/ 2103 h 2240"/>
                <a:gd name="T10" fmla="*/ 552 w 755"/>
                <a:gd name="T11" fmla="*/ 1501 h 2240"/>
                <a:gd name="T12" fmla="*/ 384 w 755"/>
                <a:gd name="T13" fmla="*/ 412 h 2240"/>
                <a:gd name="T14" fmla="*/ 78 w 755"/>
                <a:gd name="T15" fmla="*/ 134 h 2240"/>
                <a:gd name="T16" fmla="*/ 52 w 755"/>
                <a:gd name="T17" fmla="*/ 41 h 2240"/>
                <a:gd name="T18" fmla="*/ 150 w 755"/>
                <a:gd name="T19" fmla="*/ 23 h 2240"/>
                <a:gd name="T20" fmla="*/ 561 w 755"/>
                <a:gd name="T21" fmla="*/ 436 h 2240"/>
                <a:gd name="T22" fmla="*/ 752 w 755"/>
                <a:gd name="T23" fmla="*/ 1194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2240">
                  <a:moveTo>
                    <a:pt x="752" y="1194"/>
                  </a:moveTo>
                  <a:cubicBezTo>
                    <a:pt x="736" y="1594"/>
                    <a:pt x="527" y="1967"/>
                    <a:pt x="113" y="2220"/>
                  </a:cubicBezTo>
                  <a:cubicBezTo>
                    <a:pt x="80" y="2240"/>
                    <a:pt x="48" y="2237"/>
                    <a:pt x="25" y="2213"/>
                  </a:cubicBezTo>
                  <a:cubicBezTo>
                    <a:pt x="4" y="2191"/>
                    <a:pt x="0" y="2156"/>
                    <a:pt x="18" y="2132"/>
                  </a:cubicBezTo>
                  <a:cubicBezTo>
                    <a:pt x="27" y="2120"/>
                    <a:pt x="40" y="2110"/>
                    <a:pt x="53" y="2103"/>
                  </a:cubicBezTo>
                  <a:cubicBezTo>
                    <a:pt x="290" y="1961"/>
                    <a:pt x="461" y="1762"/>
                    <a:pt x="552" y="1501"/>
                  </a:cubicBezTo>
                  <a:cubicBezTo>
                    <a:pt x="687" y="1111"/>
                    <a:pt x="629" y="745"/>
                    <a:pt x="384" y="412"/>
                  </a:cubicBezTo>
                  <a:cubicBezTo>
                    <a:pt x="301" y="299"/>
                    <a:pt x="197" y="208"/>
                    <a:pt x="78" y="134"/>
                  </a:cubicBezTo>
                  <a:cubicBezTo>
                    <a:pt x="43" y="113"/>
                    <a:pt x="33" y="73"/>
                    <a:pt x="52" y="41"/>
                  </a:cubicBezTo>
                  <a:cubicBezTo>
                    <a:pt x="73" y="7"/>
                    <a:pt x="112" y="0"/>
                    <a:pt x="150" y="23"/>
                  </a:cubicBezTo>
                  <a:cubicBezTo>
                    <a:pt x="318" y="130"/>
                    <a:pt x="456" y="267"/>
                    <a:pt x="561" y="436"/>
                  </a:cubicBezTo>
                  <a:cubicBezTo>
                    <a:pt x="687" y="639"/>
                    <a:pt x="755" y="880"/>
                    <a:pt x="752" y="1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22"/>
            <p:cNvSpPr>
              <a:spLocks/>
            </p:cNvSpPr>
            <p:nvPr/>
          </p:nvSpPr>
          <p:spPr bwMode="auto">
            <a:xfrm>
              <a:off x="3384" y="613"/>
              <a:ext cx="941" cy="5353"/>
            </a:xfrm>
            <a:custGeom>
              <a:avLst/>
              <a:gdLst>
                <a:gd name="T0" fmla="*/ 145 w 398"/>
                <a:gd name="T1" fmla="*/ 1295 h 2264"/>
                <a:gd name="T2" fmla="*/ 145 w 398"/>
                <a:gd name="T3" fmla="*/ 402 h 2264"/>
                <a:gd name="T4" fmla="*/ 125 w 398"/>
                <a:gd name="T5" fmla="*/ 369 h 2264"/>
                <a:gd name="T6" fmla="*/ 29 w 398"/>
                <a:gd name="T7" fmla="*/ 144 h 2264"/>
                <a:gd name="T8" fmla="*/ 242 w 398"/>
                <a:gd name="T9" fmla="*/ 17 h 2264"/>
                <a:gd name="T10" fmla="*/ 394 w 398"/>
                <a:gd name="T11" fmla="*/ 207 h 2264"/>
                <a:gd name="T12" fmla="*/ 288 w 398"/>
                <a:gd name="T13" fmla="*/ 369 h 2264"/>
                <a:gd name="T14" fmla="*/ 269 w 398"/>
                <a:gd name="T15" fmla="*/ 401 h 2264"/>
                <a:gd name="T16" fmla="*/ 269 w 398"/>
                <a:gd name="T17" fmla="*/ 2180 h 2264"/>
                <a:gd name="T18" fmla="*/ 269 w 398"/>
                <a:gd name="T19" fmla="*/ 2208 h 2264"/>
                <a:gd name="T20" fmla="*/ 207 w 398"/>
                <a:gd name="T21" fmla="*/ 2264 h 2264"/>
                <a:gd name="T22" fmla="*/ 145 w 398"/>
                <a:gd name="T23" fmla="*/ 2207 h 2264"/>
                <a:gd name="T24" fmla="*/ 145 w 398"/>
                <a:gd name="T25" fmla="*/ 2183 h 2264"/>
                <a:gd name="T26" fmla="*/ 145 w 398"/>
                <a:gd name="T27" fmla="*/ 1295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2264">
                  <a:moveTo>
                    <a:pt x="145" y="1295"/>
                  </a:moveTo>
                  <a:cubicBezTo>
                    <a:pt x="145" y="998"/>
                    <a:pt x="145" y="700"/>
                    <a:pt x="145" y="402"/>
                  </a:cubicBezTo>
                  <a:cubicBezTo>
                    <a:pt x="145" y="385"/>
                    <a:pt x="141" y="376"/>
                    <a:pt x="125" y="369"/>
                  </a:cubicBezTo>
                  <a:cubicBezTo>
                    <a:pt x="41" y="329"/>
                    <a:pt x="0" y="232"/>
                    <a:pt x="29" y="144"/>
                  </a:cubicBezTo>
                  <a:cubicBezTo>
                    <a:pt x="58" y="53"/>
                    <a:pt x="148" y="0"/>
                    <a:pt x="242" y="17"/>
                  </a:cubicBezTo>
                  <a:cubicBezTo>
                    <a:pt x="332" y="33"/>
                    <a:pt x="398" y="115"/>
                    <a:pt x="394" y="207"/>
                  </a:cubicBezTo>
                  <a:cubicBezTo>
                    <a:pt x="391" y="282"/>
                    <a:pt x="354" y="336"/>
                    <a:pt x="288" y="369"/>
                  </a:cubicBezTo>
                  <a:cubicBezTo>
                    <a:pt x="273" y="377"/>
                    <a:pt x="269" y="385"/>
                    <a:pt x="269" y="401"/>
                  </a:cubicBezTo>
                  <a:cubicBezTo>
                    <a:pt x="269" y="994"/>
                    <a:pt x="269" y="1587"/>
                    <a:pt x="269" y="2180"/>
                  </a:cubicBezTo>
                  <a:cubicBezTo>
                    <a:pt x="269" y="2189"/>
                    <a:pt x="270" y="2199"/>
                    <a:pt x="269" y="2208"/>
                  </a:cubicBezTo>
                  <a:cubicBezTo>
                    <a:pt x="266" y="2240"/>
                    <a:pt x="239" y="2264"/>
                    <a:pt x="207" y="2264"/>
                  </a:cubicBezTo>
                  <a:cubicBezTo>
                    <a:pt x="175" y="2264"/>
                    <a:pt x="148" y="2239"/>
                    <a:pt x="145" y="2207"/>
                  </a:cubicBezTo>
                  <a:cubicBezTo>
                    <a:pt x="144" y="2199"/>
                    <a:pt x="145" y="2191"/>
                    <a:pt x="145" y="2183"/>
                  </a:cubicBezTo>
                  <a:cubicBezTo>
                    <a:pt x="145" y="1887"/>
                    <a:pt x="145" y="1591"/>
                    <a:pt x="145" y="1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23"/>
            <p:cNvSpPr>
              <a:spLocks/>
            </p:cNvSpPr>
            <p:nvPr/>
          </p:nvSpPr>
          <p:spPr bwMode="auto">
            <a:xfrm>
              <a:off x="1417" y="-1018"/>
              <a:ext cx="1463" cy="4279"/>
            </a:xfrm>
            <a:custGeom>
              <a:avLst/>
              <a:gdLst>
                <a:gd name="T0" fmla="*/ 0 w 619"/>
                <a:gd name="T1" fmla="*/ 850 h 1810"/>
                <a:gd name="T2" fmla="*/ 503 w 619"/>
                <a:gd name="T3" fmla="*/ 18 h 1810"/>
                <a:gd name="T4" fmla="*/ 579 w 619"/>
                <a:gd name="T5" fmla="*/ 32 h 1810"/>
                <a:gd name="T6" fmla="*/ 556 w 619"/>
                <a:gd name="T7" fmla="*/ 109 h 1810"/>
                <a:gd name="T8" fmla="*/ 281 w 619"/>
                <a:gd name="T9" fmla="*/ 360 h 1810"/>
                <a:gd name="T10" fmla="*/ 108 w 619"/>
                <a:gd name="T11" fmla="*/ 958 h 1810"/>
                <a:gd name="T12" fmla="*/ 582 w 619"/>
                <a:gd name="T13" fmla="*/ 1707 h 1810"/>
                <a:gd name="T14" fmla="*/ 616 w 619"/>
                <a:gd name="T15" fmla="*/ 1763 h 1810"/>
                <a:gd name="T16" fmla="*/ 578 w 619"/>
                <a:gd name="T17" fmla="*/ 1807 h 1810"/>
                <a:gd name="T18" fmla="*/ 533 w 619"/>
                <a:gd name="T19" fmla="*/ 1800 h 1810"/>
                <a:gd name="T20" fmla="*/ 69 w 619"/>
                <a:gd name="T21" fmla="*/ 1270 h 1810"/>
                <a:gd name="T22" fmla="*/ 0 w 619"/>
                <a:gd name="T23" fmla="*/ 85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9" h="1810">
                  <a:moveTo>
                    <a:pt x="0" y="850"/>
                  </a:moveTo>
                  <a:cubicBezTo>
                    <a:pt x="12" y="518"/>
                    <a:pt x="177" y="222"/>
                    <a:pt x="503" y="18"/>
                  </a:cubicBezTo>
                  <a:cubicBezTo>
                    <a:pt x="531" y="0"/>
                    <a:pt x="563" y="6"/>
                    <a:pt x="579" y="32"/>
                  </a:cubicBezTo>
                  <a:cubicBezTo>
                    <a:pt x="596" y="59"/>
                    <a:pt x="587" y="90"/>
                    <a:pt x="556" y="109"/>
                  </a:cubicBezTo>
                  <a:cubicBezTo>
                    <a:pt x="447" y="174"/>
                    <a:pt x="355" y="257"/>
                    <a:pt x="281" y="360"/>
                  </a:cubicBezTo>
                  <a:cubicBezTo>
                    <a:pt x="152" y="539"/>
                    <a:pt x="91" y="739"/>
                    <a:pt x="108" y="958"/>
                  </a:cubicBezTo>
                  <a:cubicBezTo>
                    <a:pt x="133" y="1291"/>
                    <a:pt x="295" y="1539"/>
                    <a:pt x="582" y="1707"/>
                  </a:cubicBezTo>
                  <a:cubicBezTo>
                    <a:pt x="604" y="1720"/>
                    <a:pt x="619" y="1737"/>
                    <a:pt x="616" y="1763"/>
                  </a:cubicBezTo>
                  <a:cubicBezTo>
                    <a:pt x="613" y="1786"/>
                    <a:pt x="601" y="1803"/>
                    <a:pt x="578" y="1807"/>
                  </a:cubicBezTo>
                  <a:cubicBezTo>
                    <a:pt x="564" y="1810"/>
                    <a:pt x="545" y="1807"/>
                    <a:pt x="533" y="1800"/>
                  </a:cubicBezTo>
                  <a:cubicBezTo>
                    <a:pt x="315" y="1678"/>
                    <a:pt x="160" y="1502"/>
                    <a:pt x="69" y="1270"/>
                  </a:cubicBezTo>
                  <a:cubicBezTo>
                    <a:pt x="22" y="1151"/>
                    <a:pt x="1" y="1028"/>
                    <a:pt x="0" y="8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24"/>
            <p:cNvSpPr>
              <a:spLocks/>
            </p:cNvSpPr>
            <p:nvPr/>
          </p:nvSpPr>
          <p:spPr bwMode="auto">
            <a:xfrm>
              <a:off x="4843" y="-1002"/>
              <a:ext cx="1435" cy="4256"/>
            </a:xfrm>
            <a:custGeom>
              <a:avLst/>
              <a:gdLst>
                <a:gd name="T0" fmla="*/ 607 w 607"/>
                <a:gd name="T1" fmla="*/ 895 h 1800"/>
                <a:gd name="T2" fmla="*/ 106 w 607"/>
                <a:gd name="T3" fmla="*/ 1774 h 1800"/>
                <a:gd name="T4" fmla="*/ 87 w 607"/>
                <a:gd name="T5" fmla="*/ 1786 h 1800"/>
                <a:gd name="T6" fmla="*/ 14 w 607"/>
                <a:gd name="T7" fmla="*/ 1766 h 1800"/>
                <a:gd name="T8" fmla="*/ 35 w 607"/>
                <a:gd name="T9" fmla="*/ 1693 h 1800"/>
                <a:gd name="T10" fmla="*/ 174 w 607"/>
                <a:gd name="T11" fmla="*/ 1595 h 1800"/>
                <a:gd name="T12" fmla="*/ 487 w 607"/>
                <a:gd name="T13" fmla="*/ 1032 h 1800"/>
                <a:gd name="T14" fmla="*/ 71 w 607"/>
                <a:gd name="T15" fmla="*/ 115 h 1800"/>
                <a:gd name="T16" fmla="*/ 37 w 607"/>
                <a:gd name="T17" fmla="*/ 53 h 1800"/>
                <a:gd name="T18" fmla="*/ 120 w 607"/>
                <a:gd name="T19" fmla="*/ 22 h 1800"/>
                <a:gd name="T20" fmla="*/ 294 w 607"/>
                <a:gd name="T21" fmla="*/ 159 h 1800"/>
                <a:gd name="T22" fmla="*/ 597 w 607"/>
                <a:gd name="T23" fmla="*/ 772 h 1800"/>
                <a:gd name="T24" fmla="*/ 607 w 607"/>
                <a:gd name="T25" fmla="*/ 895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7" h="1800">
                  <a:moveTo>
                    <a:pt x="607" y="895"/>
                  </a:moveTo>
                  <a:cubicBezTo>
                    <a:pt x="592" y="1274"/>
                    <a:pt x="429" y="1569"/>
                    <a:pt x="106" y="1774"/>
                  </a:cubicBezTo>
                  <a:cubicBezTo>
                    <a:pt x="100" y="1778"/>
                    <a:pt x="94" y="1783"/>
                    <a:pt x="87" y="1786"/>
                  </a:cubicBezTo>
                  <a:cubicBezTo>
                    <a:pt x="61" y="1800"/>
                    <a:pt x="28" y="1791"/>
                    <a:pt x="14" y="1766"/>
                  </a:cubicBezTo>
                  <a:cubicBezTo>
                    <a:pt x="0" y="1740"/>
                    <a:pt x="8" y="1712"/>
                    <a:pt x="35" y="1693"/>
                  </a:cubicBezTo>
                  <a:cubicBezTo>
                    <a:pt x="82" y="1661"/>
                    <a:pt x="131" y="1632"/>
                    <a:pt x="174" y="1595"/>
                  </a:cubicBezTo>
                  <a:cubicBezTo>
                    <a:pt x="348" y="1447"/>
                    <a:pt x="458" y="1259"/>
                    <a:pt x="487" y="1032"/>
                  </a:cubicBezTo>
                  <a:cubicBezTo>
                    <a:pt x="537" y="643"/>
                    <a:pt x="394" y="337"/>
                    <a:pt x="71" y="115"/>
                  </a:cubicBezTo>
                  <a:cubicBezTo>
                    <a:pt x="43" y="97"/>
                    <a:pt x="32" y="77"/>
                    <a:pt x="37" y="53"/>
                  </a:cubicBezTo>
                  <a:cubicBezTo>
                    <a:pt x="45" y="16"/>
                    <a:pt x="85" y="0"/>
                    <a:pt x="120" y="22"/>
                  </a:cubicBezTo>
                  <a:cubicBezTo>
                    <a:pt x="184" y="61"/>
                    <a:pt x="242" y="107"/>
                    <a:pt x="294" y="159"/>
                  </a:cubicBezTo>
                  <a:cubicBezTo>
                    <a:pt x="465" y="328"/>
                    <a:pt x="568" y="532"/>
                    <a:pt x="597" y="772"/>
                  </a:cubicBezTo>
                  <a:cubicBezTo>
                    <a:pt x="601" y="812"/>
                    <a:pt x="603" y="852"/>
                    <a:pt x="607" y="8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25"/>
            <p:cNvSpPr>
              <a:spLocks/>
            </p:cNvSpPr>
            <p:nvPr/>
          </p:nvSpPr>
          <p:spPr bwMode="auto">
            <a:xfrm>
              <a:off x="2001" y="-493"/>
              <a:ext cx="1118" cy="3248"/>
            </a:xfrm>
            <a:custGeom>
              <a:avLst/>
              <a:gdLst>
                <a:gd name="T0" fmla="*/ 0 w 473"/>
                <a:gd name="T1" fmla="*/ 684 h 1374"/>
                <a:gd name="T2" fmla="*/ 369 w 473"/>
                <a:gd name="T3" fmla="*/ 20 h 1374"/>
                <a:gd name="T4" fmla="*/ 391 w 473"/>
                <a:gd name="T5" fmla="*/ 8 h 1374"/>
                <a:gd name="T6" fmla="*/ 440 w 473"/>
                <a:gd name="T7" fmla="*/ 22 h 1374"/>
                <a:gd name="T8" fmla="*/ 432 w 473"/>
                <a:gd name="T9" fmla="*/ 74 h 1374"/>
                <a:gd name="T10" fmla="*/ 414 w 473"/>
                <a:gd name="T11" fmla="*/ 86 h 1374"/>
                <a:gd name="T12" fmla="*/ 86 w 473"/>
                <a:gd name="T13" fmla="*/ 746 h 1374"/>
                <a:gd name="T14" fmla="*/ 432 w 473"/>
                <a:gd name="T15" fmla="*/ 1286 h 1374"/>
                <a:gd name="T16" fmla="*/ 451 w 473"/>
                <a:gd name="T17" fmla="*/ 1297 h 1374"/>
                <a:gd name="T18" fmla="*/ 464 w 473"/>
                <a:gd name="T19" fmla="*/ 1349 h 1374"/>
                <a:gd name="T20" fmla="*/ 414 w 473"/>
                <a:gd name="T21" fmla="*/ 1367 h 1374"/>
                <a:gd name="T22" fmla="*/ 398 w 473"/>
                <a:gd name="T23" fmla="*/ 1358 h 1374"/>
                <a:gd name="T24" fmla="*/ 10 w 473"/>
                <a:gd name="T25" fmla="*/ 784 h 1374"/>
                <a:gd name="T26" fmla="*/ 0 w 473"/>
                <a:gd name="T27" fmla="*/ 68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3" h="1374">
                  <a:moveTo>
                    <a:pt x="0" y="684"/>
                  </a:moveTo>
                  <a:cubicBezTo>
                    <a:pt x="11" y="397"/>
                    <a:pt x="131" y="176"/>
                    <a:pt x="369" y="20"/>
                  </a:cubicBezTo>
                  <a:cubicBezTo>
                    <a:pt x="376" y="15"/>
                    <a:pt x="383" y="11"/>
                    <a:pt x="391" y="8"/>
                  </a:cubicBezTo>
                  <a:cubicBezTo>
                    <a:pt x="410" y="0"/>
                    <a:pt x="430" y="6"/>
                    <a:pt x="440" y="22"/>
                  </a:cubicBezTo>
                  <a:cubicBezTo>
                    <a:pt x="451" y="39"/>
                    <a:pt x="448" y="61"/>
                    <a:pt x="432" y="74"/>
                  </a:cubicBezTo>
                  <a:cubicBezTo>
                    <a:pt x="426" y="79"/>
                    <a:pt x="420" y="82"/>
                    <a:pt x="414" y="86"/>
                  </a:cubicBezTo>
                  <a:cubicBezTo>
                    <a:pt x="177" y="243"/>
                    <a:pt x="62" y="463"/>
                    <a:pt x="86" y="746"/>
                  </a:cubicBezTo>
                  <a:cubicBezTo>
                    <a:pt x="107" y="984"/>
                    <a:pt x="229" y="1163"/>
                    <a:pt x="432" y="1286"/>
                  </a:cubicBezTo>
                  <a:cubicBezTo>
                    <a:pt x="439" y="1290"/>
                    <a:pt x="445" y="1293"/>
                    <a:pt x="451" y="1297"/>
                  </a:cubicBezTo>
                  <a:cubicBezTo>
                    <a:pt x="468" y="1310"/>
                    <a:pt x="473" y="1331"/>
                    <a:pt x="464" y="1349"/>
                  </a:cubicBezTo>
                  <a:cubicBezTo>
                    <a:pt x="455" y="1366"/>
                    <a:pt x="434" y="1374"/>
                    <a:pt x="414" y="1367"/>
                  </a:cubicBezTo>
                  <a:cubicBezTo>
                    <a:pt x="408" y="1365"/>
                    <a:pt x="403" y="1362"/>
                    <a:pt x="398" y="1358"/>
                  </a:cubicBezTo>
                  <a:cubicBezTo>
                    <a:pt x="178" y="1228"/>
                    <a:pt x="47" y="1038"/>
                    <a:pt x="10" y="784"/>
                  </a:cubicBezTo>
                  <a:cubicBezTo>
                    <a:pt x="5" y="750"/>
                    <a:pt x="3" y="715"/>
                    <a:pt x="0" y="6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26"/>
            <p:cNvSpPr>
              <a:spLocks/>
            </p:cNvSpPr>
            <p:nvPr/>
          </p:nvSpPr>
          <p:spPr bwMode="auto">
            <a:xfrm>
              <a:off x="4604" y="-491"/>
              <a:ext cx="1390" cy="3227"/>
            </a:xfrm>
            <a:custGeom>
              <a:avLst/>
              <a:gdLst>
                <a:gd name="T0" fmla="*/ 378 w 588"/>
                <a:gd name="T1" fmla="*/ 678 h 1365"/>
                <a:gd name="T2" fmla="*/ 53 w 588"/>
                <a:gd name="T3" fmla="*/ 91 h 1365"/>
                <a:gd name="T4" fmla="*/ 26 w 588"/>
                <a:gd name="T5" fmla="*/ 48 h 1365"/>
                <a:gd name="T6" fmla="*/ 90 w 588"/>
                <a:gd name="T7" fmla="*/ 20 h 1365"/>
                <a:gd name="T8" fmla="*/ 220 w 588"/>
                <a:gd name="T9" fmla="*/ 122 h 1365"/>
                <a:gd name="T10" fmla="*/ 77 w 588"/>
                <a:gd name="T11" fmla="*/ 1348 h 1365"/>
                <a:gd name="T12" fmla="*/ 59 w 588"/>
                <a:gd name="T13" fmla="*/ 1357 h 1365"/>
                <a:gd name="T14" fmla="*/ 9 w 588"/>
                <a:gd name="T15" fmla="*/ 1340 h 1365"/>
                <a:gd name="T16" fmla="*/ 20 w 588"/>
                <a:gd name="T17" fmla="*/ 1290 h 1365"/>
                <a:gd name="T18" fmla="*/ 35 w 588"/>
                <a:gd name="T19" fmla="*/ 1280 h 1365"/>
                <a:gd name="T20" fmla="*/ 372 w 588"/>
                <a:gd name="T21" fmla="*/ 765 h 1365"/>
                <a:gd name="T22" fmla="*/ 378 w 588"/>
                <a:gd name="T23" fmla="*/ 678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8" h="1365">
                  <a:moveTo>
                    <a:pt x="378" y="678"/>
                  </a:moveTo>
                  <a:cubicBezTo>
                    <a:pt x="370" y="429"/>
                    <a:pt x="264" y="231"/>
                    <a:pt x="53" y="91"/>
                  </a:cubicBezTo>
                  <a:cubicBezTo>
                    <a:pt x="37" y="80"/>
                    <a:pt x="24" y="68"/>
                    <a:pt x="26" y="48"/>
                  </a:cubicBezTo>
                  <a:cubicBezTo>
                    <a:pt x="28" y="16"/>
                    <a:pt x="63" y="0"/>
                    <a:pt x="90" y="20"/>
                  </a:cubicBezTo>
                  <a:cubicBezTo>
                    <a:pt x="135" y="52"/>
                    <a:pt x="181" y="84"/>
                    <a:pt x="220" y="122"/>
                  </a:cubicBezTo>
                  <a:cubicBezTo>
                    <a:pt x="588" y="478"/>
                    <a:pt x="516" y="1086"/>
                    <a:pt x="77" y="1348"/>
                  </a:cubicBezTo>
                  <a:cubicBezTo>
                    <a:pt x="71" y="1351"/>
                    <a:pt x="66" y="1355"/>
                    <a:pt x="59" y="1357"/>
                  </a:cubicBezTo>
                  <a:cubicBezTo>
                    <a:pt x="40" y="1365"/>
                    <a:pt x="19" y="1357"/>
                    <a:pt x="9" y="1340"/>
                  </a:cubicBezTo>
                  <a:cubicBezTo>
                    <a:pt x="0" y="1323"/>
                    <a:pt x="4" y="1303"/>
                    <a:pt x="20" y="1290"/>
                  </a:cubicBezTo>
                  <a:cubicBezTo>
                    <a:pt x="24" y="1286"/>
                    <a:pt x="30" y="1283"/>
                    <a:pt x="35" y="1280"/>
                  </a:cubicBezTo>
                  <a:cubicBezTo>
                    <a:pt x="228" y="1161"/>
                    <a:pt x="340" y="989"/>
                    <a:pt x="372" y="765"/>
                  </a:cubicBezTo>
                  <a:cubicBezTo>
                    <a:pt x="376" y="738"/>
                    <a:pt x="376" y="709"/>
                    <a:pt x="378" y="6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7" name="Straight Arrow Connector 340"/>
          <p:cNvCxnSpPr/>
          <p:nvPr/>
        </p:nvCxnSpPr>
        <p:spPr>
          <a:xfrm flipH="1" flipV="1">
            <a:off x="10733472" y="4973226"/>
            <a:ext cx="296648" cy="538014"/>
          </a:xfrm>
          <a:prstGeom prst="straightConnector1">
            <a:avLst/>
          </a:prstGeom>
          <a:noFill/>
          <a:ln w="12700" cap="rnd" cmpd="sng" algn="ctr">
            <a:solidFill>
              <a:schemeClr val="tx1"/>
            </a:solidFill>
            <a:prstDash val="sysDot"/>
            <a:headEnd type="none"/>
            <a:tailEnd type="triangle"/>
          </a:ln>
          <a:effectLst/>
        </p:spPr>
      </p:cxnSp>
      <p:sp>
        <p:nvSpPr>
          <p:cNvPr id="171" name="TextBox 348"/>
          <p:cNvSpPr txBox="1"/>
          <p:nvPr/>
        </p:nvSpPr>
        <p:spPr>
          <a:xfrm>
            <a:off x="9551070" y="4495522"/>
            <a:ext cx="79296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Wireless Access Point</a:t>
            </a:r>
          </a:p>
        </p:txBody>
      </p:sp>
      <p:cxnSp>
        <p:nvCxnSpPr>
          <p:cNvPr id="173" name="Straight Arrow Connector 395"/>
          <p:cNvCxnSpPr/>
          <p:nvPr/>
        </p:nvCxnSpPr>
        <p:spPr>
          <a:xfrm flipH="1" flipV="1">
            <a:off x="10385266" y="3972890"/>
            <a:ext cx="262205" cy="424861"/>
          </a:xfrm>
          <a:prstGeom prst="straightConnector1">
            <a:avLst/>
          </a:prstGeom>
          <a:noFill/>
          <a:ln w="12700" cap="rnd" cmpd="sng" algn="ctr">
            <a:solidFill>
              <a:schemeClr val="tx1"/>
            </a:solidFill>
            <a:prstDash val="sysDot"/>
            <a:headEnd type="triangle"/>
            <a:tailEnd type="triangle"/>
          </a:ln>
          <a:effectLst/>
        </p:spPr>
      </p:cxnSp>
      <p:grpSp>
        <p:nvGrpSpPr>
          <p:cNvPr id="205" name="グループ化 204"/>
          <p:cNvGrpSpPr/>
          <p:nvPr/>
        </p:nvGrpSpPr>
        <p:grpSpPr>
          <a:xfrm>
            <a:off x="9670573" y="2867387"/>
            <a:ext cx="1390593" cy="1116758"/>
            <a:chOff x="10860736" y="2952040"/>
            <a:chExt cx="1390593" cy="1116758"/>
          </a:xfrm>
        </p:grpSpPr>
        <p:sp>
          <p:nvSpPr>
            <p:cNvPr id="206" name="Freeform 25"/>
            <p:cNvSpPr>
              <a:spLocks noChangeAspect="1" noEditPoints="1"/>
            </p:cNvSpPr>
            <p:nvPr/>
          </p:nvSpPr>
          <p:spPr bwMode="black">
            <a:xfrm>
              <a:off x="11988727" y="3873557"/>
              <a:ext cx="262602" cy="180401"/>
            </a:xfrm>
            <a:custGeom>
              <a:avLst/>
              <a:gdLst>
                <a:gd name="T0" fmla="*/ 2442 w 2470"/>
                <a:gd name="T1" fmla="*/ 0 h 1695"/>
                <a:gd name="T2" fmla="*/ 28 w 2470"/>
                <a:gd name="T3" fmla="*/ 0 h 1695"/>
                <a:gd name="T4" fmla="*/ 0 w 2470"/>
                <a:gd name="T5" fmla="*/ 28 h 1695"/>
                <a:gd name="T6" fmla="*/ 0 w 2470"/>
                <a:gd name="T7" fmla="*/ 1667 h 1695"/>
                <a:gd name="T8" fmla="*/ 28 w 2470"/>
                <a:gd name="T9" fmla="*/ 1695 h 1695"/>
                <a:gd name="T10" fmla="*/ 2442 w 2470"/>
                <a:gd name="T11" fmla="*/ 1695 h 1695"/>
                <a:gd name="T12" fmla="*/ 2470 w 2470"/>
                <a:gd name="T13" fmla="*/ 1667 h 1695"/>
                <a:gd name="T14" fmla="*/ 2470 w 2470"/>
                <a:gd name="T15" fmla="*/ 28 h 1695"/>
                <a:gd name="T16" fmla="*/ 2442 w 2470"/>
                <a:gd name="T17" fmla="*/ 0 h 1695"/>
                <a:gd name="T18" fmla="*/ 2345 w 2470"/>
                <a:gd name="T19" fmla="*/ 1593 h 1695"/>
                <a:gd name="T20" fmla="*/ 124 w 2470"/>
                <a:gd name="T21" fmla="*/ 1593 h 1695"/>
                <a:gd name="T22" fmla="*/ 124 w 2470"/>
                <a:gd name="T23" fmla="*/ 101 h 1695"/>
                <a:gd name="T24" fmla="*/ 2345 w 2470"/>
                <a:gd name="T25" fmla="*/ 101 h 1695"/>
                <a:gd name="T26" fmla="*/ 2345 w 2470"/>
                <a:gd name="T27" fmla="*/ 1593 h 1695"/>
                <a:gd name="T28" fmla="*/ 2403 w 2470"/>
                <a:gd name="T29" fmla="*/ 880 h 1695"/>
                <a:gd name="T30" fmla="*/ 2372 w 2470"/>
                <a:gd name="T31" fmla="*/ 876 h 1695"/>
                <a:gd name="T32" fmla="*/ 2372 w 2470"/>
                <a:gd name="T33" fmla="*/ 850 h 1695"/>
                <a:gd name="T34" fmla="*/ 2403 w 2470"/>
                <a:gd name="T35" fmla="*/ 850 h 1695"/>
                <a:gd name="T36" fmla="*/ 2403 w 2470"/>
                <a:gd name="T37" fmla="*/ 880 h 1695"/>
                <a:gd name="T38" fmla="*/ 2403 w 2470"/>
                <a:gd name="T39" fmla="*/ 847 h 1695"/>
                <a:gd name="T40" fmla="*/ 2372 w 2470"/>
                <a:gd name="T41" fmla="*/ 847 h 1695"/>
                <a:gd name="T42" fmla="*/ 2372 w 2470"/>
                <a:gd name="T43" fmla="*/ 822 h 1695"/>
                <a:gd name="T44" fmla="*/ 2403 w 2470"/>
                <a:gd name="T45" fmla="*/ 818 h 1695"/>
                <a:gd name="T46" fmla="*/ 2403 w 2470"/>
                <a:gd name="T47" fmla="*/ 847 h 1695"/>
                <a:gd name="T48" fmla="*/ 2446 w 2470"/>
                <a:gd name="T49" fmla="*/ 886 h 1695"/>
                <a:gd name="T50" fmla="*/ 2406 w 2470"/>
                <a:gd name="T51" fmla="*/ 880 h 1695"/>
                <a:gd name="T52" fmla="*/ 2406 w 2470"/>
                <a:gd name="T53" fmla="*/ 850 h 1695"/>
                <a:gd name="T54" fmla="*/ 2446 w 2470"/>
                <a:gd name="T55" fmla="*/ 850 h 1695"/>
                <a:gd name="T56" fmla="*/ 2446 w 2470"/>
                <a:gd name="T57" fmla="*/ 886 h 1695"/>
                <a:gd name="T58" fmla="*/ 2446 w 2470"/>
                <a:gd name="T59" fmla="*/ 847 h 1695"/>
                <a:gd name="T60" fmla="*/ 2406 w 2470"/>
                <a:gd name="T61" fmla="*/ 847 h 1695"/>
                <a:gd name="T62" fmla="*/ 2406 w 2470"/>
                <a:gd name="T63" fmla="*/ 818 h 1695"/>
                <a:gd name="T64" fmla="*/ 2446 w 2470"/>
                <a:gd name="T65" fmla="*/ 812 h 1695"/>
                <a:gd name="T66" fmla="*/ 2446 w 2470"/>
                <a:gd name="T67" fmla="*/ 84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0" h="1695">
                  <a:moveTo>
                    <a:pt x="244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82"/>
                    <a:pt x="12" y="1695"/>
                    <a:pt x="28" y="1695"/>
                  </a:cubicBezTo>
                  <a:cubicBezTo>
                    <a:pt x="2442" y="1695"/>
                    <a:pt x="2442" y="1695"/>
                    <a:pt x="2442" y="1695"/>
                  </a:cubicBezTo>
                  <a:cubicBezTo>
                    <a:pt x="2458" y="1695"/>
                    <a:pt x="2470" y="1682"/>
                    <a:pt x="2470" y="1667"/>
                  </a:cubicBezTo>
                  <a:cubicBezTo>
                    <a:pt x="2470" y="28"/>
                    <a:pt x="2470" y="28"/>
                    <a:pt x="2470" y="28"/>
                  </a:cubicBezTo>
                  <a:cubicBezTo>
                    <a:pt x="2470" y="12"/>
                    <a:pt x="2458" y="0"/>
                    <a:pt x="2442" y="0"/>
                  </a:cubicBezTo>
                  <a:close/>
                  <a:moveTo>
                    <a:pt x="2345" y="1593"/>
                  </a:moveTo>
                  <a:cubicBezTo>
                    <a:pt x="124" y="1593"/>
                    <a:pt x="124" y="1593"/>
                    <a:pt x="124" y="15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2345" y="101"/>
                    <a:pt x="2345" y="101"/>
                    <a:pt x="2345" y="101"/>
                  </a:cubicBezTo>
                  <a:lnTo>
                    <a:pt x="2345" y="1593"/>
                  </a:lnTo>
                  <a:close/>
                  <a:moveTo>
                    <a:pt x="2403" y="880"/>
                  </a:moveTo>
                  <a:cubicBezTo>
                    <a:pt x="2372" y="876"/>
                    <a:pt x="2372" y="876"/>
                    <a:pt x="2372" y="876"/>
                  </a:cubicBezTo>
                  <a:cubicBezTo>
                    <a:pt x="2372" y="850"/>
                    <a:pt x="2372" y="850"/>
                    <a:pt x="2372" y="850"/>
                  </a:cubicBezTo>
                  <a:cubicBezTo>
                    <a:pt x="2403" y="850"/>
                    <a:pt x="2403" y="850"/>
                    <a:pt x="2403" y="850"/>
                  </a:cubicBezTo>
                  <a:lnTo>
                    <a:pt x="2403" y="880"/>
                  </a:lnTo>
                  <a:close/>
                  <a:moveTo>
                    <a:pt x="2403" y="847"/>
                  </a:moveTo>
                  <a:cubicBezTo>
                    <a:pt x="2372" y="847"/>
                    <a:pt x="2372" y="847"/>
                    <a:pt x="2372" y="847"/>
                  </a:cubicBezTo>
                  <a:cubicBezTo>
                    <a:pt x="2372" y="822"/>
                    <a:pt x="2372" y="822"/>
                    <a:pt x="2372" y="822"/>
                  </a:cubicBezTo>
                  <a:cubicBezTo>
                    <a:pt x="2403" y="818"/>
                    <a:pt x="2403" y="818"/>
                    <a:pt x="2403" y="818"/>
                  </a:cubicBezTo>
                  <a:lnTo>
                    <a:pt x="2403" y="847"/>
                  </a:lnTo>
                  <a:close/>
                  <a:moveTo>
                    <a:pt x="2446" y="886"/>
                  </a:moveTo>
                  <a:cubicBezTo>
                    <a:pt x="2406" y="880"/>
                    <a:pt x="2406" y="880"/>
                    <a:pt x="2406" y="880"/>
                  </a:cubicBezTo>
                  <a:cubicBezTo>
                    <a:pt x="2406" y="850"/>
                    <a:pt x="2406" y="850"/>
                    <a:pt x="2406" y="850"/>
                  </a:cubicBezTo>
                  <a:cubicBezTo>
                    <a:pt x="2446" y="850"/>
                    <a:pt x="2446" y="850"/>
                    <a:pt x="2446" y="850"/>
                  </a:cubicBezTo>
                  <a:lnTo>
                    <a:pt x="2446" y="886"/>
                  </a:lnTo>
                  <a:close/>
                  <a:moveTo>
                    <a:pt x="2446" y="847"/>
                  </a:moveTo>
                  <a:cubicBezTo>
                    <a:pt x="2406" y="847"/>
                    <a:pt x="2406" y="847"/>
                    <a:pt x="2406" y="847"/>
                  </a:cubicBezTo>
                  <a:cubicBezTo>
                    <a:pt x="2406" y="818"/>
                    <a:pt x="2406" y="818"/>
                    <a:pt x="2406" y="818"/>
                  </a:cubicBezTo>
                  <a:cubicBezTo>
                    <a:pt x="2446" y="812"/>
                    <a:pt x="2446" y="812"/>
                    <a:pt x="2446" y="812"/>
                  </a:cubicBezTo>
                  <a:lnTo>
                    <a:pt x="2446" y="8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351"/>
            <p:cNvSpPr>
              <a:spLocks noChangeAspect="1"/>
            </p:cNvSpPr>
            <p:nvPr/>
          </p:nvSpPr>
          <p:spPr bwMode="black">
            <a:xfrm flipH="1">
              <a:off x="10860736" y="3405378"/>
              <a:ext cx="327208" cy="210081"/>
            </a:xfrm>
            <a:custGeom>
              <a:avLst/>
              <a:gdLst>
                <a:gd name="connsiteX0" fmla="*/ 4635324 w 4635324"/>
                <a:gd name="connsiteY0" fmla="*/ 2786728 h 2974887"/>
                <a:gd name="connsiteX1" fmla="*/ 0 w 4635324"/>
                <a:gd name="connsiteY1" fmla="*/ 2786728 h 2974887"/>
                <a:gd name="connsiteX2" fmla="*/ 0 w 4635324"/>
                <a:gd name="connsiteY2" fmla="*/ 2813608 h 2974887"/>
                <a:gd name="connsiteX3" fmla="*/ 185413 w 4635324"/>
                <a:gd name="connsiteY3" fmla="*/ 2974887 h 2974887"/>
                <a:gd name="connsiteX4" fmla="*/ 4449911 w 4635324"/>
                <a:gd name="connsiteY4" fmla="*/ 2974887 h 2974887"/>
                <a:gd name="connsiteX5" fmla="*/ 4635324 w 4635324"/>
                <a:gd name="connsiteY5" fmla="*/ 2813608 h 2974887"/>
                <a:gd name="connsiteX6" fmla="*/ 4635324 w 4635324"/>
                <a:gd name="connsiteY6" fmla="*/ 2786728 h 2974887"/>
                <a:gd name="connsiteX7" fmla="*/ 4005331 w 4635324"/>
                <a:gd name="connsiteY7" fmla="*/ 205988 h 2974887"/>
                <a:gd name="connsiteX8" fmla="*/ 4005331 w 4635324"/>
                <a:gd name="connsiteY8" fmla="*/ 2473188 h 2974887"/>
                <a:gd name="connsiteX9" fmla="*/ 630009 w 4635324"/>
                <a:gd name="connsiteY9" fmla="*/ 2473188 h 2974887"/>
                <a:gd name="connsiteX10" fmla="*/ 630009 w 4635324"/>
                <a:gd name="connsiteY10" fmla="*/ 205988 h 2974887"/>
                <a:gd name="connsiteX11" fmla="*/ 4115213 w 4635324"/>
                <a:gd name="connsiteY11" fmla="*/ 0 h 2974887"/>
                <a:gd name="connsiteX12" fmla="*/ 520123 w 4635324"/>
                <a:gd name="connsiteY12" fmla="*/ 0 h 2974887"/>
                <a:gd name="connsiteX13" fmla="*/ 391787 w 4635324"/>
                <a:gd name="connsiteY13" fmla="*/ 128336 h 2974887"/>
                <a:gd name="connsiteX14" fmla="*/ 391787 w 4635324"/>
                <a:gd name="connsiteY14" fmla="*/ 2548645 h 2974887"/>
                <a:gd name="connsiteX15" fmla="*/ 520123 w 4635324"/>
                <a:gd name="connsiteY15" fmla="*/ 2676981 h 2974887"/>
                <a:gd name="connsiteX16" fmla="*/ 4115213 w 4635324"/>
                <a:gd name="connsiteY16" fmla="*/ 2676981 h 2974887"/>
                <a:gd name="connsiteX17" fmla="*/ 4243549 w 4635324"/>
                <a:gd name="connsiteY17" fmla="*/ 2548645 h 2974887"/>
                <a:gd name="connsiteX18" fmla="*/ 4243549 w 4635324"/>
                <a:gd name="connsiteY18" fmla="*/ 128336 h 2974887"/>
                <a:gd name="connsiteX19" fmla="*/ 4115213 w 4635324"/>
                <a:gd name="connsiteY19" fmla="*/ 0 h 29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5324" h="2974887">
                  <a:moveTo>
                    <a:pt x="4635324" y="2786728"/>
                  </a:moveTo>
                  <a:lnTo>
                    <a:pt x="0" y="2786728"/>
                  </a:lnTo>
                  <a:cubicBezTo>
                    <a:pt x="0" y="2813608"/>
                    <a:pt x="0" y="2813608"/>
                    <a:pt x="0" y="2813608"/>
                  </a:cubicBezTo>
                  <a:cubicBezTo>
                    <a:pt x="0" y="2894248"/>
                    <a:pt x="79463" y="2974887"/>
                    <a:pt x="185413" y="2974887"/>
                  </a:cubicBezTo>
                  <a:cubicBezTo>
                    <a:pt x="4449911" y="2974887"/>
                    <a:pt x="4449911" y="2974887"/>
                    <a:pt x="4449911" y="2974887"/>
                  </a:cubicBezTo>
                  <a:cubicBezTo>
                    <a:pt x="4555862" y="2974887"/>
                    <a:pt x="4635324" y="2894248"/>
                    <a:pt x="4635324" y="2813608"/>
                  </a:cubicBezTo>
                  <a:cubicBezTo>
                    <a:pt x="4635324" y="2786728"/>
                    <a:pt x="4635324" y="2786728"/>
                    <a:pt x="4635324" y="2786728"/>
                  </a:cubicBezTo>
                  <a:close/>
                  <a:moveTo>
                    <a:pt x="4005331" y="205988"/>
                  </a:moveTo>
                  <a:lnTo>
                    <a:pt x="4005331" y="2473188"/>
                  </a:lnTo>
                  <a:lnTo>
                    <a:pt x="630009" y="2473188"/>
                  </a:lnTo>
                  <a:lnTo>
                    <a:pt x="630009" y="205988"/>
                  </a:lnTo>
                  <a:close/>
                  <a:moveTo>
                    <a:pt x="4115213" y="0"/>
                  </a:moveTo>
                  <a:lnTo>
                    <a:pt x="520123" y="0"/>
                  </a:lnTo>
                  <a:cubicBezTo>
                    <a:pt x="449244" y="0"/>
                    <a:pt x="391787" y="57457"/>
                    <a:pt x="391787" y="128336"/>
                  </a:cubicBezTo>
                  <a:lnTo>
                    <a:pt x="391787" y="2548645"/>
                  </a:lnTo>
                  <a:cubicBezTo>
                    <a:pt x="391787" y="2619524"/>
                    <a:pt x="449244" y="2676981"/>
                    <a:pt x="520123" y="2676981"/>
                  </a:cubicBezTo>
                  <a:lnTo>
                    <a:pt x="4115213" y="2676981"/>
                  </a:lnTo>
                  <a:cubicBezTo>
                    <a:pt x="4186092" y="2676981"/>
                    <a:pt x="4243549" y="2619524"/>
                    <a:pt x="4243549" y="2548645"/>
                  </a:cubicBezTo>
                  <a:lnTo>
                    <a:pt x="4243549" y="128336"/>
                  </a:lnTo>
                  <a:cubicBezTo>
                    <a:pt x="4243549" y="57457"/>
                    <a:pt x="4186092" y="0"/>
                    <a:pt x="41152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352"/>
            <p:cNvSpPr>
              <a:spLocks noChangeAspect="1"/>
            </p:cNvSpPr>
            <p:nvPr/>
          </p:nvSpPr>
          <p:spPr bwMode="black">
            <a:xfrm>
              <a:off x="11421565" y="3687672"/>
              <a:ext cx="333542" cy="262602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79241" tIns="143392" rIns="179241" bIns="1433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Freeform 353"/>
            <p:cNvSpPr>
              <a:spLocks noChangeAspect="1"/>
            </p:cNvSpPr>
            <p:nvPr/>
          </p:nvSpPr>
          <p:spPr bwMode="black">
            <a:xfrm flipH="1">
              <a:off x="10860736" y="3858717"/>
              <a:ext cx="327208" cy="210081"/>
            </a:xfrm>
            <a:custGeom>
              <a:avLst/>
              <a:gdLst>
                <a:gd name="connsiteX0" fmla="*/ 4635324 w 4635324"/>
                <a:gd name="connsiteY0" fmla="*/ 2786728 h 2974887"/>
                <a:gd name="connsiteX1" fmla="*/ 0 w 4635324"/>
                <a:gd name="connsiteY1" fmla="*/ 2786728 h 2974887"/>
                <a:gd name="connsiteX2" fmla="*/ 0 w 4635324"/>
                <a:gd name="connsiteY2" fmla="*/ 2813608 h 2974887"/>
                <a:gd name="connsiteX3" fmla="*/ 185413 w 4635324"/>
                <a:gd name="connsiteY3" fmla="*/ 2974887 h 2974887"/>
                <a:gd name="connsiteX4" fmla="*/ 4449911 w 4635324"/>
                <a:gd name="connsiteY4" fmla="*/ 2974887 h 2974887"/>
                <a:gd name="connsiteX5" fmla="*/ 4635324 w 4635324"/>
                <a:gd name="connsiteY5" fmla="*/ 2813608 h 2974887"/>
                <a:gd name="connsiteX6" fmla="*/ 4635324 w 4635324"/>
                <a:gd name="connsiteY6" fmla="*/ 2786728 h 2974887"/>
                <a:gd name="connsiteX7" fmla="*/ 4005331 w 4635324"/>
                <a:gd name="connsiteY7" fmla="*/ 205988 h 2974887"/>
                <a:gd name="connsiteX8" fmla="*/ 4005331 w 4635324"/>
                <a:gd name="connsiteY8" fmla="*/ 2473188 h 2974887"/>
                <a:gd name="connsiteX9" fmla="*/ 630009 w 4635324"/>
                <a:gd name="connsiteY9" fmla="*/ 2473188 h 2974887"/>
                <a:gd name="connsiteX10" fmla="*/ 630009 w 4635324"/>
                <a:gd name="connsiteY10" fmla="*/ 205988 h 2974887"/>
                <a:gd name="connsiteX11" fmla="*/ 4115213 w 4635324"/>
                <a:gd name="connsiteY11" fmla="*/ 0 h 2974887"/>
                <a:gd name="connsiteX12" fmla="*/ 520123 w 4635324"/>
                <a:gd name="connsiteY12" fmla="*/ 0 h 2974887"/>
                <a:gd name="connsiteX13" fmla="*/ 391787 w 4635324"/>
                <a:gd name="connsiteY13" fmla="*/ 128336 h 2974887"/>
                <a:gd name="connsiteX14" fmla="*/ 391787 w 4635324"/>
                <a:gd name="connsiteY14" fmla="*/ 2548645 h 2974887"/>
                <a:gd name="connsiteX15" fmla="*/ 520123 w 4635324"/>
                <a:gd name="connsiteY15" fmla="*/ 2676981 h 2974887"/>
                <a:gd name="connsiteX16" fmla="*/ 4115213 w 4635324"/>
                <a:gd name="connsiteY16" fmla="*/ 2676981 h 2974887"/>
                <a:gd name="connsiteX17" fmla="*/ 4243549 w 4635324"/>
                <a:gd name="connsiteY17" fmla="*/ 2548645 h 2974887"/>
                <a:gd name="connsiteX18" fmla="*/ 4243549 w 4635324"/>
                <a:gd name="connsiteY18" fmla="*/ 128336 h 2974887"/>
                <a:gd name="connsiteX19" fmla="*/ 4115213 w 4635324"/>
                <a:gd name="connsiteY19" fmla="*/ 0 h 29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5324" h="2974887">
                  <a:moveTo>
                    <a:pt x="4635324" y="2786728"/>
                  </a:moveTo>
                  <a:lnTo>
                    <a:pt x="0" y="2786728"/>
                  </a:lnTo>
                  <a:cubicBezTo>
                    <a:pt x="0" y="2813608"/>
                    <a:pt x="0" y="2813608"/>
                    <a:pt x="0" y="2813608"/>
                  </a:cubicBezTo>
                  <a:cubicBezTo>
                    <a:pt x="0" y="2894248"/>
                    <a:pt x="79463" y="2974887"/>
                    <a:pt x="185413" y="2974887"/>
                  </a:cubicBezTo>
                  <a:cubicBezTo>
                    <a:pt x="4449911" y="2974887"/>
                    <a:pt x="4449911" y="2974887"/>
                    <a:pt x="4449911" y="2974887"/>
                  </a:cubicBezTo>
                  <a:cubicBezTo>
                    <a:pt x="4555862" y="2974887"/>
                    <a:pt x="4635324" y="2894248"/>
                    <a:pt x="4635324" y="2813608"/>
                  </a:cubicBezTo>
                  <a:cubicBezTo>
                    <a:pt x="4635324" y="2786728"/>
                    <a:pt x="4635324" y="2786728"/>
                    <a:pt x="4635324" y="2786728"/>
                  </a:cubicBezTo>
                  <a:close/>
                  <a:moveTo>
                    <a:pt x="4005331" y="205988"/>
                  </a:moveTo>
                  <a:lnTo>
                    <a:pt x="4005331" y="2473188"/>
                  </a:lnTo>
                  <a:lnTo>
                    <a:pt x="630009" y="2473188"/>
                  </a:lnTo>
                  <a:lnTo>
                    <a:pt x="630009" y="205988"/>
                  </a:lnTo>
                  <a:close/>
                  <a:moveTo>
                    <a:pt x="4115213" y="0"/>
                  </a:moveTo>
                  <a:lnTo>
                    <a:pt x="520123" y="0"/>
                  </a:lnTo>
                  <a:cubicBezTo>
                    <a:pt x="449244" y="0"/>
                    <a:pt x="391787" y="57457"/>
                    <a:pt x="391787" y="128336"/>
                  </a:cubicBezTo>
                  <a:lnTo>
                    <a:pt x="391787" y="2548645"/>
                  </a:lnTo>
                  <a:cubicBezTo>
                    <a:pt x="391787" y="2619524"/>
                    <a:pt x="449244" y="2676981"/>
                    <a:pt x="520123" y="2676981"/>
                  </a:cubicBezTo>
                  <a:lnTo>
                    <a:pt x="4115213" y="2676981"/>
                  </a:lnTo>
                  <a:cubicBezTo>
                    <a:pt x="4186092" y="2676981"/>
                    <a:pt x="4243549" y="2619524"/>
                    <a:pt x="4243549" y="2548645"/>
                  </a:cubicBezTo>
                  <a:lnTo>
                    <a:pt x="4243549" y="128336"/>
                  </a:lnTo>
                  <a:cubicBezTo>
                    <a:pt x="4243549" y="57457"/>
                    <a:pt x="4186092" y="0"/>
                    <a:pt x="41152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354"/>
            <p:cNvSpPr>
              <a:spLocks noChangeAspect="1"/>
            </p:cNvSpPr>
            <p:nvPr/>
          </p:nvSpPr>
          <p:spPr bwMode="black">
            <a:xfrm flipH="1">
              <a:off x="10860736" y="2952040"/>
              <a:ext cx="327208" cy="210081"/>
            </a:xfrm>
            <a:custGeom>
              <a:avLst/>
              <a:gdLst>
                <a:gd name="connsiteX0" fmla="*/ 4635324 w 4635324"/>
                <a:gd name="connsiteY0" fmla="*/ 2786728 h 2974887"/>
                <a:gd name="connsiteX1" fmla="*/ 0 w 4635324"/>
                <a:gd name="connsiteY1" fmla="*/ 2786728 h 2974887"/>
                <a:gd name="connsiteX2" fmla="*/ 0 w 4635324"/>
                <a:gd name="connsiteY2" fmla="*/ 2813608 h 2974887"/>
                <a:gd name="connsiteX3" fmla="*/ 185413 w 4635324"/>
                <a:gd name="connsiteY3" fmla="*/ 2974887 h 2974887"/>
                <a:gd name="connsiteX4" fmla="*/ 4449911 w 4635324"/>
                <a:gd name="connsiteY4" fmla="*/ 2974887 h 2974887"/>
                <a:gd name="connsiteX5" fmla="*/ 4635324 w 4635324"/>
                <a:gd name="connsiteY5" fmla="*/ 2813608 h 2974887"/>
                <a:gd name="connsiteX6" fmla="*/ 4635324 w 4635324"/>
                <a:gd name="connsiteY6" fmla="*/ 2786728 h 2974887"/>
                <a:gd name="connsiteX7" fmla="*/ 4005331 w 4635324"/>
                <a:gd name="connsiteY7" fmla="*/ 205988 h 2974887"/>
                <a:gd name="connsiteX8" fmla="*/ 4005331 w 4635324"/>
                <a:gd name="connsiteY8" fmla="*/ 2473188 h 2974887"/>
                <a:gd name="connsiteX9" fmla="*/ 630009 w 4635324"/>
                <a:gd name="connsiteY9" fmla="*/ 2473188 h 2974887"/>
                <a:gd name="connsiteX10" fmla="*/ 630009 w 4635324"/>
                <a:gd name="connsiteY10" fmla="*/ 205988 h 2974887"/>
                <a:gd name="connsiteX11" fmla="*/ 4115213 w 4635324"/>
                <a:gd name="connsiteY11" fmla="*/ 0 h 2974887"/>
                <a:gd name="connsiteX12" fmla="*/ 520123 w 4635324"/>
                <a:gd name="connsiteY12" fmla="*/ 0 h 2974887"/>
                <a:gd name="connsiteX13" fmla="*/ 391787 w 4635324"/>
                <a:gd name="connsiteY13" fmla="*/ 128336 h 2974887"/>
                <a:gd name="connsiteX14" fmla="*/ 391787 w 4635324"/>
                <a:gd name="connsiteY14" fmla="*/ 2548645 h 2974887"/>
                <a:gd name="connsiteX15" fmla="*/ 520123 w 4635324"/>
                <a:gd name="connsiteY15" fmla="*/ 2676981 h 2974887"/>
                <a:gd name="connsiteX16" fmla="*/ 4115213 w 4635324"/>
                <a:gd name="connsiteY16" fmla="*/ 2676981 h 2974887"/>
                <a:gd name="connsiteX17" fmla="*/ 4243549 w 4635324"/>
                <a:gd name="connsiteY17" fmla="*/ 2548645 h 2974887"/>
                <a:gd name="connsiteX18" fmla="*/ 4243549 w 4635324"/>
                <a:gd name="connsiteY18" fmla="*/ 128336 h 2974887"/>
                <a:gd name="connsiteX19" fmla="*/ 4115213 w 4635324"/>
                <a:gd name="connsiteY19" fmla="*/ 0 h 29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5324" h="2974887">
                  <a:moveTo>
                    <a:pt x="4635324" y="2786728"/>
                  </a:moveTo>
                  <a:lnTo>
                    <a:pt x="0" y="2786728"/>
                  </a:lnTo>
                  <a:cubicBezTo>
                    <a:pt x="0" y="2813608"/>
                    <a:pt x="0" y="2813608"/>
                    <a:pt x="0" y="2813608"/>
                  </a:cubicBezTo>
                  <a:cubicBezTo>
                    <a:pt x="0" y="2894248"/>
                    <a:pt x="79463" y="2974887"/>
                    <a:pt x="185413" y="2974887"/>
                  </a:cubicBezTo>
                  <a:cubicBezTo>
                    <a:pt x="4449911" y="2974887"/>
                    <a:pt x="4449911" y="2974887"/>
                    <a:pt x="4449911" y="2974887"/>
                  </a:cubicBezTo>
                  <a:cubicBezTo>
                    <a:pt x="4555862" y="2974887"/>
                    <a:pt x="4635324" y="2894248"/>
                    <a:pt x="4635324" y="2813608"/>
                  </a:cubicBezTo>
                  <a:cubicBezTo>
                    <a:pt x="4635324" y="2786728"/>
                    <a:pt x="4635324" y="2786728"/>
                    <a:pt x="4635324" y="2786728"/>
                  </a:cubicBezTo>
                  <a:close/>
                  <a:moveTo>
                    <a:pt x="4005331" y="205988"/>
                  </a:moveTo>
                  <a:lnTo>
                    <a:pt x="4005331" y="2473188"/>
                  </a:lnTo>
                  <a:lnTo>
                    <a:pt x="630009" y="2473188"/>
                  </a:lnTo>
                  <a:lnTo>
                    <a:pt x="630009" y="205988"/>
                  </a:lnTo>
                  <a:close/>
                  <a:moveTo>
                    <a:pt x="4115213" y="0"/>
                  </a:moveTo>
                  <a:lnTo>
                    <a:pt x="520123" y="0"/>
                  </a:lnTo>
                  <a:cubicBezTo>
                    <a:pt x="449244" y="0"/>
                    <a:pt x="391787" y="57457"/>
                    <a:pt x="391787" y="128336"/>
                  </a:cubicBezTo>
                  <a:lnTo>
                    <a:pt x="391787" y="2548645"/>
                  </a:lnTo>
                  <a:cubicBezTo>
                    <a:pt x="391787" y="2619524"/>
                    <a:pt x="449244" y="2676981"/>
                    <a:pt x="520123" y="2676981"/>
                  </a:cubicBezTo>
                  <a:lnTo>
                    <a:pt x="4115213" y="2676981"/>
                  </a:lnTo>
                  <a:cubicBezTo>
                    <a:pt x="4186092" y="2676981"/>
                    <a:pt x="4243549" y="2619524"/>
                    <a:pt x="4243549" y="2548645"/>
                  </a:cubicBezTo>
                  <a:lnTo>
                    <a:pt x="4243549" y="128336"/>
                  </a:lnTo>
                  <a:cubicBezTo>
                    <a:pt x="4243549" y="57457"/>
                    <a:pt x="4186092" y="0"/>
                    <a:pt x="41152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356"/>
            <p:cNvSpPr>
              <a:spLocks noChangeAspect="1"/>
            </p:cNvSpPr>
            <p:nvPr/>
          </p:nvSpPr>
          <p:spPr bwMode="black">
            <a:xfrm>
              <a:off x="11421565" y="3107443"/>
              <a:ext cx="333542" cy="262602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79241" tIns="143392" rIns="179241" bIns="1433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Freeform 25"/>
            <p:cNvSpPr>
              <a:spLocks noChangeAspect="1" noEditPoints="1"/>
            </p:cNvSpPr>
            <p:nvPr/>
          </p:nvSpPr>
          <p:spPr bwMode="black">
            <a:xfrm>
              <a:off x="11988727" y="3420218"/>
              <a:ext cx="262602" cy="180401"/>
            </a:xfrm>
            <a:custGeom>
              <a:avLst/>
              <a:gdLst>
                <a:gd name="T0" fmla="*/ 2442 w 2470"/>
                <a:gd name="T1" fmla="*/ 0 h 1695"/>
                <a:gd name="T2" fmla="*/ 28 w 2470"/>
                <a:gd name="T3" fmla="*/ 0 h 1695"/>
                <a:gd name="T4" fmla="*/ 0 w 2470"/>
                <a:gd name="T5" fmla="*/ 28 h 1695"/>
                <a:gd name="T6" fmla="*/ 0 w 2470"/>
                <a:gd name="T7" fmla="*/ 1667 h 1695"/>
                <a:gd name="T8" fmla="*/ 28 w 2470"/>
                <a:gd name="T9" fmla="*/ 1695 h 1695"/>
                <a:gd name="T10" fmla="*/ 2442 w 2470"/>
                <a:gd name="T11" fmla="*/ 1695 h 1695"/>
                <a:gd name="T12" fmla="*/ 2470 w 2470"/>
                <a:gd name="T13" fmla="*/ 1667 h 1695"/>
                <a:gd name="T14" fmla="*/ 2470 w 2470"/>
                <a:gd name="T15" fmla="*/ 28 h 1695"/>
                <a:gd name="T16" fmla="*/ 2442 w 2470"/>
                <a:gd name="T17" fmla="*/ 0 h 1695"/>
                <a:gd name="T18" fmla="*/ 2345 w 2470"/>
                <a:gd name="T19" fmla="*/ 1593 h 1695"/>
                <a:gd name="T20" fmla="*/ 124 w 2470"/>
                <a:gd name="T21" fmla="*/ 1593 h 1695"/>
                <a:gd name="T22" fmla="*/ 124 w 2470"/>
                <a:gd name="T23" fmla="*/ 101 h 1695"/>
                <a:gd name="T24" fmla="*/ 2345 w 2470"/>
                <a:gd name="T25" fmla="*/ 101 h 1695"/>
                <a:gd name="T26" fmla="*/ 2345 w 2470"/>
                <a:gd name="T27" fmla="*/ 1593 h 1695"/>
                <a:gd name="T28" fmla="*/ 2403 w 2470"/>
                <a:gd name="T29" fmla="*/ 880 h 1695"/>
                <a:gd name="T30" fmla="*/ 2372 w 2470"/>
                <a:gd name="T31" fmla="*/ 876 h 1695"/>
                <a:gd name="T32" fmla="*/ 2372 w 2470"/>
                <a:gd name="T33" fmla="*/ 850 h 1695"/>
                <a:gd name="T34" fmla="*/ 2403 w 2470"/>
                <a:gd name="T35" fmla="*/ 850 h 1695"/>
                <a:gd name="T36" fmla="*/ 2403 w 2470"/>
                <a:gd name="T37" fmla="*/ 880 h 1695"/>
                <a:gd name="T38" fmla="*/ 2403 w 2470"/>
                <a:gd name="T39" fmla="*/ 847 h 1695"/>
                <a:gd name="T40" fmla="*/ 2372 w 2470"/>
                <a:gd name="T41" fmla="*/ 847 h 1695"/>
                <a:gd name="T42" fmla="*/ 2372 w 2470"/>
                <a:gd name="T43" fmla="*/ 822 h 1695"/>
                <a:gd name="T44" fmla="*/ 2403 w 2470"/>
                <a:gd name="T45" fmla="*/ 818 h 1695"/>
                <a:gd name="T46" fmla="*/ 2403 w 2470"/>
                <a:gd name="T47" fmla="*/ 847 h 1695"/>
                <a:gd name="T48" fmla="*/ 2446 w 2470"/>
                <a:gd name="T49" fmla="*/ 886 h 1695"/>
                <a:gd name="T50" fmla="*/ 2406 w 2470"/>
                <a:gd name="T51" fmla="*/ 880 h 1695"/>
                <a:gd name="T52" fmla="*/ 2406 w 2470"/>
                <a:gd name="T53" fmla="*/ 850 h 1695"/>
                <a:gd name="T54" fmla="*/ 2446 w 2470"/>
                <a:gd name="T55" fmla="*/ 850 h 1695"/>
                <a:gd name="T56" fmla="*/ 2446 w 2470"/>
                <a:gd name="T57" fmla="*/ 886 h 1695"/>
                <a:gd name="T58" fmla="*/ 2446 w 2470"/>
                <a:gd name="T59" fmla="*/ 847 h 1695"/>
                <a:gd name="T60" fmla="*/ 2406 w 2470"/>
                <a:gd name="T61" fmla="*/ 847 h 1695"/>
                <a:gd name="T62" fmla="*/ 2406 w 2470"/>
                <a:gd name="T63" fmla="*/ 818 h 1695"/>
                <a:gd name="T64" fmla="*/ 2446 w 2470"/>
                <a:gd name="T65" fmla="*/ 812 h 1695"/>
                <a:gd name="T66" fmla="*/ 2446 w 2470"/>
                <a:gd name="T67" fmla="*/ 84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0" h="1695">
                  <a:moveTo>
                    <a:pt x="244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82"/>
                    <a:pt x="12" y="1695"/>
                    <a:pt x="28" y="1695"/>
                  </a:cubicBezTo>
                  <a:cubicBezTo>
                    <a:pt x="2442" y="1695"/>
                    <a:pt x="2442" y="1695"/>
                    <a:pt x="2442" y="1695"/>
                  </a:cubicBezTo>
                  <a:cubicBezTo>
                    <a:pt x="2458" y="1695"/>
                    <a:pt x="2470" y="1682"/>
                    <a:pt x="2470" y="1667"/>
                  </a:cubicBezTo>
                  <a:cubicBezTo>
                    <a:pt x="2470" y="28"/>
                    <a:pt x="2470" y="28"/>
                    <a:pt x="2470" y="28"/>
                  </a:cubicBezTo>
                  <a:cubicBezTo>
                    <a:pt x="2470" y="12"/>
                    <a:pt x="2458" y="0"/>
                    <a:pt x="2442" y="0"/>
                  </a:cubicBezTo>
                  <a:close/>
                  <a:moveTo>
                    <a:pt x="2345" y="1593"/>
                  </a:moveTo>
                  <a:cubicBezTo>
                    <a:pt x="124" y="1593"/>
                    <a:pt x="124" y="1593"/>
                    <a:pt x="124" y="15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2345" y="101"/>
                    <a:pt x="2345" y="101"/>
                    <a:pt x="2345" y="101"/>
                  </a:cubicBezTo>
                  <a:lnTo>
                    <a:pt x="2345" y="1593"/>
                  </a:lnTo>
                  <a:close/>
                  <a:moveTo>
                    <a:pt x="2403" y="880"/>
                  </a:moveTo>
                  <a:cubicBezTo>
                    <a:pt x="2372" y="876"/>
                    <a:pt x="2372" y="876"/>
                    <a:pt x="2372" y="876"/>
                  </a:cubicBezTo>
                  <a:cubicBezTo>
                    <a:pt x="2372" y="850"/>
                    <a:pt x="2372" y="850"/>
                    <a:pt x="2372" y="850"/>
                  </a:cubicBezTo>
                  <a:cubicBezTo>
                    <a:pt x="2403" y="850"/>
                    <a:pt x="2403" y="850"/>
                    <a:pt x="2403" y="850"/>
                  </a:cubicBezTo>
                  <a:lnTo>
                    <a:pt x="2403" y="880"/>
                  </a:lnTo>
                  <a:close/>
                  <a:moveTo>
                    <a:pt x="2403" y="847"/>
                  </a:moveTo>
                  <a:cubicBezTo>
                    <a:pt x="2372" y="847"/>
                    <a:pt x="2372" y="847"/>
                    <a:pt x="2372" y="847"/>
                  </a:cubicBezTo>
                  <a:cubicBezTo>
                    <a:pt x="2372" y="822"/>
                    <a:pt x="2372" y="822"/>
                    <a:pt x="2372" y="822"/>
                  </a:cubicBezTo>
                  <a:cubicBezTo>
                    <a:pt x="2403" y="818"/>
                    <a:pt x="2403" y="818"/>
                    <a:pt x="2403" y="818"/>
                  </a:cubicBezTo>
                  <a:lnTo>
                    <a:pt x="2403" y="847"/>
                  </a:lnTo>
                  <a:close/>
                  <a:moveTo>
                    <a:pt x="2446" y="886"/>
                  </a:moveTo>
                  <a:cubicBezTo>
                    <a:pt x="2406" y="880"/>
                    <a:pt x="2406" y="880"/>
                    <a:pt x="2406" y="880"/>
                  </a:cubicBezTo>
                  <a:cubicBezTo>
                    <a:pt x="2406" y="850"/>
                    <a:pt x="2406" y="850"/>
                    <a:pt x="2406" y="850"/>
                  </a:cubicBezTo>
                  <a:cubicBezTo>
                    <a:pt x="2446" y="850"/>
                    <a:pt x="2446" y="850"/>
                    <a:pt x="2446" y="850"/>
                  </a:cubicBezTo>
                  <a:lnTo>
                    <a:pt x="2446" y="886"/>
                  </a:lnTo>
                  <a:close/>
                  <a:moveTo>
                    <a:pt x="2446" y="847"/>
                  </a:moveTo>
                  <a:cubicBezTo>
                    <a:pt x="2406" y="847"/>
                    <a:pt x="2406" y="847"/>
                    <a:pt x="2406" y="847"/>
                  </a:cubicBezTo>
                  <a:cubicBezTo>
                    <a:pt x="2406" y="818"/>
                    <a:pt x="2406" y="818"/>
                    <a:pt x="2406" y="818"/>
                  </a:cubicBezTo>
                  <a:cubicBezTo>
                    <a:pt x="2446" y="812"/>
                    <a:pt x="2446" y="812"/>
                    <a:pt x="2446" y="812"/>
                  </a:cubicBezTo>
                  <a:lnTo>
                    <a:pt x="2446" y="8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25"/>
            <p:cNvSpPr>
              <a:spLocks noChangeAspect="1" noEditPoints="1"/>
            </p:cNvSpPr>
            <p:nvPr/>
          </p:nvSpPr>
          <p:spPr bwMode="black">
            <a:xfrm>
              <a:off x="11988727" y="2966880"/>
              <a:ext cx="262602" cy="180401"/>
            </a:xfrm>
            <a:custGeom>
              <a:avLst/>
              <a:gdLst>
                <a:gd name="T0" fmla="*/ 2442 w 2470"/>
                <a:gd name="T1" fmla="*/ 0 h 1695"/>
                <a:gd name="T2" fmla="*/ 28 w 2470"/>
                <a:gd name="T3" fmla="*/ 0 h 1695"/>
                <a:gd name="T4" fmla="*/ 0 w 2470"/>
                <a:gd name="T5" fmla="*/ 28 h 1695"/>
                <a:gd name="T6" fmla="*/ 0 w 2470"/>
                <a:gd name="T7" fmla="*/ 1667 h 1695"/>
                <a:gd name="T8" fmla="*/ 28 w 2470"/>
                <a:gd name="T9" fmla="*/ 1695 h 1695"/>
                <a:gd name="T10" fmla="*/ 2442 w 2470"/>
                <a:gd name="T11" fmla="*/ 1695 h 1695"/>
                <a:gd name="T12" fmla="*/ 2470 w 2470"/>
                <a:gd name="T13" fmla="*/ 1667 h 1695"/>
                <a:gd name="T14" fmla="*/ 2470 w 2470"/>
                <a:gd name="T15" fmla="*/ 28 h 1695"/>
                <a:gd name="T16" fmla="*/ 2442 w 2470"/>
                <a:gd name="T17" fmla="*/ 0 h 1695"/>
                <a:gd name="T18" fmla="*/ 2345 w 2470"/>
                <a:gd name="T19" fmla="*/ 1593 h 1695"/>
                <a:gd name="T20" fmla="*/ 124 w 2470"/>
                <a:gd name="T21" fmla="*/ 1593 h 1695"/>
                <a:gd name="T22" fmla="*/ 124 w 2470"/>
                <a:gd name="T23" fmla="*/ 101 h 1695"/>
                <a:gd name="T24" fmla="*/ 2345 w 2470"/>
                <a:gd name="T25" fmla="*/ 101 h 1695"/>
                <a:gd name="T26" fmla="*/ 2345 w 2470"/>
                <a:gd name="T27" fmla="*/ 1593 h 1695"/>
                <a:gd name="T28" fmla="*/ 2403 w 2470"/>
                <a:gd name="T29" fmla="*/ 880 h 1695"/>
                <a:gd name="T30" fmla="*/ 2372 w 2470"/>
                <a:gd name="T31" fmla="*/ 876 h 1695"/>
                <a:gd name="T32" fmla="*/ 2372 w 2470"/>
                <a:gd name="T33" fmla="*/ 850 h 1695"/>
                <a:gd name="T34" fmla="*/ 2403 w 2470"/>
                <a:gd name="T35" fmla="*/ 850 h 1695"/>
                <a:gd name="T36" fmla="*/ 2403 w 2470"/>
                <a:gd name="T37" fmla="*/ 880 h 1695"/>
                <a:gd name="T38" fmla="*/ 2403 w 2470"/>
                <a:gd name="T39" fmla="*/ 847 h 1695"/>
                <a:gd name="T40" fmla="*/ 2372 w 2470"/>
                <a:gd name="T41" fmla="*/ 847 h 1695"/>
                <a:gd name="T42" fmla="*/ 2372 w 2470"/>
                <a:gd name="T43" fmla="*/ 822 h 1695"/>
                <a:gd name="T44" fmla="*/ 2403 w 2470"/>
                <a:gd name="T45" fmla="*/ 818 h 1695"/>
                <a:gd name="T46" fmla="*/ 2403 w 2470"/>
                <a:gd name="T47" fmla="*/ 847 h 1695"/>
                <a:gd name="T48" fmla="*/ 2446 w 2470"/>
                <a:gd name="T49" fmla="*/ 886 h 1695"/>
                <a:gd name="T50" fmla="*/ 2406 w 2470"/>
                <a:gd name="T51" fmla="*/ 880 h 1695"/>
                <a:gd name="T52" fmla="*/ 2406 w 2470"/>
                <a:gd name="T53" fmla="*/ 850 h 1695"/>
                <a:gd name="T54" fmla="*/ 2446 w 2470"/>
                <a:gd name="T55" fmla="*/ 850 h 1695"/>
                <a:gd name="T56" fmla="*/ 2446 w 2470"/>
                <a:gd name="T57" fmla="*/ 886 h 1695"/>
                <a:gd name="T58" fmla="*/ 2446 w 2470"/>
                <a:gd name="T59" fmla="*/ 847 h 1695"/>
                <a:gd name="T60" fmla="*/ 2406 w 2470"/>
                <a:gd name="T61" fmla="*/ 847 h 1695"/>
                <a:gd name="T62" fmla="*/ 2406 w 2470"/>
                <a:gd name="T63" fmla="*/ 818 h 1695"/>
                <a:gd name="T64" fmla="*/ 2446 w 2470"/>
                <a:gd name="T65" fmla="*/ 812 h 1695"/>
                <a:gd name="T66" fmla="*/ 2446 w 2470"/>
                <a:gd name="T67" fmla="*/ 847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0" h="1695">
                  <a:moveTo>
                    <a:pt x="244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82"/>
                    <a:pt x="12" y="1695"/>
                    <a:pt x="28" y="1695"/>
                  </a:cubicBezTo>
                  <a:cubicBezTo>
                    <a:pt x="2442" y="1695"/>
                    <a:pt x="2442" y="1695"/>
                    <a:pt x="2442" y="1695"/>
                  </a:cubicBezTo>
                  <a:cubicBezTo>
                    <a:pt x="2458" y="1695"/>
                    <a:pt x="2470" y="1682"/>
                    <a:pt x="2470" y="1667"/>
                  </a:cubicBezTo>
                  <a:cubicBezTo>
                    <a:pt x="2470" y="28"/>
                    <a:pt x="2470" y="28"/>
                    <a:pt x="2470" y="28"/>
                  </a:cubicBezTo>
                  <a:cubicBezTo>
                    <a:pt x="2470" y="12"/>
                    <a:pt x="2458" y="0"/>
                    <a:pt x="2442" y="0"/>
                  </a:cubicBezTo>
                  <a:close/>
                  <a:moveTo>
                    <a:pt x="2345" y="1593"/>
                  </a:moveTo>
                  <a:cubicBezTo>
                    <a:pt x="124" y="1593"/>
                    <a:pt x="124" y="1593"/>
                    <a:pt x="124" y="1593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2345" y="101"/>
                    <a:pt x="2345" y="101"/>
                    <a:pt x="2345" y="101"/>
                  </a:cubicBezTo>
                  <a:lnTo>
                    <a:pt x="2345" y="1593"/>
                  </a:lnTo>
                  <a:close/>
                  <a:moveTo>
                    <a:pt x="2403" y="880"/>
                  </a:moveTo>
                  <a:cubicBezTo>
                    <a:pt x="2372" y="876"/>
                    <a:pt x="2372" y="876"/>
                    <a:pt x="2372" y="876"/>
                  </a:cubicBezTo>
                  <a:cubicBezTo>
                    <a:pt x="2372" y="850"/>
                    <a:pt x="2372" y="850"/>
                    <a:pt x="2372" y="850"/>
                  </a:cubicBezTo>
                  <a:cubicBezTo>
                    <a:pt x="2403" y="850"/>
                    <a:pt x="2403" y="850"/>
                    <a:pt x="2403" y="850"/>
                  </a:cubicBezTo>
                  <a:lnTo>
                    <a:pt x="2403" y="880"/>
                  </a:lnTo>
                  <a:close/>
                  <a:moveTo>
                    <a:pt x="2403" y="847"/>
                  </a:moveTo>
                  <a:cubicBezTo>
                    <a:pt x="2372" y="847"/>
                    <a:pt x="2372" y="847"/>
                    <a:pt x="2372" y="847"/>
                  </a:cubicBezTo>
                  <a:cubicBezTo>
                    <a:pt x="2372" y="822"/>
                    <a:pt x="2372" y="822"/>
                    <a:pt x="2372" y="822"/>
                  </a:cubicBezTo>
                  <a:cubicBezTo>
                    <a:pt x="2403" y="818"/>
                    <a:pt x="2403" y="818"/>
                    <a:pt x="2403" y="818"/>
                  </a:cubicBezTo>
                  <a:lnTo>
                    <a:pt x="2403" y="847"/>
                  </a:lnTo>
                  <a:close/>
                  <a:moveTo>
                    <a:pt x="2446" y="886"/>
                  </a:moveTo>
                  <a:cubicBezTo>
                    <a:pt x="2406" y="880"/>
                    <a:pt x="2406" y="880"/>
                    <a:pt x="2406" y="880"/>
                  </a:cubicBezTo>
                  <a:cubicBezTo>
                    <a:pt x="2406" y="850"/>
                    <a:pt x="2406" y="850"/>
                    <a:pt x="2406" y="850"/>
                  </a:cubicBezTo>
                  <a:cubicBezTo>
                    <a:pt x="2446" y="850"/>
                    <a:pt x="2446" y="850"/>
                    <a:pt x="2446" y="850"/>
                  </a:cubicBezTo>
                  <a:lnTo>
                    <a:pt x="2446" y="886"/>
                  </a:lnTo>
                  <a:close/>
                  <a:moveTo>
                    <a:pt x="2446" y="847"/>
                  </a:moveTo>
                  <a:cubicBezTo>
                    <a:pt x="2406" y="847"/>
                    <a:pt x="2406" y="847"/>
                    <a:pt x="2406" y="847"/>
                  </a:cubicBezTo>
                  <a:cubicBezTo>
                    <a:pt x="2406" y="818"/>
                    <a:pt x="2406" y="818"/>
                    <a:pt x="2406" y="818"/>
                  </a:cubicBezTo>
                  <a:cubicBezTo>
                    <a:pt x="2446" y="812"/>
                    <a:pt x="2446" y="812"/>
                    <a:pt x="2446" y="812"/>
                  </a:cubicBezTo>
                  <a:lnTo>
                    <a:pt x="2446" y="8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1" tIns="44811" rIns="89621" bIns="448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Straight Arrow Connector 379"/>
            <p:cNvCxnSpPr/>
            <p:nvPr/>
          </p:nvCxnSpPr>
          <p:spPr>
            <a:xfrm flipV="1">
              <a:off x="11588336" y="3390152"/>
              <a:ext cx="0" cy="285598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15" name="Straight Arrow Connector 119"/>
            <p:cNvCxnSpPr/>
            <p:nvPr/>
          </p:nvCxnSpPr>
          <p:spPr>
            <a:xfrm flipH="1" flipV="1">
              <a:off x="11187944" y="3214751"/>
              <a:ext cx="775108" cy="617349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16" name="Straight Arrow Connector 128"/>
            <p:cNvCxnSpPr/>
            <p:nvPr/>
          </p:nvCxnSpPr>
          <p:spPr>
            <a:xfrm>
              <a:off x="12113165" y="3174793"/>
              <a:ext cx="0" cy="215598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17" name="Straight Arrow Connector 130"/>
            <p:cNvCxnSpPr/>
            <p:nvPr/>
          </p:nvCxnSpPr>
          <p:spPr>
            <a:xfrm>
              <a:off x="12113165" y="3628692"/>
              <a:ext cx="0" cy="215598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18" name="Straight Arrow Connector 131"/>
            <p:cNvCxnSpPr/>
            <p:nvPr/>
          </p:nvCxnSpPr>
          <p:spPr>
            <a:xfrm flipV="1">
              <a:off x="11180610" y="3853204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19" name="Straight Arrow Connector 132"/>
            <p:cNvCxnSpPr/>
            <p:nvPr/>
          </p:nvCxnSpPr>
          <p:spPr>
            <a:xfrm>
              <a:off x="11026858" y="3628692"/>
              <a:ext cx="0" cy="215598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0" name="Straight Arrow Connector 133"/>
            <p:cNvCxnSpPr/>
            <p:nvPr/>
          </p:nvCxnSpPr>
          <p:spPr>
            <a:xfrm>
              <a:off x="11026858" y="3171492"/>
              <a:ext cx="0" cy="215598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1" name="Straight Arrow Connector 134"/>
            <p:cNvCxnSpPr/>
            <p:nvPr/>
          </p:nvCxnSpPr>
          <p:spPr>
            <a:xfrm flipH="1" flipV="1">
              <a:off x="11187944" y="3041321"/>
              <a:ext cx="775108" cy="598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2" name="Straight Arrow Connector 136"/>
            <p:cNvCxnSpPr/>
            <p:nvPr/>
          </p:nvCxnSpPr>
          <p:spPr>
            <a:xfrm flipH="1" flipV="1">
              <a:off x="11187944" y="3530914"/>
              <a:ext cx="775108" cy="598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3" name="Straight Arrow Connector 140"/>
            <p:cNvCxnSpPr/>
            <p:nvPr/>
          </p:nvCxnSpPr>
          <p:spPr>
            <a:xfrm flipV="1">
              <a:off x="11220137" y="3214751"/>
              <a:ext cx="775108" cy="617349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4" name="Straight Arrow Connector 146"/>
            <p:cNvCxnSpPr/>
            <p:nvPr/>
          </p:nvCxnSpPr>
          <p:spPr>
            <a:xfrm flipH="1" flipV="1">
              <a:off x="11769763" y="3853204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5" name="Straight Arrow Connector 148"/>
            <p:cNvCxnSpPr/>
            <p:nvPr/>
          </p:nvCxnSpPr>
          <p:spPr>
            <a:xfrm flipH="1">
              <a:off x="11769763" y="3114084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6" name="Straight Arrow Connector 149"/>
            <p:cNvCxnSpPr/>
            <p:nvPr/>
          </p:nvCxnSpPr>
          <p:spPr>
            <a:xfrm>
              <a:off x="11172298" y="3114084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7" name="Straight Arrow Connector 154"/>
            <p:cNvCxnSpPr/>
            <p:nvPr/>
          </p:nvCxnSpPr>
          <p:spPr>
            <a:xfrm flipV="1">
              <a:off x="11180610" y="3321528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8" name="Straight Arrow Connector 155"/>
            <p:cNvCxnSpPr/>
            <p:nvPr/>
          </p:nvCxnSpPr>
          <p:spPr>
            <a:xfrm flipH="1" flipV="1">
              <a:off x="11771545" y="3321528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29" name="Straight Arrow Connector 156"/>
            <p:cNvCxnSpPr/>
            <p:nvPr/>
          </p:nvCxnSpPr>
          <p:spPr>
            <a:xfrm flipH="1" flipV="1">
              <a:off x="11202600" y="3598735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30" name="Straight Arrow Connector 157"/>
            <p:cNvCxnSpPr/>
            <p:nvPr/>
          </p:nvCxnSpPr>
          <p:spPr>
            <a:xfrm flipV="1">
              <a:off x="11764254" y="3598735"/>
              <a:ext cx="204307" cy="11481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31" name="Straight Arrow Connector 158"/>
            <p:cNvCxnSpPr/>
            <p:nvPr/>
          </p:nvCxnSpPr>
          <p:spPr>
            <a:xfrm flipH="1" flipV="1">
              <a:off x="11187944" y="4030672"/>
              <a:ext cx="775108" cy="5985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32" name="Straight Arrow Connector 160"/>
            <p:cNvCxnSpPr/>
            <p:nvPr/>
          </p:nvCxnSpPr>
          <p:spPr>
            <a:xfrm flipH="1" flipV="1">
              <a:off x="11194465" y="3208177"/>
              <a:ext cx="350826" cy="459266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33" name="Straight Arrow Connector 164"/>
            <p:cNvCxnSpPr/>
            <p:nvPr/>
          </p:nvCxnSpPr>
          <p:spPr>
            <a:xfrm flipV="1">
              <a:off x="11648739" y="3208177"/>
              <a:ext cx="350826" cy="459266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34" name="Straight Arrow Connector 165"/>
            <p:cNvCxnSpPr/>
            <p:nvPr/>
          </p:nvCxnSpPr>
          <p:spPr>
            <a:xfrm flipV="1">
              <a:off x="11236420" y="3389080"/>
              <a:ext cx="283370" cy="429136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  <p:cxnSp>
          <p:nvCxnSpPr>
            <p:cNvPr id="235" name="Straight Arrow Connector 169"/>
            <p:cNvCxnSpPr/>
            <p:nvPr/>
          </p:nvCxnSpPr>
          <p:spPr>
            <a:xfrm flipH="1" flipV="1">
              <a:off x="11663950" y="3389080"/>
              <a:ext cx="299102" cy="439234"/>
            </a:xfrm>
            <a:prstGeom prst="straightConnector1">
              <a:avLst/>
            </a:prstGeom>
            <a:solidFill>
              <a:schemeClr val="tx1"/>
            </a:solidFill>
            <a:ln w="12700" cap="rnd" cmpd="sng" algn="ctr">
              <a:solidFill>
                <a:schemeClr val="tx1"/>
              </a:solidFill>
              <a:prstDash val="sysDot"/>
              <a:headEnd type="triangle" w="sm" len="sm"/>
              <a:tailEnd type="triangle" w="sm" len="sm"/>
            </a:ln>
            <a:effectLst/>
          </p:spPr>
        </p:cxnSp>
      </p:grpSp>
      <p:sp>
        <p:nvSpPr>
          <p:cNvPr id="236" name="TextBox 1034"/>
          <p:cNvSpPr txBox="1"/>
          <p:nvPr/>
        </p:nvSpPr>
        <p:spPr>
          <a:xfrm>
            <a:off x="9584040" y="6084234"/>
            <a:ext cx="62108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7" name="TextBox 167"/>
          <p:cNvSpPr txBox="1"/>
          <p:nvPr/>
        </p:nvSpPr>
        <p:spPr>
          <a:xfrm>
            <a:off x="10805082" y="6023166"/>
            <a:ext cx="74732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スイッチ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8" name="TextBox 167"/>
          <p:cNvSpPr txBox="1"/>
          <p:nvPr/>
        </p:nvSpPr>
        <p:spPr>
          <a:xfrm>
            <a:off x="6835370" y="1679828"/>
            <a:ext cx="1993327" cy="713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216000" rIns="0" bIns="21600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通常のパッチ配信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3" name="Straight Arrow Connector 14"/>
          <p:cNvCxnSpPr>
            <a:cxnSpLocks/>
          </p:cNvCxnSpPr>
          <p:nvPr/>
        </p:nvCxnSpPr>
        <p:spPr>
          <a:xfrm flipV="1">
            <a:off x="7563254" y="5720143"/>
            <a:ext cx="274320" cy="0"/>
          </a:xfrm>
          <a:prstGeom prst="straightConnector1">
            <a:avLst/>
          </a:prstGeom>
          <a:noFill/>
          <a:ln w="19050" cap="rnd" cmpd="sng" algn="ctr">
            <a:solidFill>
              <a:srgbClr val="D83B01"/>
            </a:solidFill>
            <a:prstDash val="sysDot"/>
            <a:headEnd type="none"/>
            <a:tailEnd type="triangle"/>
          </a:ln>
          <a:effectLst/>
        </p:spPr>
      </p:cxnSp>
      <p:cxnSp>
        <p:nvCxnSpPr>
          <p:cNvPr id="245" name="Straight Arrow Connector 14"/>
          <p:cNvCxnSpPr>
            <a:cxnSpLocks/>
          </p:cNvCxnSpPr>
          <p:nvPr/>
        </p:nvCxnSpPr>
        <p:spPr>
          <a:xfrm flipV="1">
            <a:off x="7563254" y="5885874"/>
            <a:ext cx="274320" cy="0"/>
          </a:xfrm>
          <a:prstGeom prst="straightConnector1">
            <a:avLst/>
          </a:prstGeom>
          <a:noFill/>
          <a:ln w="19050" cap="rnd" cmpd="sng" algn="ctr">
            <a:solidFill>
              <a:srgbClr val="D83B01"/>
            </a:solidFill>
            <a:prstDash val="sysDot"/>
            <a:headEnd type="none"/>
            <a:tailEnd type="triangle"/>
          </a:ln>
          <a:effectLst/>
        </p:spPr>
      </p:cxnSp>
      <p:cxnSp>
        <p:nvCxnSpPr>
          <p:cNvPr id="246" name="Straight Arrow Connector 147"/>
          <p:cNvCxnSpPr/>
          <p:nvPr/>
        </p:nvCxnSpPr>
        <p:spPr>
          <a:xfrm flipH="1" flipV="1">
            <a:off x="8074677" y="4973226"/>
            <a:ext cx="296648" cy="538014"/>
          </a:xfrm>
          <a:prstGeom prst="straightConnector1">
            <a:avLst/>
          </a:prstGeom>
          <a:noFill/>
          <a:ln w="19050" cap="rnd" cmpd="sng" algn="ctr">
            <a:solidFill>
              <a:srgbClr val="D83B01"/>
            </a:solidFill>
            <a:prstDash val="sysDot"/>
            <a:headEnd type="none"/>
            <a:tailEnd type="triangle"/>
          </a:ln>
          <a:effectLst/>
        </p:spPr>
      </p:cxnSp>
      <p:cxnSp>
        <p:nvCxnSpPr>
          <p:cNvPr id="247" name="Straight Arrow Connector 147"/>
          <p:cNvCxnSpPr/>
          <p:nvPr/>
        </p:nvCxnSpPr>
        <p:spPr>
          <a:xfrm flipH="1" flipV="1">
            <a:off x="8218569" y="4973226"/>
            <a:ext cx="296648" cy="538014"/>
          </a:xfrm>
          <a:prstGeom prst="straightConnector1">
            <a:avLst/>
          </a:prstGeom>
          <a:noFill/>
          <a:ln w="19050" cap="rnd" cmpd="sng" algn="ctr">
            <a:solidFill>
              <a:srgbClr val="D83B01"/>
            </a:solidFill>
            <a:prstDash val="sysDot"/>
            <a:headEnd type="none"/>
            <a:tailEnd type="triangle"/>
          </a:ln>
          <a:effectLst/>
        </p:spPr>
      </p:cxnSp>
      <p:sp>
        <p:nvSpPr>
          <p:cNvPr id="248" name="吹き出し: 四角形 247"/>
          <p:cNvSpPr/>
          <p:nvPr/>
        </p:nvSpPr>
        <p:spPr>
          <a:xfrm>
            <a:off x="8330595" y="4090907"/>
            <a:ext cx="1196682" cy="663717"/>
          </a:xfrm>
          <a:prstGeom prst="wedgeRectCallout">
            <a:avLst>
              <a:gd name="adj1" fmla="val -93897"/>
              <a:gd name="adj2" fmla="val 15575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NW</a:t>
            </a:r>
            <a:r>
              <a:rPr kumimoji="1" lang="ja-JP" altLang="en-US" dirty="0"/>
              <a:t>負荷増加！</a:t>
            </a:r>
          </a:p>
        </p:txBody>
      </p:sp>
    </p:spTree>
    <p:extLst>
      <p:ext uri="{BB962C8B-B14F-4D97-AF65-F5344CB8AC3E}">
        <p14:creationId xmlns:p14="http://schemas.microsoft.com/office/powerpoint/2010/main" val="138776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90824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WSUS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でパッチをブロック分割する。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WSUS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からパッチを要求する。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WSUS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はパッチのブロックリストをクライアント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に渡す。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からクライアント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A,C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P2P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で通信を行いブロックパッチを取得する。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P2P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で取得できないブロックパッチは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WSUS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から取得する。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5" name="Group 11"/>
          <p:cNvGrpSpPr/>
          <p:nvPr/>
        </p:nvGrpSpPr>
        <p:grpSpPr>
          <a:xfrm>
            <a:off x="10056132" y="2249868"/>
            <a:ext cx="1251910" cy="212899"/>
            <a:chOff x="3683873" y="5659149"/>
            <a:chExt cx="1353293" cy="229407"/>
          </a:xfrm>
          <a:solidFill>
            <a:srgbClr val="FFB900"/>
          </a:solidFill>
        </p:grpSpPr>
        <p:sp>
          <p:nvSpPr>
            <p:cNvPr id="96" name="Rectangle 12"/>
            <p:cNvSpPr/>
            <p:nvPr/>
          </p:nvSpPr>
          <p:spPr>
            <a:xfrm>
              <a:off x="3683873" y="5659149"/>
              <a:ext cx="1353153" cy="22940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13"/>
            <p:cNvSpPr/>
            <p:nvPr/>
          </p:nvSpPr>
          <p:spPr>
            <a:xfrm>
              <a:off x="3683874" y="5664863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14"/>
            <p:cNvSpPr/>
            <p:nvPr/>
          </p:nvSpPr>
          <p:spPr>
            <a:xfrm>
              <a:off x="3876914" y="5664862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15"/>
            <p:cNvSpPr/>
            <p:nvPr/>
          </p:nvSpPr>
          <p:spPr>
            <a:xfrm>
              <a:off x="4070231" y="5664862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16"/>
            <p:cNvSpPr/>
            <p:nvPr/>
          </p:nvSpPr>
          <p:spPr>
            <a:xfrm>
              <a:off x="4262994" y="5664862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17"/>
            <p:cNvSpPr/>
            <p:nvPr/>
          </p:nvSpPr>
          <p:spPr>
            <a:xfrm>
              <a:off x="4456034" y="5664862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18"/>
            <p:cNvSpPr/>
            <p:nvPr/>
          </p:nvSpPr>
          <p:spPr>
            <a:xfrm>
              <a:off x="4650947" y="5665860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9"/>
            <p:cNvSpPr/>
            <p:nvPr/>
          </p:nvSpPr>
          <p:spPr>
            <a:xfrm>
              <a:off x="4844126" y="5665773"/>
              <a:ext cx="193040" cy="218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4" name="Rectangle 20"/>
          <p:cNvSpPr/>
          <p:nvPr/>
        </p:nvSpPr>
        <p:spPr>
          <a:xfrm>
            <a:off x="7369361" y="4535707"/>
            <a:ext cx="1251780" cy="21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21"/>
          <p:cNvSpPr/>
          <p:nvPr/>
        </p:nvSpPr>
        <p:spPr>
          <a:xfrm>
            <a:off x="7369362" y="4541670"/>
            <a:ext cx="178578" cy="203054"/>
          </a:xfrm>
          <a:prstGeom prst="rect">
            <a:avLst/>
          </a:prstGeom>
          <a:solidFill>
            <a:srgbClr val="FF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Rectangle 22"/>
          <p:cNvSpPr/>
          <p:nvPr/>
        </p:nvSpPr>
        <p:spPr>
          <a:xfrm>
            <a:off x="7547940" y="4541669"/>
            <a:ext cx="178578" cy="20305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Rectangle 23"/>
          <p:cNvSpPr/>
          <p:nvPr/>
        </p:nvSpPr>
        <p:spPr>
          <a:xfrm>
            <a:off x="7726774" y="4541669"/>
            <a:ext cx="178578" cy="203054"/>
          </a:xfrm>
          <a:prstGeom prst="rect">
            <a:avLst/>
          </a:prstGeom>
          <a:solidFill>
            <a:srgbClr val="FF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Rectangle 24"/>
          <p:cNvSpPr/>
          <p:nvPr/>
        </p:nvSpPr>
        <p:spPr>
          <a:xfrm>
            <a:off x="7905096" y="4541669"/>
            <a:ext cx="178578" cy="2030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Rectangle 25"/>
          <p:cNvSpPr/>
          <p:nvPr/>
        </p:nvSpPr>
        <p:spPr>
          <a:xfrm>
            <a:off x="8083674" y="4541669"/>
            <a:ext cx="178578" cy="20305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Rectangle 26"/>
          <p:cNvSpPr/>
          <p:nvPr/>
        </p:nvSpPr>
        <p:spPr>
          <a:xfrm>
            <a:off x="8263985" y="4542595"/>
            <a:ext cx="178578" cy="20305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Rectangle 27"/>
          <p:cNvSpPr/>
          <p:nvPr/>
        </p:nvSpPr>
        <p:spPr>
          <a:xfrm>
            <a:off x="8442692" y="4542515"/>
            <a:ext cx="178578" cy="2030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4" name="Straight Arrow Connector 28"/>
          <p:cNvCxnSpPr/>
          <p:nvPr/>
        </p:nvCxnSpPr>
        <p:spPr>
          <a:xfrm flipH="1">
            <a:off x="8785085" y="4240756"/>
            <a:ext cx="1236741" cy="27502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5" name="Group 30"/>
          <p:cNvGrpSpPr/>
          <p:nvPr/>
        </p:nvGrpSpPr>
        <p:grpSpPr>
          <a:xfrm>
            <a:off x="10101890" y="4104562"/>
            <a:ext cx="1251910" cy="212899"/>
            <a:chOff x="10390041" y="5165780"/>
            <a:chExt cx="1353293" cy="229407"/>
          </a:xfrm>
        </p:grpSpPr>
        <p:sp>
          <p:nvSpPr>
            <p:cNvPr id="136" name="Rectangle 31"/>
            <p:cNvSpPr/>
            <p:nvPr/>
          </p:nvSpPr>
          <p:spPr>
            <a:xfrm>
              <a:off x="10390041" y="5165780"/>
              <a:ext cx="1353153" cy="229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32"/>
            <p:cNvSpPr/>
            <p:nvPr/>
          </p:nvSpPr>
          <p:spPr>
            <a:xfrm>
              <a:off x="10969162" y="5171493"/>
              <a:ext cx="193040" cy="21879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Rectangle 33"/>
            <p:cNvSpPr/>
            <p:nvPr/>
          </p:nvSpPr>
          <p:spPr>
            <a:xfrm>
              <a:off x="11550294" y="5172404"/>
              <a:ext cx="193040" cy="21879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9" name="Group 35"/>
          <p:cNvGrpSpPr/>
          <p:nvPr/>
        </p:nvGrpSpPr>
        <p:grpSpPr>
          <a:xfrm>
            <a:off x="10101954" y="5630065"/>
            <a:ext cx="1251780" cy="212899"/>
            <a:chOff x="10364794" y="6522152"/>
            <a:chExt cx="1353153" cy="229407"/>
          </a:xfrm>
        </p:grpSpPr>
        <p:sp>
          <p:nvSpPr>
            <p:cNvPr id="140" name="Rectangle 36"/>
            <p:cNvSpPr/>
            <p:nvPr/>
          </p:nvSpPr>
          <p:spPr>
            <a:xfrm>
              <a:off x="10364794" y="6522152"/>
              <a:ext cx="1353153" cy="229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37"/>
            <p:cNvSpPr/>
            <p:nvPr/>
          </p:nvSpPr>
          <p:spPr>
            <a:xfrm>
              <a:off x="10557835" y="6527865"/>
              <a:ext cx="193040" cy="218799"/>
            </a:xfrm>
            <a:prstGeom prst="rect">
              <a:avLst/>
            </a:prstGeom>
            <a:solidFill>
              <a:srgbClr val="00B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38"/>
            <p:cNvSpPr/>
            <p:nvPr/>
          </p:nvSpPr>
          <p:spPr>
            <a:xfrm>
              <a:off x="11136955" y="6527865"/>
              <a:ext cx="193040" cy="218799"/>
            </a:xfrm>
            <a:prstGeom prst="rect">
              <a:avLst/>
            </a:prstGeom>
            <a:solidFill>
              <a:srgbClr val="00B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39"/>
            <p:cNvSpPr/>
            <p:nvPr/>
          </p:nvSpPr>
          <p:spPr>
            <a:xfrm>
              <a:off x="11331868" y="6528863"/>
              <a:ext cx="193040" cy="218799"/>
            </a:xfrm>
            <a:prstGeom prst="rect">
              <a:avLst/>
            </a:prstGeom>
            <a:solidFill>
              <a:srgbClr val="00B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40"/>
            <p:cNvSpPr/>
            <p:nvPr/>
          </p:nvSpPr>
          <p:spPr>
            <a:xfrm>
              <a:off x="10364794" y="6527455"/>
              <a:ext cx="193040" cy="2187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グループ化 176"/>
          <p:cNvGrpSpPr/>
          <p:nvPr/>
        </p:nvGrpSpPr>
        <p:grpSpPr>
          <a:xfrm>
            <a:off x="7660362" y="3757566"/>
            <a:ext cx="780290" cy="780290"/>
            <a:chOff x="8738515" y="4074328"/>
            <a:chExt cx="780290" cy="780290"/>
          </a:xfrm>
        </p:grpSpPr>
        <p:pic>
          <p:nvPicPr>
            <p:cNvPr id="178" name="図 1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8515" y="4074328"/>
              <a:ext cx="780290" cy="780290"/>
            </a:xfrm>
            <a:prstGeom prst="rect">
              <a:avLst/>
            </a:prstGeom>
          </p:spPr>
        </p:pic>
        <p:pic>
          <p:nvPicPr>
            <p:cNvPr id="179" name="図 1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0573" y="4289350"/>
              <a:ext cx="252000" cy="252000"/>
            </a:xfrm>
            <a:prstGeom prst="rect">
              <a:avLst/>
            </a:prstGeom>
          </p:spPr>
        </p:pic>
      </p:grpSp>
      <p:grpSp>
        <p:nvGrpSpPr>
          <p:cNvPr id="180" name="グループ化 179"/>
          <p:cNvGrpSpPr/>
          <p:nvPr/>
        </p:nvGrpSpPr>
        <p:grpSpPr>
          <a:xfrm>
            <a:off x="10523459" y="3344462"/>
            <a:ext cx="780290" cy="780290"/>
            <a:chOff x="8738515" y="4074328"/>
            <a:chExt cx="780290" cy="780290"/>
          </a:xfrm>
        </p:grpSpPr>
        <p:pic>
          <p:nvPicPr>
            <p:cNvPr id="181" name="図 1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8515" y="4074328"/>
              <a:ext cx="780290" cy="780290"/>
            </a:xfrm>
            <a:prstGeom prst="rect">
              <a:avLst/>
            </a:prstGeom>
          </p:spPr>
        </p:pic>
        <p:pic>
          <p:nvPicPr>
            <p:cNvPr id="182" name="図 1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0573" y="4289350"/>
              <a:ext cx="252000" cy="252000"/>
            </a:xfrm>
            <a:prstGeom prst="rect">
              <a:avLst/>
            </a:prstGeom>
          </p:spPr>
        </p:pic>
      </p:grpSp>
      <p:grpSp>
        <p:nvGrpSpPr>
          <p:cNvPr id="183" name="グループ化 182"/>
          <p:cNvGrpSpPr/>
          <p:nvPr/>
        </p:nvGrpSpPr>
        <p:grpSpPr>
          <a:xfrm>
            <a:off x="10530951" y="4867794"/>
            <a:ext cx="780290" cy="780290"/>
            <a:chOff x="8738515" y="4074328"/>
            <a:chExt cx="780290" cy="780290"/>
          </a:xfrm>
        </p:grpSpPr>
        <p:pic>
          <p:nvPicPr>
            <p:cNvPr id="184" name="図 1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8515" y="4074328"/>
              <a:ext cx="780290" cy="780290"/>
            </a:xfrm>
            <a:prstGeom prst="rect">
              <a:avLst/>
            </a:prstGeom>
          </p:spPr>
        </p:pic>
        <p:pic>
          <p:nvPicPr>
            <p:cNvPr id="185" name="図 1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0573" y="4289350"/>
              <a:ext cx="252000" cy="252000"/>
            </a:xfrm>
            <a:prstGeom prst="rect">
              <a:avLst/>
            </a:prstGeom>
          </p:spPr>
        </p:pic>
      </p:grpSp>
      <p:sp>
        <p:nvSpPr>
          <p:cNvPr id="186" name="TextBox 52"/>
          <p:cNvSpPr txBox="1"/>
          <p:nvPr/>
        </p:nvSpPr>
        <p:spPr>
          <a:xfrm>
            <a:off x="9728120" y="740088"/>
            <a:ext cx="2270988" cy="671704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>
            <a:defPPr>
              <a:defRPr lang="en-US"/>
            </a:defPPr>
            <a:lvl1pPr defTabSz="932394">
              <a:lnSpc>
                <a:spcPct val="90000"/>
              </a:lnSpc>
              <a:spcBef>
                <a:spcPts val="612"/>
              </a:spcBef>
              <a:defRPr sz="2000" spc="0">
                <a:ln w="3175">
                  <a:noFill/>
                </a:ln>
                <a:gradFill>
                  <a:gsLst>
                    <a:gs pos="2917">
                      <a:srgbClr val="505050"/>
                    </a:gs>
                    <a:gs pos="57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ja-JP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WSUS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ja-JP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0" lang="en-US" altLang="ja-JP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BranchCache</a:t>
            </a:r>
            <a:r>
              <a:rPr kumimoji="0" lang="ja-JP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有効）</a:t>
            </a:r>
            <a:endParaRPr kumimoji="0" lang="en-US" altLang="ja-JP" sz="1600" b="0" i="0" u="none" strike="noStrike" kern="0" cap="none" spc="0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7" name="図 18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5119" y="1474815"/>
            <a:ext cx="649212" cy="649212"/>
          </a:xfrm>
          <a:prstGeom prst="rect">
            <a:avLst/>
          </a:prstGeom>
        </p:spPr>
      </p:pic>
      <p:cxnSp>
        <p:nvCxnSpPr>
          <p:cNvPr id="192" name="Straight Arrow Connector 28"/>
          <p:cNvCxnSpPr>
            <a:cxnSpLocks/>
          </p:cNvCxnSpPr>
          <p:nvPr/>
        </p:nvCxnSpPr>
        <p:spPr>
          <a:xfrm flipH="1">
            <a:off x="8457564" y="2502059"/>
            <a:ext cx="1546019" cy="148899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5" name="Straight Arrow Connector 28"/>
          <p:cNvCxnSpPr>
            <a:cxnSpLocks/>
          </p:cNvCxnSpPr>
          <p:nvPr/>
        </p:nvCxnSpPr>
        <p:spPr>
          <a:xfrm flipH="1" flipV="1">
            <a:off x="8785085" y="4744723"/>
            <a:ext cx="1218498" cy="68749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6" name="TextBox 52"/>
          <p:cNvSpPr txBox="1"/>
          <p:nvPr/>
        </p:nvSpPr>
        <p:spPr>
          <a:xfrm>
            <a:off x="7203504" y="3444018"/>
            <a:ext cx="1644214" cy="373161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>
            <a:defPPr>
              <a:defRPr lang="en-US"/>
            </a:defPPr>
            <a:lvl1pPr defTabSz="932394">
              <a:lnSpc>
                <a:spcPct val="90000"/>
              </a:lnSpc>
              <a:spcBef>
                <a:spcPts val="612"/>
              </a:spcBef>
              <a:defRPr sz="2000" spc="0">
                <a:ln w="3175">
                  <a:noFill/>
                </a:ln>
                <a:gradFill>
                  <a:gsLst>
                    <a:gs pos="2917">
                      <a:srgbClr val="505050"/>
                    </a:gs>
                    <a:gs pos="57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ja-JP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  <a:r>
              <a:rPr kumimoji="0" lang="en-US" altLang="ja-JP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A*</a:t>
            </a:r>
          </a:p>
        </p:txBody>
      </p:sp>
      <p:sp>
        <p:nvSpPr>
          <p:cNvPr id="197" name="TextBox 52"/>
          <p:cNvSpPr txBox="1"/>
          <p:nvPr/>
        </p:nvSpPr>
        <p:spPr>
          <a:xfrm>
            <a:off x="10176954" y="2994814"/>
            <a:ext cx="1515974" cy="373161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>
            <a:defPPr>
              <a:defRPr lang="en-US"/>
            </a:defPPr>
            <a:lvl1pPr defTabSz="932394">
              <a:lnSpc>
                <a:spcPct val="90000"/>
              </a:lnSpc>
              <a:spcBef>
                <a:spcPts val="612"/>
              </a:spcBef>
              <a:defRPr sz="2000" spc="0">
                <a:ln w="3175">
                  <a:noFill/>
                </a:ln>
                <a:gradFill>
                  <a:gsLst>
                    <a:gs pos="2917">
                      <a:srgbClr val="505050"/>
                    </a:gs>
                    <a:gs pos="57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ja-JP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  <a:r>
              <a:rPr kumimoji="0" lang="en-US" altLang="ja-JP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</a:p>
        </p:txBody>
      </p:sp>
      <p:sp>
        <p:nvSpPr>
          <p:cNvPr id="198" name="TextBox 52"/>
          <p:cNvSpPr txBox="1"/>
          <p:nvPr/>
        </p:nvSpPr>
        <p:spPr>
          <a:xfrm>
            <a:off x="10176954" y="4621069"/>
            <a:ext cx="1515974" cy="373161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>
            <a:defPPr>
              <a:defRPr lang="en-US"/>
            </a:defPPr>
            <a:lvl1pPr defTabSz="932394">
              <a:lnSpc>
                <a:spcPct val="90000"/>
              </a:lnSpc>
              <a:spcBef>
                <a:spcPts val="612"/>
              </a:spcBef>
              <a:defRPr sz="2000" spc="0">
                <a:ln w="3175">
                  <a:noFill/>
                </a:ln>
                <a:gradFill>
                  <a:gsLst>
                    <a:gs pos="2917">
                      <a:srgbClr val="505050"/>
                    </a:gs>
                    <a:gs pos="57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ja-JP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  <a:r>
              <a:rPr kumimoji="0" lang="en-US" altLang="ja-JP" sz="1600" b="0" i="0" u="none" strike="noStrike" kern="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</a:p>
        </p:txBody>
      </p:sp>
      <p:sp>
        <p:nvSpPr>
          <p:cNvPr id="199" name="TextBox 52"/>
          <p:cNvSpPr txBox="1"/>
          <p:nvPr/>
        </p:nvSpPr>
        <p:spPr>
          <a:xfrm>
            <a:off x="7203504" y="6315119"/>
            <a:ext cx="3670410" cy="373161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>
            <a:defPPr>
              <a:defRPr lang="en-US"/>
            </a:defPPr>
            <a:lvl1pPr defTabSz="932394">
              <a:lnSpc>
                <a:spcPct val="90000"/>
              </a:lnSpc>
              <a:spcBef>
                <a:spcPts val="612"/>
              </a:spcBef>
              <a:defRPr sz="2000" spc="0">
                <a:ln w="3175">
                  <a:noFill/>
                </a:ln>
                <a:gradFill>
                  <a:gsLst>
                    <a:gs pos="2917">
                      <a:srgbClr val="505050"/>
                    </a:gs>
                    <a:gs pos="57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ja-JP" sz="16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(*)</a:t>
            </a:r>
            <a:r>
              <a:rPr kumimoji="0" lang="ja-JP" altLang="en-US" sz="16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  <a:r>
              <a:rPr kumimoji="0" lang="en-US" altLang="ja-JP" sz="16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0" lang="ja-JP" altLang="en-US" sz="16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は全パッチ適用済み</a:t>
            </a:r>
            <a:endParaRPr kumimoji="0" lang="en-US" altLang="ja-JP" sz="1600" b="0" i="0" u="none" strike="noStrike" kern="0" cap="none" spc="0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0" name="Straight Arrow Connector 28"/>
          <p:cNvCxnSpPr>
            <a:cxnSpLocks/>
          </p:cNvCxnSpPr>
          <p:nvPr/>
        </p:nvCxnSpPr>
        <p:spPr>
          <a:xfrm flipV="1">
            <a:off x="10101761" y="4530784"/>
            <a:ext cx="129" cy="56929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3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の設定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サーバ側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WSUS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機能の追加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クライアント側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GPO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有効化、モード選択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BranchCache</a:t>
            </a:r>
            <a:r>
              <a:rPr kumimoji="1"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分散キャッシュかホストキャッシュモードがある。ホストキャッシュの場合は別途キャッシュ用のサーバが別途必要になる。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6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89536"/>
            <a:ext cx="10515600" cy="405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◆機能アップデートの対応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Rectangle 57"/>
          <p:cNvSpPr/>
          <p:nvPr/>
        </p:nvSpPr>
        <p:spPr bwMode="auto">
          <a:xfrm>
            <a:off x="75536" y="4672953"/>
            <a:ext cx="120614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36" y="3688794"/>
            <a:ext cx="120614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536" y="2690443"/>
            <a:ext cx="1206140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9835" y="2869878"/>
            <a:ext cx="1445652" cy="555531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1511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377001" y="4269684"/>
            <a:ext cx="1323041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約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68215" y="4241014"/>
            <a:ext cx="1087884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00537" y="4241014"/>
            <a:ext cx="4510562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約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16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9835" y="3725613"/>
            <a:ext cx="2252671" cy="5506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1607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16417" y="2394370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236376" y="2384344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343795" y="2375367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420510" y="2388601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490344" y="2397430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01086" y="2388452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89038" y="2375366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748689" y="3251061"/>
            <a:ext cx="1323041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09682" y="3251061"/>
            <a:ext cx="1087883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330856" y="3237820"/>
            <a:ext cx="4697353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約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35" name="TextBox 36"/>
          <p:cNvSpPr txBox="1"/>
          <p:nvPr/>
        </p:nvSpPr>
        <p:spPr>
          <a:xfrm>
            <a:off x="9705930" y="2384344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40" name="Rectangle 41"/>
          <p:cNvSpPr/>
          <p:nvPr/>
        </p:nvSpPr>
        <p:spPr bwMode="auto">
          <a:xfrm>
            <a:off x="2816752" y="2875741"/>
            <a:ext cx="1101832" cy="373041"/>
          </a:xfrm>
          <a:prstGeom prst="rect">
            <a:avLst/>
          </a:prstGeom>
          <a:pattFill prst="narVert">
            <a:fgClr>
              <a:srgbClr val="0078D7"/>
            </a:fgClr>
            <a:bgClr>
              <a:srgbClr val="565656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9196" rIns="108000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計画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&amp;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準備</a:t>
            </a:r>
          </a:p>
        </p:txBody>
      </p:sp>
      <p:sp>
        <p:nvSpPr>
          <p:cNvPr id="41" name="Rectangle 42"/>
          <p:cNvSpPr/>
          <p:nvPr/>
        </p:nvSpPr>
        <p:spPr bwMode="auto">
          <a:xfrm>
            <a:off x="3918585" y="2875741"/>
            <a:ext cx="1094552" cy="373041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パイロット</a:t>
            </a:r>
          </a:p>
        </p:txBody>
      </p:sp>
      <p:sp>
        <p:nvSpPr>
          <p:cNvPr id="42" name="Rectangle 43"/>
          <p:cNvSpPr/>
          <p:nvPr/>
        </p:nvSpPr>
        <p:spPr bwMode="auto">
          <a:xfrm>
            <a:off x="5013140" y="2875741"/>
            <a:ext cx="4777333" cy="37304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      展開 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/ 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使用</a:t>
            </a:r>
          </a:p>
        </p:txBody>
      </p:sp>
      <p:sp>
        <p:nvSpPr>
          <p:cNvPr id="43" name="Diamond 44"/>
          <p:cNvSpPr/>
          <p:nvPr/>
        </p:nvSpPr>
        <p:spPr bwMode="auto">
          <a:xfrm>
            <a:off x="3769408" y="2918488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6"/>
          <p:cNvSpPr/>
          <p:nvPr/>
        </p:nvSpPr>
        <p:spPr bwMode="auto">
          <a:xfrm>
            <a:off x="9779846" y="2875741"/>
            <a:ext cx="745341" cy="373041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8"/>
          <p:cNvSpPr/>
          <p:nvPr/>
        </p:nvSpPr>
        <p:spPr bwMode="auto">
          <a:xfrm>
            <a:off x="3897126" y="3865205"/>
            <a:ext cx="2196932" cy="373041"/>
          </a:xfrm>
          <a:prstGeom prst="rect">
            <a:avLst/>
          </a:prstGeom>
          <a:pattFill prst="narVert">
            <a:fgClr>
              <a:srgbClr val="0078D7"/>
            </a:fgClr>
            <a:bgClr>
              <a:srgbClr val="565656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計画 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&amp; 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準備</a:t>
            </a:r>
          </a:p>
        </p:txBody>
      </p:sp>
      <p:sp>
        <p:nvSpPr>
          <p:cNvPr id="47" name="Rectangle 49"/>
          <p:cNvSpPr/>
          <p:nvPr/>
        </p:nvSpPr>
        <p:spPr bwMode="auto">
          <a:xfrm>
            <a:off x="6097397" y="3865205"/>
            <a:ext cx="1045220" cy="373041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9196" rIns="144000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パイロット</a:t>
            </a:r>
          </a:p>
        </p:txBody>
      </p:sp>
      <p:sp>
        <p:nvSpPr>
          <p:cNvPr id="48" name="Rectangle 50"/>
          <p:cNvSpPr/>
          <p:nvPr/>
        </p:nvSpPr>
        <p:spPr bwMode="auto">
          <a:xfrm>
            <a:off x="7142618" y="3865205"/>
            <a:ext cx="4347541" cy="37304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展開 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/ 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使用</a:t>
            </a:r>
          </a:p>
        </p:txBody>
      </p:sp>
      <p:sp>
        <p:nvSpPr>
          <p:cNvPr id="49" name="Diamond 51"/>
          <p:cNvSpPr/>
          <p:nvPr/>
        </p:nvSpPr>
        <p:spPr bwMode="auto">
          <a:xfrm>
            <a:off x="5964889" y="3934500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>
            <a:off x="4395230" y="2128313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51" name="TextBox 56"/>
          <p:cNvSpPr txBox="1"/>
          <p:nvPr/>
        </p:nvSpPr>
        <p:spPr>
          <a:xfrm>
            <a:off x="7539691" y="2152574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2017</a:t>
            </a:r>
          </a:p>
        </p:txBody>
      </p:sp>
      <p:sp>
        <p:nvSpPr>
          <p:cNvPr id="53" name="TextBox 62"/>
          <p:cNvSpPr txBox="1"/>
          <p:nvPr/>
        </p:nvSpPr>
        <p:spPr>
          <a:xfrm>
            <a:off x="9788822" y="3248782"/>
            <a:ext cx="752616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60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日間</a:t>
            </a:r>
          </a:p>
        </p:txBody>
      </p:sp>
      <p:grpSp>
        <p:nvGrpSpPr>
          <p:cNvPr id="66" name="グループ化 65"/>
          <p:cNvGrpSpPr/>
          <p:nvPr/>
        </p:nvGrpSpPr>
        <p:grpSpPr>
          <a:xfrm>
            <a:off x="2810008" y="2699917"/>
            <a:ext cx="8665511" cy="2911265"/>
            <a:chOff x="3126119" y="2699917"/>
            <a:chExt cx="8665511" cy="48463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83562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525781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14005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10167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24102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6119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7974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06472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70"/>
            <p:cNvCxnSpPr/>
            <p:nvPr/>
          </p:nvCxnSpPr>
          <p:spPr>
            <a:xfrm>
              <a:off x="11791630" y="2699917"/>
              <a:ext cx="0" cy="484632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5" name="Rectangle 72"/>
          <p:cNvSpPr/>
          <p:nvPr/>
        </p:nvSpPr>
        <p:spPr bwMode="auto">
          <a:xfrm>
            <a:off x="11489877" y="3865205"/>
            <a:ext cx="629604" cy="373041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73"/>
          <p:cNvSpPr txBox="1"/>
          <p:nvPr/>
        </p:nvSpPr>
        <p:spPr>
          <a:xfrm>
            <a:off x="10813897" y="2375367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月</a:t>
            </a:r>
          </a:p>
        </p:txBody>
      </p:sp>
      <p:sp>
        <p:nvSpPr>
          <p:cNvPr id="57" name="TextBox 74"/>
          <p:cNvSpPr txBox="1"/>
          <p:nvPr/>
        </p:nvSpPr>
        <p:spPr>
          <a:xfrm>
            <a:off x="10864271" y="2152134"/>
            <a:ext cx="1323041" cy="399927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58" name="TextBox 75"/>
          <p:cNvSpPr txBox="1"/>
          <p:nvPr/>
        </p:nvSpPr>
        <p:spPr>
          <a:xfrm>
            <a:off x="11365907" y="4351303"/>
            <a:ext cx="730878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60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日間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835" y="4749010"/>
            <a:ext cx="3494837" cy="821448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2017 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年のリリース 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例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日程は仮定のものです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10179" y="5224156"/>
            <a:ext cx="1323041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約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50598" y="5224156"/>
            <a:ext cx="1087884" cy="387026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約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か月</a:t>
            </a:r>
          </a:p>
        </p:txBody>
      </p:sp>
      <p:sp>
        <p:nvSpPr>
          <p:cNvPr id="62" name="Rectangle 63"/>
          <p:cNvSpPr/>
          <p:nvPr/>
        </p:nvSpPr>
        <p:spPr bwMode="auto">
          <a:xfrm>
            <a:off x="6116059" y="4862583"/>
            <a:ext cx="2613720" cy="373041"/>
          </a:xfrm>
          <a:prstGeom prst="rect">
            <a:avLst/>
          </a:prstGeom>
          <a:pattFill prst="narVert">
            <a:fgClr>
              <a:srgbClr val="0078D7"/>
            </a:fgClr>
            <a:bgClr>
              <a:srgbClr val="565656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計画 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&amp; 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準備</a:t>
            </a:r>
          </a:p>
        </p:txBody>
      </p:sp>
      <p:sp>
        <p:nvSpPr>
          <p:cNvPr id="63" name="Rectangle 64"/>
          <p:cNvSpPr/>
          <p:nvPr/>
        </p:nvSpPr>
        <p:spPr bwMode="auto">
          <a:xfrm>
            <a:off x="8706817" y="4862583"/>
            <a:ext cx="1087883" cy="373041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パイロット</a:t>
            </a:r>
          </a:p>
        </p:txBody>
      </p:sp>
      <p:sp>
        <p:nvSpPr>
          <p:cNvPr id="64" name="Rectangle 65"/>
          <p:cNvSpPr/>
          <p:nvPr/>
        </p:nvSpPr>
        <p:spPr bwMode="auto">
          <a:xfrm>
            <a:off x="9784182" y="4862583"/>
            <a:ext cx="2345109" cy="37304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展開 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/ 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itchFamily="34" charset="0"/>
              </a:rPr>
              <a:t>使用</a:t>
            </a:r>
          </a:p>
        </p:txBody>
      </p:sp>
      <p:sp>
        <p:nvSpPr>
          <p:cNvPr id="65" name="Diamond 66"/>
          <p:cNvSpPr/>
          <p:nvPr/>
        </p:nvSpPr>
        <p:spPr bwMode="auto">
          <a:xfrm>
            <a:off x="8575300" y="4905385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コンテンツ プレースホルダー 2"/>
          <p:cNvSpPr txBox="1">
            <a:spLocks/>
          </p:cNvSpPr>
          <p:nvPr/>
        </p:nvSpPr>
        <p:spPr>
          <a:xfrm>
            <a:off x="7023989" y="1526629"/>
            <a:ext cx="5109130" cy="621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パイロット⇒</a:t>
            </a:r>
            <a:r>
              <a:rPr lang="en-US" altLang="ja-JP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CB(Current Branch)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展開／使用⇒</a:t>
            </a:r>
            <a:r>
              <a:rPr lang="en-US" altLang="ja-JP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CBB(Current Branch For Business)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9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◆機能アップデートの対応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メーカで早期に検証を行う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パイロット版の前に、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Insider Preview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版という試験バージョンがある。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事前にメーカで検証し、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Microsoft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にフィードバックできる。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パイロット版がリリースされるとメーカ側での対処が必須になる。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0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◆機能アップデートの対応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機能アップデートの適用範囲・順番を決める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例えば、システム部門から実施し、検証が終わってから部門単位で徐々に適用する等。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CBB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GPO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で設定できるが、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の期間約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ヶ月後には機能アップデートが配信されてしまうので、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SCCM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WSUS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で制御が必要。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9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 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化に向けての検討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◆　セキュリティ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BitLocker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BitLocker To GO</a:t>
            </a: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による内蔵ドライブ、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メモリの暗号化。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でも使用可能。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79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405</Words>
  <Application>Microsoft Office PowerPoint</Application>
  <PresentationFormat>ワイド画面</PresentationFormat>
  <Paragraphs>138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メイリオ</vt:lpstr>
      <vt:lpstr>游ゴシック</vt:lpstr>
      <vt:lpstr>游ゴシック Light</vt:lpstr>
      <vt:lpstr>Arial</vt:lpstr>
      <vt:lpstr>Segoe UI</vt:lpstr>
      <vt:lpstr>Segoe UI Semibold</vt:lpstr>
      <vt:lpstr>Wingdings</vt:lpstr>
      <vt:lpstr>Office テーマ</vt:lpstr>
      <vt:lpstr>Windows 10化検討会</vt:lpstr>
      <vt:lpstr>Windows 10化に向けての検討</vt:lpstr>
      <vt:lpstr>Windows 10化に向けての検討</vt:lpstr>
      <vt:lpstr>Windows 10化に向けての検討</vt:lpstr>
      <vt:lpstr>Windows 10化に向けての検討</vt:lpstr>
      <vt:lpstr>Windows 10化に向けての検討</vt:lpstr>
      <vt:lpstr>Windows 10化に向けての検討</vt:lpstr>
      <vt:lpstr>Windows 10化に向けての検討</vt:lpstr>
      <vt:lpstr>Windows 10化に向けての検討</vt:lpstr>
      <vt:lpstr>Windows 10化に向けての検討</vt:lpstr>
      <vt:lpstr>Windows 10化に向けての検討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10化検討会</dc:title>
  <dc:creator>hirohiro nomu</dc:creator>
  <cp:lastModifiedBy>hirohiro nomu</cp:lastModifiedBy>
  <cp:revision>7</cp:revision>
  <dcterms:created xsi:type="dcterms:W3CDTF">2017-01-27T02:18:06Z</dcterms:created>
  <dcterms:modified xsi:type="dcterms:W3CDTF">2017-01-27T06:07:29Z</dcterms:modified>
</cp:coreProperties>
</file>