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58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2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4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69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5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B911-0726-4911-83FD-B31472AF7506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85F4-7E2C-45D9-B6A8-68426DC71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41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ヘルプデスクの抽象化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Satoki</a:t>
            </a:r>
            <a:r>
              <a:rPr kumimoji="1" lang="en-US" altLang="ja-JP" dirty="0"/>
              <a:t> Shiro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5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5687" y="4285568"/>
            <a:ext cx="182336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ユーザ対応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256061" y="4285568"/>
            <a:ext cx="182336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申請対応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188271" y="4285568"/>
            <a:ext cx="182336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障害一次対応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128645" y="4285568"/>
            <a:ext cx="182336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機器監視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069019" y="4285568"/>
            <a:ext cx="182336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機器設定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15686" y="2897645"/>
            <a:ext cx="3763735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業務フロー改善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188271" y="2897645"/>
            <a:ext cx="182336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障害二次対応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128645" y="2897645"/>
            <a:ext cx="1828803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監視設定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8069020" y="2897645"/>
            <a:ext cx="1823360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システム設定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15686" y="1527408"/>
            <a:ext cx="375557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業務フロー設計</a:t>
            </a:r>
            <a:endParaRPr kumimoji="1" lang="ja-JP" altLang="en-US" sz="2800" dirty="0"/>
          </a:p>
        </p:txBody>
      </p:sp>
      <p:sp>
        <p:nvSpPr>
          <p:cNvPr id="24" name="正方形/長方形 23"/>
          <p:cNvSpPr/>
          <p:nvPr/>
        </p:nvSpPr>
        <p:spPr>
          <a:xfrm>
            <a:off x="4188271" y="1527408"/>
            <a:ext cx="3763734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システム構築</a:t>
            </a:r>
            <a:endParaRPr kumimoji="1" lang="ja-JP" altLang="en-US" sz="2800" dirty="0"/>
          </a:p>
        </p:txBody>
      </p:sp>
      <p:sp>
        <p:nvSpPr>
          <p:cNvPr id="25" name="正方形/長方形 24"/>
          <p:cNvSpPr/>
          <p:nvPr/>
        </p:nvSpPr>
        <p:spPr>
          <a:xfrm>
            <a:off x="8069019" y="1527408"/>
            <a:ext cx="3763732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運用設計</a:t>
            </a:r>
            <a:endParaRPr kumimoji="1" lang="ja-JP" altLang="en-US" sz="28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15685" y="157171"/>
            <a:ext cx="11517065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要件定義</a:t>
            </a:r>
            <a:endParaRPr kumimoji="1" lang="ja-JP" altLang="en-US" sz="28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0009392" y="2897645"/>
            <a:ext cx="1823359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構成管理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0009393" y="4267882"/>
            <a:ext cx="1823359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資産管理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146958" y="4105959"/>
            <a:ext cx="11870872" cy="1567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吹き出し: 四角形 29"/>
          <p:cNvSpPr/>
          <p:nvPr/>
        </p:nvSpPr>
        <p:spPr>
          <a:xfrm>
            <a:off x="2498271" y="5943600"/>
            <a:ext cx="2204358" cy="783771"/>
          </a:xfrm>
          <a:prstGeom prst="wedgeRectCallout">
            <a:avLst>
              <a:gd name="adj1" fmla="val -18611"/>
              <a:gd name="adj2" fmla="val -91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ヘルプデスク</a:t>
            </a:r>
            <a:endParaRPr kumimoji="1"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L1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637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cxnSpLocks/>
          </p:cNvCxnSpPr>
          <p:nvPr/>
        </p:nvCxnSpPr>
        <p:spPr>
          <a:xfrm>
            <a:off x="718458" y="5894613"/>
            <a:ext cx="978081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cxnSpLocks/>
          </p:cNvCxnSpPr>
          <p:nvPr/>
        </p:nvCxnSpPr>
        <p:spPr>
          <a:xfrm flipV="1">
            <a:off x="718458" y="1110342"/>
            <a:ext cx="0" cy="47842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639880" y="5709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技術力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1015" y="7670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コミュニケーション</a:t>
            </a:r>
            <a:r>
              <a:rPr kumimoji="1" lang="ja-JP" altLang="en-US" dirty="0"/>
              <a:t>力</a:t>
            </a:r>
          </a:p>
        </p:txBody>
      </p:sp>
      <p:sp>
        <p:nvSpPr>
          <p:cNvPr id="12" name="楕円 11"/>
          <p:cNvSpPr/>
          <p:nvPr/>
        </p:nvSpPr>
        <p:spPr>
          <a:xfrm>
            <a:off x="8375488" y="767084"/>
            <a:ext cx="2264392" cy="2264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ユーザ対応</a:t>
            </a:r>
          </a:p>
        </p:txBody>
      </p:sp>
      <p:sp>
        <p:nvSpPr>
          <p:cNvPr id="13" name="楕円 12"/>
          <p:cNvSpPr/>
          <p:nvPr/>
        </p:nvSpPr>
        <p:spPr>
          <a:xfrm>
            <a:off x="946316" y="1264961"/>
            <a:ext cx="2041814" cy="2041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申請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対応</a:t>
            </a:r>
          </a:p>
        </p:txBody>
      </p:sp>
      <p:sp>
        <p:nvSpPr>
          <p:cNvPr id="8" name="楕円 7"/>
          <p:cNvSpPr/>
          <p:nvPr/>
        </p:nvSpPr>
        <p:spPr>
          <a:xfrm>
            <a:off x="6628596" y="2340087"/>
            <a:ext cx="1415305" cy="1415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障害一次対応</a:t>
            </a:r>
          </a:p>
        </p:txBody>
      </p:sp>
      <p:sp>
        <p:nvSpPr>
          <p:cNvPr id="11" name="楕円 10"/>
          <p:cNvSpPr/>
          <p:nvPr/>
        </p:nvSpPr>
        <p:spPr>
          <a:xfrm>
            <a:off x="5130394" y="3275682"/>
            <a:ext cx="1415305" cy="1415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機器監視</a:t>
            </a:r>
          </a:p>
        </p:txBody>
      </p:sp>
      <p:sp>
        <p:nvSpPr>
          <p:cNvPr id="14" name="楕円 13"/>
          <p:cNvSpPr/>
          <p:nvPr/>
        </p:nvSpPr>
        <p:spPr>
          <a:xfrm>
            <a:off x="2988130" y="3650580"/>
            <a:ext cx="2059368" cy="2059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機器設定</a:t>
            </a:r>
          </a:p>
        </p:txBody>
      </p:sp>
      <p:sp>
        <p:nvSpPr>
          <p:cNvPr id="15" name="楕円 14"/>
          <p:cNvSpPr/>
          <p:nvPr/>
        </p:nvSpPr>
        <p:spPr>
          <a:xfrm>
            <a:off x="922394" y="4510401"/>
            <a:ext cx="1216649" cy="121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資産管理</a:t>
            </a:r>
          </a:p>
        </p:txBody>
      </p:sp>
    </p:spTree>
    <p:extLst>
      <p:ext uri="{BB962C8B-B14F-4D97-AF65-F5344CB8AC3E}">
        <p14:creationId xmlns:p14="http://schemas.microsoft.com/office/powerpoint/2010/main" val="72808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ユーザ対応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3600" b="1" dirty="0"/>
              <a:t>機能分類</a:t>
            </a:r>
            <a:endParaRPr kumimoji="1" lang="en-US" altLang="ja-JP" b="1" dirty="0"/>
          </a:p>
          <a:p>
            <a:r>
              <a:rPr lang="ja-JP" altLang="en-US" dirty="0"/>
              <a:t>アプリケーション動作確認・簡易設定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ex)</a:t>
            </a:r>
            <a:r>
              <a:rPr lang="ja-JP" altLang="en-US" dirty="0"/>
              <a:t> </a:t>
            </a:r>
            <a:r>
              <a:rPr lang="en-US" altLang="ja-JP" dirty="0"/>
              <a:t>Excel</a:t>
            </a:r>
            <a:r>
              <a:rPr lang="ja-JP" altLang="en-US" dirty="0"/>
              <a:t>の基本設定等</a:t>
            </a:r>
            <a:endParaRPr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故障対応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2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申請対応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3600" b="1" dirty="0"/>
              <a:t>機能分類</a:t>
            </a:r>
            <a:endParaRPr kumimoji="1" lang="en-US" altLang="ja-JP" b="1" dirty="0"/>
          </a:p>
          <a:p>
            <a:r>
              <a:rPr lang="ja-JP" altLang="en-US" dirty="0"/>
              <a:t>申請受付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ex)</a:t>
            </a:r>
            <a:r>
              <a:rPr lang="ja-JP" altLang="en-US" dirty="0"/>
              <a:t> </a:t>
            </a:r>
            <a:r>
              <a:rPr lang="en-US" altLang="ja-JP" dirty="0"/>
              <a:t>Excel</a:t>
            </a:r>
            <a:r>
              <a:rPr lang="ja-JP" altLang="en-US" dirty="0"/>
              <a:t>の基本設定等</a:t>
            </a:r>
            <a:endParaRPr lang="en-US" altLang="ja-JP" dirty="0"/>
          </a:p>
          <a:p>
            <a:r>
              <a:rPr lang="ja-JP" altLang="en-US" dirty="0"/>
              <a:t>申請処理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ex)</a:t>
            </a:r>
            <a:r>
              <a:rPr lang="ja-JP" altLang="en-US" dirty="0"/>
              <a:t>アプリケーションインストール等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92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申請対応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3600" b="1" dirty="0"/>
              <a:t>機能分類</a:t>
            </a:r>
            <a:endParaRPr kumimoji="1" lang="en-US" altLang="ja-JP" b="1" dirty="0"/>
          </a:p>
          <a:p>
            <a:r>
              <a:rPr lang="ja-JP" altLang="en-US" dirty="0"/>
              <a:t>申請受付</a:t>
            </a:r>
            <a:endParaRPr lang="en-US" altLang="ja-JP" dirty="0"/>
          </a:p>
          <a:p>
            <a:r>
              <a:rPr lang="ja-JP" altLang="en-US" dirty="0"/>
              <a:t>申請処理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ex)</a:t>
            </a:r>
            <a:r>
              <a:rPr lang="ja-JP" altLang="en-US" dirty="0"/>
              <a:t>アプリケーションインストール等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07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82</Words>
  <Application>Microsoft Office PowerPoint</Application>
  <PresentationFormat>ワイド画面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ヘルプデスクの抽象化</vt:lpstr>
      <vt:lpstr>PowerPoint プレゼンテーション</vt:lpstr>
      <vt:lpstr>PowerPoint プレゼンテーション</vt:lpstr>
      <vt:lpstr>ユーザ対応</vt:lpstr>
      <vt:lpstr>申請対応</vt:lpstr>
      <vt:lpstr>申請対応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ヘルプデスクの抽象化</dc:title>
  <dc:creator>hirohiro nomu</dc:creator>
  <cp:lastModifiedBy>hirohiro nomu</cp:lastModifiedBy>
  <cp:revision>33</cp:revision>
  <dcterms:created xsi:type="dcterms:W3CDTF">2017-05-02T22:57:14Z</dcterms:created>
  <dcterms:modified xsi:type="dcterms:W3CDTF">2017-05-07T06:37:12Z</dcterms:modified>
</cp:coreProperties>
</file>