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4" y="5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97184-BFBD-4FCE-9BCF-861305812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6909A-29A8-4CDE-AF04-BB7BE76A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C58ED-DAAB-41B2-9529-7E93184B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9008E-4E78-4304-A60B-4CE61D51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0D262-3675-4AD7-8277-E2FDC7A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733A-4616-42A5-83AE-581B63FB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0DC7C9-E1CC-4CCB-A26D-20210A1D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D6590-1D9F-4579-8165-E4DD618B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C14E4-3C65-404F-A2C1-BCD64046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15C4E-FF81-4374-B615-18255893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6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5FFB86-6E12-49DE-B15D-D2115C4D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D3ADA-78E3-4D9A-8907-B826FC2F5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66DD9-FEA2-495F-8DE1-55FADE6A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C334E-8B0E-45E4-A335-658B2A1D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1A50D-46F9-4F22-A884-1DE33652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8616E-6214-4D8A-A882-1452BC73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EB8F9-50A7-4B29-A2E6-FC9952C7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76BF7E-1E72-4449-B0DE-329D8906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23BEF-D3BB-450F-A0B0-849D29C8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A89E2-DB8E-43A4-80E2-7596503F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7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B9BDA-B976-4950-8B0B-147D40F4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3516F0-33F0-4BF4-9B9D-FEAC9582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72684-B642-421A-BEC5-33CE56BB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9559-8013-44A1-8B91-5B438E8B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6617B-EF8B-4D1B-95E2-A55BA63D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3DABA-033D-4448-9AD2-7ADB1097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834AB-F9D1-47EE-A49D-938341687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13A06-4E8F-4AD0-83CF-D07EE52C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F07033-1FC4-49A0-B784-56BCDB77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0863E2-A5D9-4259-8AF3-D3AA491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81F82-0195-4A59-8CAF-4C03BCF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7C4A8-0728-43AB-AFEB-0E42814D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DD118D-BD87-42A7-B21F-3D67C7B2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00A1A8-E57F-409D-ACF7-BD639791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D20447-BAC8-40CB-859B-56AFC4ABC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004578-3AFD-43AF-BAAE-5284C27F7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586804-A4EB-4A80-B221-B7386380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5AC51E-39AC-4D8E-A99D-3757F6A3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9480E1-FD90-4CC1-94ED-F937D98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0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FC440-FBFB-4512-9FD6-6266A40D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D09C7D-6825-48C6-99DD-A3E6004D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12F9A4-1E70-4FA7-858A-3B1A292D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A5876A-B772-44BE-B07D-F6FE4E28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7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8E932F-6C82-4B6A-A77C-34D92559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8E857E-78C4-4C8F-A07B-E7C1F3B2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9D65D5-939A-4C76-A013-AA1F21D6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951B4-9AF6-452B-80F7-C7CBAA95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2EEC0-20D6-4F05-BD87-9C59679C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6AAB44-A5A5-418A-937D-03467804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EA59AE-B09A-457A-9EAB-5A7A9473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C0DF4F-70D9-4D0F-8167-8587563C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0BE585-448F-4FC4-9BFF-AE1DF02F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99B49-FAD6-4ECE-9931-FA442603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5A621B-12B2-4EFC-972E-969C3A79A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3F8EB-16F9-4C35-9DAC-752F7B01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376E9E-ACEF-400D-BB9B-344763FE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A2AA4C-0EB8-422C-B20F-3E35F09B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538A9-4D6B-42CC-A2C0-A0592A1B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7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2B5041-8025-4A08-B4AB-8C020640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B2079-4AB2-4FD3-A8D3-0C3E52C4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05F7F-53BA-4B3B-8C75-529DF993F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67D6-7C72-446E-B1AF-AD7B0D5BCC0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6B0B8-A9F1-43FA-A8DD-9A594260B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FAA04-52D2-49E4-84DF-3697A818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997F-61B7-403E-B85A-27FD2F2B5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山と湖の景色&#10;&#10;自動的に生成された説明">
            <a:extLst>
              <a:ext uri="{FF2B5EF4-FFF2-40B4-BE49-F238E27FC236}">
                <a16:creationId xmlns:a16="http://schemas.microsoft.com/office/drawing/2014/main" id="{CC6767CA-1EBA-4599-9BEF-EADA8731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8D110-2B26-4F23-93C8-6192A26A441B}"/>
              </a:ext>
            </a:extLst>
          </p:cNvPr>
          <p:cNvSpPr txBox="1"/>
          <p:nvPr/>
        </p:nvSpPr>
        <p:spPr>
          <a:xfrm>
            <a:off x="9963322" y="152400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>
                <a:latin typeface="Cambria" panose="02040503050406030204" pitchFamily="18" charset="0"/>
                <a:ea typeface="Cambria" panose="02040503050406030204" pitchFamily="18" charset="0"/>
              </a:rPr>
              <a:t>Bled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3CAC5EC-C504-4DC2-B284-A23DF4113FEF}"/>
              </a:ext>
            </a:extLst>
          </p:cNvPr>
          <p:cNvGrpSpPr/>
          <p:nvPr/>
        </p:nvGrpSpPr>
        <p:grpSpPr>
          <a:xfrm>
            <a:off x="0" y="0"/>
            <a:ext cx="27391762" cy="6858000"/>
            <a:chOff x="-931355" y="-381000"/>
            <a:chExt cx="27391762" cy="6858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12E9F7F-240D-4C6F-BC83-462E1C052AA1}"/>
                </a:ext>
              </a:extLst>
            </p:cNvPr>
            <p:cNvSpPr/>
            <p:nvPr/>
          </p:nvSpPr>
          <p:spPr>
            <a:xfrm>
              <a:off x="13337051" y="-381000"/>
              <a:ext cx="13123356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5967E8-250D-49D3-AAA8-10DE0277CEB8}"/>
                </a:ext>
              </a:extLst>
            </p:cNvPr>
            <p:cNvSpPr/>
            <p:nvPr/>
          </p:nvSpPr>
          <p:spPr>
            <a:xfrm>
              <a:off x="-931355" y="-381000"/>
              <a:ext cx="13123355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818463D-F2C1-4F3F-BA2B-1AE257352BAE}"/>
                </a:ext>
              </a:extLst>
            </p:cNvPr>
            <p:cNvSpPr/>
            <p:nvPr/>
          </p:nvSpPr>
          <p:spPr>
            <a:xfrm>
              <a:off x="12309814" y="-381000"/>
              <a:ext cx="909423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9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1.17019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知希 辻</dc:creator>
  <cp:lastModifiedBy>知希 辻</cp:lastModifiedBy>
  <cp:revision>5</cp:revision>
  <dcterms:created xsi:type="dcterms:W3CDTF">2020-10-01T06:17:54Z</dcterms:created>
  <dcterms:modified xsi:type="dcterms:W3CDTF">2020-10-02T14:45:11Z</dcterms:modified>
</cp:coreProperties>
</file>