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7a8af0aa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7a8af0aa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a8af0a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7a8af0a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85375" y="25"/>
            <a:ext cx="6391200" cy="5143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492525" y="267900"/>
            <a:ext cx="6192000" cy="478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484875" y="1027950"/>
            <a:ext cx="62073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831975" y="275550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1561525" y="1329400"/>
            <a:ext cx="6046800" cy="268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1488625" y="4116063"/>
            <a:ext cx="6199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1492650" y="208075"/>
            <a:ext cx="1461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DIV:</a:t>
            </a:r>
            <a:r>
              <a:rPr b="1" lang="en" sz="1300">
                <a:solidFill>
                  <a:srgbClr val="6AA84F"/>
                </a:solidFill>
              </a:rPr>
              <a:t>LOGO</a:t>
            </a:r>
            <a:endParaRPr b="1" sz="13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(WIDTH:30%, HEIGHT:50%)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" name="Google Shape;61;p13"/>
          <p:cNvSpPr txBox="1"/>
          <p:nvPr/>
        </p:nvSpPr>
        <p:spPr>
          <a:xfrm>
            <a:off x="1446600" y="30625"/>
            <a:ext cx="440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DIV:</a:t>
            </a:r>
            <a:r>
              <a:rPr b="1" lang="en" sz="700">
                <a:solidFill>
                  <a:srgbClr val="6AA84F"/>
                </a:solidFill>
              </a:rPr>
              <a:t>WRAPPER</a:t>
            </a:r>
            <a:r>
              <a:rPr b="1" lang="en" sz="700"/>
              <a:t>(WIDTH:100%, MIN-HEIGHT:900PX)</a:t>
            </a:r>
            <a:endParaRPr b="1"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1561425" y="1006300"/>
            <a:ext cx="440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DIV:</a:t>
            </a:r>
            <a:r>
              <a:rPr b="1" lang="en" sz="900">
                <a:solidFill>
                  <a:srgbClr val="6AA84F"/>
                </a:solidFill>
              </a:rPr>
              <a:t>MAIN_CONTENT</a:t>
            </a:r>
            <a:r>
              <a:rPr lang="en" sz="900"/>
              <a:t>(WIDTH:90%, HEIGHT:60%)</a:t>
            </a:r>
            <a:endParaRPr sz="500"/>
          </a:p>
        </p:txBody>
      </p:sp>
      <p:sp>
        <p:nvSpPr>
          <p:cNvPr id="63" name="Google Shape;63;p13"/>
          <p:cNvSpPr/>
          <p:nvPr/>
        </p:nvSpPr>
        <p:spPr>
          <a:xfrm>
            <a:off x="1561425" y="754000"/>
            <a:ext cx="6046800" cy="21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530800" y="734850"/>
            <a:ext cx="41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NAV:</a:t>
            </a:r>
            <a:r>
              <a:rPr b="1" lang="en" sz="800">
                <a:solidFill>
                  <a:srgbClr val="6AA84F"/>
                </a:solidFill>
              </a:rPr>
              <a:t>HEADER_MENU</a:t>
            </a:r>
            <a:r>
              <a:rPr lang="en" sz="800"/>
              <a:t>(WIDTH:90%, HEIGHT:30%)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5028725" y="4439525"/>
            <a:ext cx="36279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FOOTER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(WIDTH:100%, HEIGHT:20%)</a:t>
            </a:r>
            <a:endParaRPr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1806350" y="1438950"/>
            <a:ext cx="1224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839650" y="228500"/>
            <a:ext cx="4018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HEADER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(WIDTH:100%, HEIGHT:20%)</a:t>
            </a:r>
            <a:endParaRPr sz="900"/>
          </a:p>
        </p:txBody>
      </p:sp>
      <p:cxnSp>
        <p:nvCxnSpPr>
          <p:cNvPr id="68" name="Google Shape;68;p13"/>
          <p:cNvCxnSpPr/>
          <p:nvPr/>
        </p:nvCxnSpPr>
        <p:spPr>
          <a:xfrm flipH="1">
            <a:off x="1492650" y="704175"/>
            <a:ext cx="1347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6337525" y="705613"/>
            <a:ext cx="1347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 flipH="1">
            <a:off x="6337375" y="275550"/>
            <a:ext cx="780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6398725" y="252200"/>
            <a:ext cx="1461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DIV:</a:t>
            </a:r>
            <a:r>
              <a:rPr b="1" lang="en" sz="1300">
                <a:solidFill>
                  <a:srgbClr val="6AA84F"/>
                </a:solidFill>
              </a:rPr>
              <a:t>LOGIN</a:t>
            </a:r>
            <a:endParaRPr b="1" sz="13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(</a:t>
            </a:r>
            <a:r>
              <a:rPr lang="en" sz="700"/>
              <a:t>WIDTH:30%, HEIGHT:50%)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2" name="Google Shape;72;p13"/>
          <p:cNvSpPr txBox="1"/>
          <p:nvPr/>
        </p:nvSpPr>
        <p:spPr>
          <a:xfrm>
            <a:off x="3536250" y="2383150"/>
            <a:ext cx="33219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4CCCC"/>
                </a:solidFill>
              </a:rPr>
              <a:t>USER_</a:t>
            </a:r>
            <a:r>
              <a:rPr b="1" lang="en" sz="1800">
                <a:solidFill>
                  <a:srgbClr val="F4CCCC"/>
                </a:solidFill>
              </a:rPr>
              <a:t>MAIN PAGE</a:t>
            </a:r>
            <a:endParaRPr b="1" sz="1800">
              <a:solidFill>
                <a:srgbClr val="F4CCCC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657025" y="1440950"/>
            <a:ext cx="2349900" cy="47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DIV:</a:t>
            </a:r>
            <a:r>
              <a:rPr b="1" lang="en">
                <a:solidFill>
                  <a:srgbClr val="6AA84F"/>
                </a:solidFill>
              </a:rPr>
              <a:t>MAIN_BODY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(WIDTH:80%, HEIGHT:100%)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1301000" y="0"/>
            <a:ext cx="6414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99999"/>
              </a:highlight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301000" y="0"/>
            <a:ext cx="242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DIV:</a:t>
            </a:r>
            <a:r>
              <a:rPr b="1" lang="en" sz="700">
                <a:solidFill>
                  <a:srgbClr val="93C47D"/>
                </a:solidFill>
              </a:rPr>
              <a:t>WRAPPER</a:t>
            </a:r>
            <a:r>
              <a:rPr b="1" lang="en" sz="700"/>
              <a:t>(WIDTH:100%, MIN-HEIGHT:900PX</a:t>
            </a:r>
            <a:endParaRPr b="1" sz="700"/>
          </a:p>
        </p:txBody>
      </p:sp>
      <p:sp>
        <p:nvSpPr>
          <p:cNvPr id="80" name="Google Shape;80;p14"/>
          <p:cNvSpPr/>
          <p:nvPr/>
        </p:nvSpPr>
        <p:spPr>
          <a:xfrm>
            <a:off x="1369075" y="219350"/>
            <a:ext cx="6285600" cy="486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81" name="Google Shape;81;p14"/>
          <p:cNvCxnSpPr/>
          <p:nvPr/>
        </p:nvCxnSpPr>
        <p:spPr>
          <a:xfrm>
            <a:off x="1369100" y="1187525"/>
            <a:ext cx="628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1369075" y="219350"/>
            <a:ext cx="1369200" cy="5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403150" y="874850"/>
            <a:ext cx="62100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217675" y="219350"/>
            <a:ext cx="1437000" cy="59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1403150" y="270650"/>
            <a:ext cx="12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DIV:</a:t>
            </a:r>
            <a:r>
              <a:rPr b="1" lang="en">
                <a:solidFill>
                  <a:srgbClr val="93C47D"/>
                </a:solidFill>
              </a:rPr>
              <a:t>LOGO</a:t>
            </a:r>
            <a:r>
              <a:rPr lang="en">
                <a:solidFill>
                  <a:srgbClr val="93C47D"/>
                </a:solidFill>
              </a:rPr>
              <a:t> 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(WIDTH:30%, HEIGHT:50%)</a:t>
            </a:r>
            <a:endParaRPr sz="700"/>
          </a:p>
        </p:txBody>
      </p:sp>
      <p:sp>
        <p:nvSpPr>
          <p:cNvPr id="86" name="Google Shape;86;p14"/>
          <p:cNvSpPr txBox="1"/>
          <p:nvPr/>
        </p:nvSpPr>
        <p:spPr>
          <a:xfrm>
            <a:off x="2839975" y="293725"/>
            <a:ext cx="275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(WIDTH:100%, HEIGHT:20%)</a:t>
            </a:r>
            <a:endParaRPr sz="1000"/>
          </a:p>
        </p:txBody>
      </p:sp>
      <p:sp>
        <p:nvSpPr>
          <p:cNvPr id="87" name="Google Shape;87;p14"/>
          <p:cNvSpPr txBox="1"/>
          <p:nvPr/>
        </p:nvSpPr>
        <p:spPr>
          <a:xfrm>
            <a:off x="6300775" y="293750"/>
            <a:ext cx="133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DIV:</a:t>
            </a:r>
            <a:r>
              <a:rPr b="1" lang="en">
                <a:solidFill>
                  <a:srgbClr val="93C47D"/>
                </a:solidFill>
              </a:rPr>
              <a:t>LOGIN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(WIDTH:30%, HEIGHT:50%)</a:t>
            </a:r>
            <a:endParaRPr b="1"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1369075" y="905625"/>
            <a:ext cx="6021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NAV:</a:t>
            </a:r>
            <a:r>
              <a:rPr b="1" lang="en" sz="900">
                <a:solidFill>
                  <a:srgbClr val="93C47D"/>
                </a:solidFill>
              </a:rPr>
              <a:t>HEADER_MENU</a:t>
            </a:r>
            <a:r>
              <a:rPr lang="en" sz="900"/>
              <a:t>(WIDTH:90%, HEIGHT:30%)</a:t>
            </a:r>
            <a:endParaRPr sz="900"/>
          </a:p>
        </p:txBody>
      </p:sp>
      <p:cxnSp>
        <p:nvCxnSpPr>
          <p:cNvPr id="89" name="Google Shape;89;p14"/>
          <p:cNvCxnSpPr/>
          <p:nvPr/>
        </p:nvCxnSpPr>
        <p:spPr>
          <a:xfrm>
            <a:off x="1384200" y="4008900"/>
            <a:ext cx="626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1384200" y="1207700"/>
            <a:ext cx="30168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DIV:</a:t>
            </a:r>
            <a:r>
              <a:rPr b="1" lang="en" sz="900">
                <a:solidFill>
                  <a:srgbClr val="93C47D"/>
                </a:solidFill>
              </a:rPr>
              <a:t>MAIN_CONTENT</a:t>
            </a:r>
            <a:r>
              <a:rPr lang="en" sz="900"/>
              <a:t>(WIDTH:90%, HEIGHT:60%)</a:t>
            </a:r>
            <a:endParaRPr sz="900"/>
          </a:p>
        </p:txBody>
      </p:sp>
      <p:sp>
        <p:nvSpPr>
          <p:cNvPr id="91" name="Google Shape;91;p14"/>
          <p:cNvSpPr/>
          <p:nvPr/>
        </p:nvSpPr>
        <p:spPr>
          <a:xfrm>
            <a:off x="1414475" y="1437150"/>
            <a:ext cx="6210000" cy="249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2344825" y="1449875"/>
            <a:ext cx="0" cy="249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1403150" y="1584600"/>
            <a:ext cx="1051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DIV:</a:t>
            </a:r>
            <a:r>
              <a:rPr b="1" lang="en" sz="800">
                <a:solidFill>
                  <a:srgbClr val="93C47D"/>
                </a:solidFill>
              </a:rPr>
              <a:t>MAIN_ASIDE</a:t>
            </a:r>
            <a:endParaRPr b="1" sz="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(WIDTH:15%,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HEIGHT:100%)</a:t>
            </a:r>
            <a:endParaRPr sz="800"/>
          </a:p>
        </p:txBody>
      </p:sp>
      <p:sp>
        <p:nvSpPr>
          <p:cNvPr id="94" name="Google Shape;94;p14"/>
          <p:cNvSpPr txBox="1"/>
          <p:nvPr/>
        </p:nvSpPr>
        <p:spPr>
          <a:xfrm>
            <a:off x="3721500" y="2416713"/>
            <a:ext cx="2195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C2F4"/>
                </a:solidFill>
              </a:rPr>
              <a:t>USER_</a:t>
            </a:r>
            <a:r>
              <a:rPr b="1" lang="en" sz="1800">
                <a:solidFill>
                  <a:srgbClr val="A4C2F4"/>
                </a:solidFill>
              </a:rPr>
              <a:t>SUB PAGE</a:t>
            </a:r>
            <a:endParaRPr b="1" sz="1800">
              <a:solidFill>
                <a:srgbClr val="A4C2F4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555750" y="1512750"/>
            <a:ext cx="2057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DIV:</a:t>
            </a:r>
            <a:r>
              <a:rPr b="1" lang="en">
                <a:solidFill>
                  <a:srgbClr val="93C47D"/>
                </a:solidFill>
              </a:rPr>
              <a:t>MAIN_BODY</a:t>
            </a:r>
            <a:endParaRPr b="1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(WIDTH:85%, HEIGHT:100%)</a:t>
            </a:r>
            <a:endParaRPr sz="900"/>
          </a:p>
        </p:txBody>
      </p:sp>
      <p:sp>
        <p:nvSpPr>
          <p:cNvPr id="96" name="Google Shape;96;p14"/>
          <p:cNvSpPr txBox="1"/>
          <p:nvPr/>
        </p:nvSpPr>
        <p:spPr>
          <a:xfrm>
            <a:off x="5440425" y="4273550"/>
            <a:ext cx="21366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FOOTER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(WIDTH:100%, HEIGHT:20%)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78375" y="-1099525"/>
            <a:ext cx="14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2" name="Google Shape;102;p15"/>
          <p:cNvSpPr/>
          <p:nvPr/>
        </p:nvSpPr>
        <p:spPr>
          <a:xfrm>
            <a:off x="412850" y="250775"/>
            <a:ext cx="8131500" cy="4835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90050" y="0"/>
            <a:ext cx="268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DIV:</a:t>
            </a:r>
            <a:r>
              <a:rPr b="1" lang="en" sz="800">
                <a:solidFill>
                  <a:srgbClr val="6AA84F"/>
                </a:solidFill>
              </a:rPr>
              <a:t>WRAPPER</a:t>
            </a:r>
            <a:r>
              <a:rPr lang="en" sz="800"/>
              <a:t>(WIDTH:100%,MIN-HEIGHT:900PX)</a:t>
            </a:r>
            <a:endParaRPr sz="800"/>
          </a:p>
        </p:txBody>
      </p:sp>
      <p:cxnSp>
        <p:nvCxnSpPr>
          <p:cNvPr id="104" name="Google Shape;104;p15"/>
          <p:cNvCxnSpPr/>
          <p:nvPr/>
        </p:nvCxnSpPr>
        <p:spPr>
          <a:xfrm>
            <a:off x="401450" y="1338900"/>
            <a:ext cx="8131500" cy="1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481250" y="1013850"/>
            <a:ext cx="7971900" cy="26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>
            <a:off x="1759725" y="270225"/>
            <a:ext cx="9300" cy="69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526900" y="306850"/>
            <a:ext cx="112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DIV:</a:t>
            </a:r>
            <a:r>
              <a:rPr b="1" lang="en" sz="900">
                <a:solidFill>
                  <a:srgbClr val="6AA84F"/>
                </a:solidFill>
              </a:rPr>
              <a:t>LOGO</a:t>
            </a:r>
            <a:endParaRPr b="1"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(WIDTH:25%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HEIGHT:50%)</a:t>
            </a:r>
            <a:endParaRPr sz="900"/>
          </a:p>
        </p:txBody>
      </p:sp>
      <p:sp>
        <p:nvSpPr>
          <p:cNvPr id="108" name="Google Shape;108;p15"/>
          <p:cNvSpPr txBox="1"/>
          <p:nvPr/>
        </p:nvSpPr>
        <p:spPr>
          <a:xfrm>
            <a:off x="7335050" y="337925"/>
            <a:ext cx="107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DIV:</a:t>
            </a:r>
            <a:r>
              <a:rPr b="1" lang="en" sz="900">
                <a:solidFill>
                  <a:srgbClr val="6AA84F"/>
                </a:solidFill>
              </a:rPr>
              <a:t>LOGIN</a:t>
            </a:r>
            <a:endParaRPr b="1"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(WIDTH:25%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HEIGHT:50%)</a:t>
            </a:r>
            <a:endParaRPr sz="900"/>
          </a:p>
        </p:txBody>
      </p:sp>
      <p:sp>
        <p:nvSpPr>
          <p:cNvPr id="109" name="Google Shape;109;p15"/>
          <p:cNvSpPr txBox="1"/>
          <p:nvPr/>
        </p:nvSpPr>
        <p:spPr>
          <a:xfrm>
            <a:off x="1872650" y="415125"/>
            <a:ext cx="53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HEADER</a:t>
            </a:r>
            <a:r>
              <a:rPr lang="en"/>
              <a:t>(WIDTH:100%, HEIGHT:20%)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1614125" y="1358175"/>
            <a:ext cx="0" cy="300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401450" y="4367975"/>
            <a:ext cx="815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5579150" y="1624000"/>
            <a:ext cx="245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DIV:</a:t>
            </a:r>
            <a:r>
              <a:rPr b="1" lang="en">
                <a:solidFill>
                  <a:srgbClr val="6AA84F"/>
                </a:solidFill>
              </a:rPr>
              <a:t>MAIN_BODY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(WIDTH:85%,HEIGHT:60%)</a:t>
            </a:r>
            <a:endParaRPr sz="1100"/>
          </a:p>
        </p:txBody>
      </p:sp>
      <p:sp>
        <p:nvSpPr>
          <p:cNvPr id="113" name="Google Shape;113;p15"/>
          <p:cNvSpPr txBox="1"/>
          <p:nvPr/>
        </p:nvSpPr>
        <p:spPr>
          <a:xfrm>
            <a:off x="1489275" y="1347138"/>
            <a:ext cx="141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DIV:</a:t>
            </a:r>
            <a:r>
              <a:rPr b="1" lang="en" sz="1100">
                <a:solidFill>
                  <a:srgbClr val="6AA84F"/>
                </a:solidFill>
              </a:rPr>
              <a:t>MAIN_ASIDE</a:t>
            </a:r>
            <a:endParaRPr b="1" sz="11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(WIDTH:15%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HEIGHT:100%)</a:t>
            </a:r>
            <a:endParaRPr sz="900"/>
          </a:p>
        </p:txBody>
      </p:sp>
      <p:sp>
        <p:nvSpPr>
          <p:cNvPr id="114" name="Google Shape;114;p15"/>
          <p:cNvSpPr txBox="1"/>
          <p:nvPr/>
        </p:nvSpPr>
        <p:spPr>
          <a:xfrm>
            <a:off x="386050" y="1510788"/>
            <a:ext cx="141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DIV:</a:t>
            </a:r>
            <a:r>
              <a:rPr b="1" lang="en" sz="900">
                <a:solidFill>
                  <a:srgbClr val="6AA84F"/>
                </a:solidFill>
              </a:rPr>
              <a:t>ARTICLE_FIRST</a:t>
            </a:r>
            <a:endParaRPr b="1"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(WIDTH:15%, HEIGHT:30%)</a:t>
            </a:r>
            <a:endParaRPr sz="900"/>
          </a:p>
        </p:txBody>
      </p:sp>
      <p:sp>
        <p:nvSpPr>
          <p:cNvPr id="115" name="Google Shape;115;p15"/>
          <p:cNvSpPr txBox="1"/>
          <p:nvPr/>
        </p:nvSpPr>
        <p:spPr>
          <a:xfrm>
            <a:off x="386050" y="2480200"/>
            <a:ext cx="158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DIV:</a:t>
            </a:r>
            <a:r>
              <a:rPr b="1" lang="en" sz="900">
                <a:solidFill>
                  <a:srgbClr val="6AA84F"/>
                </a:solidFill>
              </a:rPr>
              <a:t>ARTICLE_SECOND</a:t>
            </a:r>
            <a:endParaRPr b="1"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(WIDTH:15%, HEIGHT:30%)</a:t>
            </a:r>
            <a:endParaRPr sz="900"/>
          </a:p>
        </p:txBody>
      </p:sp>
      <p:cxnSp>
        <p:nvCxnSpPr>
          <p:cNvPr id="116" name="Google Shape;116;p15"/>
          <p:cNvCxnSpPr/>
          <p:nvPr/>
        </p:nvCxnSpPr>
        <p:spPr>
          <a:xfrm>
            <a:off x="416525" y="2111100"/>
            <a:ext cx="11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418550" y="2271600"/>
            <a:ext cx="119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 flipH="1" rot="10800000">
            <a:off x="416525" y="3147738"/>
            <a:ext cx="1197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/>
          <p:nvPr/>
        </p:nvCxnSpPr>
        <p:spPr>
          <a:xfrm flipH="1" rot="10800000">
            <a:off x="424250" y="3299000"/>
            <a:ext cx="11985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424250" y="4190075"/>
            <a:ext cx="11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5"/>
          <p:cNvSpPr txBox="1"/>
          <p:nvPr/>
        </p:nvSpPr>
        <p:spPr>
          <a:xfrm>
            <a:off x="386050" y="3445125"/>
            <a:ext cx="141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DIV:</a:t>
            </a:r>
            <a:r>
              <a:rPr b="1" lang="en" sz="900">
                <a:solidFill>
                  <a:srgbClr val="6AA84F"/>
                </a:solidFill>
              </a:rPr>
              <a:t>ARTICLE_THIRD</a:t>
            </a:r>
            <a:endParaRPr b="1" sz="9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(WIDTH:15%, HEIGHT:30%)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5579150" y="4646550"/>
            <a:ext cx="36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FOOTER</a:t>
            </a:r>
            <a:r>
              <a:rPr lang="en" sz="1100"/>
              <a:t>(WIDTH:100%,HEIGHT:15%)</a:t>
            </a: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526900" y="1013850"/>
            <a:ext cx="440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NAV</a:t>
            </a:r>
            <a:r>
              <a:rPr lang="en" sz="900">
                <a:solidFill>
                  <a:schemeClr val="dk1"/>
                </a:solidFill>
              </a:rPr>
              <a:t>:</a:t>
            </a:r>
            <a:r>
              <a:rPr b="1" lang="en" sz="900">
                <a:solidFill>
                  <a:srgbClr val="6AA84F"/>
                </a:solidFill>
              </a:rPr>
              <a:t>HADER_MENU</a:t>
            </a:r>
            <a:r>
              <a:rPr lang="en" sz="900">
                <a:solidFill>
                  <a:schemeClr val="dk1"/>
                </a:solidFill>
              </a:rPr>
              <a:t>(WIDTH: 100%, HEIGHT:68%)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375950" y="2628275"/>
            <a:ext cx="34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6B26B"/>
                </a:solidFill>
              </a:rPr>
              <a:t>USER_</a:t>
            </a:r>
            <a:r>
              <a:rPr b="1" lang="en" sz="1800">
                <a:solidFill>
                  <a:srgbClr val="F6B26B"/>
                </a:solidFill>
              </a:rPr>
              <a:t>EXAMPLE SUBPAGE</a:t>
            </a:r>
            <a:endParaRPr b="1" sz="1800">
              <a:solidFill>
                <a:srgbClr val="F6B26B"/>
              </a:solidFill>
            </a:endParaRPr>
          </a:p>
        </p:txBody>
      </p:sp>
      <p:cxnSp>
        <p:nvCxnSpPr>
          <p:cNvPr id="125" name="Google Shape;125;p15"/>
          <p:cNvCxnSpPr/>
          <p:nvPr/>
        </p:nvCxnSpPr>
        <p:spPr>
          <a:xfrm flipH="1">
            <a:off x="7202275" y="237275"/>
            <a:ext cx="7800" cy="70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 flipH="1" rot="10800000">
            <a:off x="428625" y="956600"/>
            <a:ext cx="1347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7192850" y="938225"/>
            <a:ext cx="13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