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59ABA8-6AE9-431A-A571-80FCCD0122D0}">
  <a:tblStyle styleId="{F959ABA8-6AE9-431A-A571-80FCCD0122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E9E9B04-A931-4283-9E42-F0CEC06135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8ef171aa2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258ef171aa2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661" name="Google Shape;66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693" name="Google Shape;69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716" name="Google Shape;7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741" name="Google Shape;74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58ef171aa2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g258ef171aa2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762" name="Google Shape;762;g258ef171aa2_5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6" name="Google Shape;10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58ef171aa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58ef171aa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g258ef171aa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1" name="Google Shape;105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052" name="Google Shape;105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2" name="Google Shape;10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073" name="Google Shape;107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0" name="Google Shape;11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1" name="Google Shape;110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2" name="Google Shape;114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43" name="Google Shape;114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58ef171aa2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58ef171aa2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g258ef171aa2_4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3" name="Google Shape;12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204" name="Google Shape;120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9" name="Google Shape;12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220" name="Google Shape;122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8" name="Google Shape;12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239" name="Google Shape;123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5" name="Google Shape;12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276" name="Google Shape;127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1" name="Google Shape;1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1322" name="Google Shape;132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6" name="Google Shape;13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347" name="Google Shape;1347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372" name="Google Shape;137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5" name="Google Shape;140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406" name="Google Shape;1406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58ef171aa2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0" name="Google Shape;1440;g258ef171aa2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1441" name="Google Shape;1441;g258ef171aa2_6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2" name="Google Shape;147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473" name="Google Shape;147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6" name="Google Shape;149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497" name="Google Shape;1497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8" name="Google Shape;15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8eef8cb9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8eef8cb9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b="1"/>
          </a:p>
        </p:txBody>
      </p:sp>
      <p:sp>
        <p:nvSpPr>
          <p:cNvPr id="161" name="Google Shape;161;g258eef8cb93_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1" name="Google Shape;23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25473" y="741514"/>
            <a:ext cx="7981053" cy="4299593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983489" y="2108867"/>
            <a:ext cx="526501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Mom’s Clean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스토리보드 </a:t>
            </a:r>
            <a:endParaRPr sz="32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-1" y="1485900"/>
            <a:ext cx="9144000" cy="2042160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127183" y="2104420"/>
            <a:ext cx="526501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상품&amp;가격정보</a:t>
            </a:r>
            <a:endParaRPr sz="40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61" name="Google Shape;261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/>
          <p:nvPr/>
        </p:nvSpPr>
        <p:spPr>
          <a:xfrm>
            <a:off x="0" y="7781"/>
            <a:ext cx="9144000" cy="242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6807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2"/>
          <p:cNvCxnSpPr>
            <a:stCxn id="267" idx="3"/>
          </p:cNvCxnSpPr>
          <p:nvPr/>
        </p:nvCxnSpPr>
        <p:spPr>
          <a:xfrm>
            <a:off x="1187675" y="151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22"/>
          <p:cNvCxnSpPr/>
          <p:nvPr/>
        </p:nvCxnSpPr>
        <p:spPr>
          <a:xfrm>
            <a:off x="14750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22"/>
          <p:cNvSpPr txBox="1"/>
          <p:nvPr/>
        </p:nvSpPr>
        <p:spPr>
          <a:xfrm>
            <a:off x="153552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명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2"/>
          <p:cNvCxnSpPr/>
          <p:nvPr/>
        </p:nvCxnSpPr>
        <p:spPr>
          <a:xfrm>
            <a:off x="22627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22"/>
          <p:cNvSpPr txBox="1"/>
          <p:nvPr/>
        </p:nvSpPr>
        <p:spPr>
          <a:xfrm>
            <a:off x="289485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상품 정보 보기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2"/>
          <p:cNvCxnSpPr/>
          <p:nvPr/>
        </p:nvCxnSpPr>
        <p:spPr>
          <a:xfrm>
            <a:off x="44044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22"/>
          <p:cNvSpPr txBox="1"/>
          <p:nvPr/>
        </p:nvSpPr>
        <p:spPr>
          <a:xfrm>
            <a:off x="451150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2"/>
          <p:cNvCxnSpPr/>
          <p:nvPr/>
        </p:nvCxnSpPr>
        <p:spPr>
          <a:xfrm>
            <a:off x="54343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22"/>
          <p:cNvSpPr txBox="1"/>
          <p:nvPr/>
        </p:nvSpPr>
        <p:spPr>
          <a:xfrm>
            <a:off x="6065887" y="-21800"/>
            <a:ext cx="1372712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03. 상품 &amp;가격정보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22"/>
          <p:cNvCxnSpPr/>
          <p:nvPr/>
        </p:nvCxnSpPr>
        <p:spPr>
          <a:xfrm>
            <a:off x="7635400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22"/>
          <p:cNvSpPr txBox="1"/>
          <p:nvPr/>
        </p:nvSpPr>
        <p:spPr>
          <a:xfrm>
            <a:off x="7685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2"/>
          <p:cNvCxnSpPr/>
          <p:nvPr/>
        </p:nvCxnSpPr>
        <p:spPr>
          <a:xfrm>
            <a:off x="824552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22"/>
          <p:cNvSpPr txBox="1"/>
          <p:nvPr/>
        </p:nvSpPr>
        <p:spPr>
          <a:xfrm>
            <a:off x="8382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이강현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0" y="255707"/>
            <a:ext cx="9144000" cy="19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637185" y="262882"/>
            <a:ext cx="0" cy="1824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22"/>
          <p:cNvSpPr txBox="1"/>
          <p:nvPr/>
        </p:nvSpPr>
        <p:spPr>
          <a:xfrm>
            <a:off x="86577" y="220713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3288771" y="231600"/>
            <a:ext cx="301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페이지 &gt; 상품정보 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567300" y="990875"/>
            <a:ext cx="11649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729899" y="1074100"/>
            <a:ext cx="94425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1982875" y="990875"/>
            <a:ext cx="49533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2163300" y="1127025"/>
            <a:ext cx="456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공지사항/</a:t>
            </a:r>
            <a:r>
              <a:rPr lang="ko-KR" sz="1600" b="1" i="0" u="sng" strike="noStrike" cap="none" dirty="0">
                <a:solidFill>
                  <a:srgbClr val="FFFFFF"/>
                </a:solidFill>
              </a:rPr>
              <a:t>상품</a:t>
            </a:r>
            <a:r>
              <a:rPr lang="en-US" altLang="ko-KR" sz="1600" dirty="0">
                <a:solidFill>
                  <a:srgbClr val="FFFFFF"/>
                </a:solidFill>
              </a:rPr>
              <a:t>&amp;</a:t>
            </a: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예약/고객센터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533800" y="1837950"/>
            <a:ext cx="6402300" cy="25830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500350" y="4515050"/>
            <a:ext cx="6435900" cy="3864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945500" y="2023050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2826900" y="2026800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4858300" y="2023050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945500" y="2971925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2826900" y="2971925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4858300" y="2971925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945500" y="3881350"/>
            <a:ext cx="5120400" cy="3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1153400" y="2069113"/>
            <a:ext cx="839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이미지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/>
              <a:t>상품명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/>
              <a:t>가격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3034800" y="221775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5066200" y="221775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1153400" y="311900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3085850" y="312087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5066200" y="313872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1093550" y="3857638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리스트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1279450" y="4534225"/>
            <a:ext cx="45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회사소개/개인정보취급방침/이용약관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7344625" y="1021125"/>
            <a:ext cx="1694400" cy="2949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7349450" y="1391550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>
            <a:off x="7595375" y="1391550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22"/>
          <p:cNvSpPr txBox="1"/>
          <p:nvPr/>
        </p:nvSpPr>
        <p:spPr>
          <a:xfrm>
            <a:off x="7349450" y="1391550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7595375" y="1410900"/>
            <a:ext cx="1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MAIN_BODY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Width:100%,height:100%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7351466" y="1913475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22"/>
          <p:cNvCxnSpPr/>
          <p:nvPr/>
        </p:nvCxnSpPr>
        <p:spPr>
          <a:xfrm>
            <a:off x="7597391" y="1913475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22"/>
          <p:cNvSpPr txBox="1"/>
          <p:nvPr/>
        </p:nvSpPr>
        <p:spPr>
          <a:xfrm>
            <a:off x="7351466" y="1913475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7595366" y="1913475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정보</a:t>
            </a:r>
            <a:r>
              <a:rPr lang="ko-KR" sz="1000">
                <a:solidFill>
                  <a:schemeClr val="dk1"/>
                </a:solidFill>
              </a:rPr>
              <a:t>페이지</a:t>
            </a: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7351675" y="2400750"/>
            <a:ext cx="1671600" cy="16158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2"/>
          <p:cNvCxnSpPr/>
          <p:nvPr/>
        </p:nvCxnSpPr>
        <p:spPr>
          <a:xfrm>
            <a:off x="7597600" y="2400750"/>
            <a:ext cx="14100" cy="158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22"/>
          <p:cNvSpPr txBox="1"/>
          <p:nvPr/>
        </p:nvSpPr>
        <p:spPr>
          <a:xfrm>
            <a:off x="7351675" y="2400750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7597600" y="2400769"/>
            <a:ext cx="1496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목록에 테이블로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상품이 나오도록 합니다.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상품 이미지 상품명 가격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이 나오도록 한다.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상품을 클릭하면(이미지)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상품 자세히 보기가 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나타나면서 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상품의 자세한 내용이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나타납니다. .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7276900" y="4147532"/>
            <a:ext cx="1671600" cy="5142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2"/>
          <p:cNvCxnSpPr/>
          <p:nvPr/>
        </p:nvCxnSpPr>
        <p:spPr>
          <a:xfrm>
            <a:off x="7557174" y="4147518"/>
            <a:ext cx="36600" cy="51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22"/>
          <p:cNvSpPr txBox="1"/>
          <p:nvPr/>
        </p:nvSpPr>
        <p:spPr>
          <a:xfrm>
            <a:off x="7313487" y="4255220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7597200" y="4136296"/>
            <a:ext cx="14964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옵션리스트를 뽑아서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ul li로 나타낸다.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1327250" y="2663838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&lt;MAIN BODY&gt;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4110742" y="2720049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3874500" y="562542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2092183" y="1933762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1993100" y="3688348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0" y="7781"/>
            <a:ext cx="9144000" cy="242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6807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3"/>
          <p:cNvCxnSpPr>
            <a:stCxn id="334" idx="3"/>
          </p:cNvCxnSpPr>
          <p:nvPr/>
        </p:nvCxnSpPr>
        <p:spPr>
          <a:xfrm>
            <a:off x="1187675" y="151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6" name="Google Shape;336;p23"/>
          <p:cNvCxnSpPr/>
          <p:nvPr/>
        </p:nvCxnSpPr>
        <p:spPr>
          <a:xfrm>
            <a:off x="14750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23"/>
          <p:cNvSpPr txBox="1"/>
          <p:nvPr/>
        </p:nvSpPr>
        <p:spPr>
          <a:xfrm>
            <a:off x="153552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명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3"/>
          <p:cNvCxnSpPr/>
          <p:nvPr/>
        </p:nvCxnSpPr>
        <p:spPr>
          <a:xfrm>
            <a:off x="22627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23"/>
          <p:cNvSpPr txBox="1"/>
          <p:nvPr/>
        </p:nvSpPr>
        <p:spPr>
          <a:xfrm>
            <a:off x="289485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상품 정보 보기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23"/>
          <p:cNvCxnSpPr/>
          <p:nvPr/>
        </p:nvCxnSpPr>
        <p:spPr>
          <a:xfrm>
            <a:off x="44044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p23"/>
          <p:cNvSpPr txBox="1"/>
          <p:nvPr/>
        </p:nvSpPr>
        <p:spPr>
          <a:xfrm>
            <a:off x="451150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23"/>
          <p:cNvCxnSpPr/>
          <p:nvPr/>
        </p:nvCxnSpPr>
        <p:spPr>
          <a:xfrm>
            <a:off x="54343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3" name="Google Shape;343;p23"/>
          <p:cNvSpPr txBox="1"/>
          <p:nvPr/>
        </p:nvSpPr>
        <p:spPr>
          <a:xfrm>
            <a:off x="6065887" y="-21800"/>
            <a:ext cx="137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03. 상품 &amp;가격정보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23"/>
          <p:cNvCxnSpPr/>
          <p:nvPr/>
        </p:nvCxnSpPr>
        <p:spPr>
          <a:xfrm>
            <a:off x="7635400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" name="Google Shape;345;p23"/>
          <p:cNvSpPr txBox="1"/>
          <p:nvPr/>
        </p:nvSpPr>
        <p:spPr>
          <a:xfrm>
            <a:off x="7685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23"/>
          <p:cNvCxnSpPr/>
          <p:nvPr/>
        </p:nvCxnSpPr>
        <p:spPr>
          <a:xfrm>
            <a:off x="824552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23"/>
          <p:cNvSpPr txBox="1"/>
          <p:nvPr/>
        </p:nvSpPr>
        <p:spPr>
          <a:xfrm>
            <a:off x="8382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이강현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0" y="255707"/>
            <a:ext cx="9144000" cy="19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23"/>
          <p:cNvCxnSpPr/>
          <p:nvPr/>
        </p:nvCxnSpPr>
        <p:spPr>
          <a:xfrm>
            <a:off x="637185" y="262882"/>
            <a:ext cx="0" cy="18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23"/>
          <p:cNvSpPr txBox="1"/>
          <p:nvPr/>
        </p:nvSpPr>
        <p:spPr>
          <a:xfrm>
            <a:off x="86577" y="220713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288771" y="231600"/>
            <a:ext cx="301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페이지 &gt; 상품정보 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567300" y="990875"/>
            <a:ext cx="11649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729899" y="1074100"/>
            <a:ext cx="94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1982875" y="990875"/>
            <a:ext cx="49533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2163300" y="1127025"/>
            <a:ext cx="456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회사소개&amp;공지사항/</a:t>
            </a:r>
            <a:r>
              <a:rPr lang="ko-KR" sz="1600" b="1" i="0" u="sng" strike="noStrike" cap="none">
                <a:solidFill>
                  <a:srgbClr val="FFFFFF"/>
                </a:solidFill>
              </a:rPr>
              <a:t>상품&amp;가격</a:t>
            </a: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/예약/고객센터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33800" y="1837950"/>
            <a:ext cx="6402300" cy="25830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500350" y="4515050"/>
            <a:ext cx="6435900" cy="3864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945500" y="2023050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2826900" y="2026800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4858300" y="2023050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945500" y="2971925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2826900" y="2971925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4858300" y="2971925"/>
            <a:ext cx="1255500" cy="73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945500" y="3881350"/>
            <a:ext cx="5120400" cy="3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153400" y="2069113"/>
            <a:ext cx="839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이미지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/>
              <a:t>상품명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/>
              <a:t>가격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3034800" y="221775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5066200" y="221775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1153400" y="311900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3085850" y="312087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5066200" y="313872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1093550" y="3857638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리스트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1279450" y="4534225"/>
            <a:ext cx="45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회사소개/개인정보취급방침/이용약관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7344625" y="1021125"/>
            <a:ext cx="1694400" cy="2949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7349450" y="1391550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23"/>
          <p:cNvCxnSpPr/>
          <p:nvPr/>
        </p:nvCxnSpPr>
        <p:spPr>
          <a:xfrm>
            <a:off x="7595375" y="1391550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23"/>
          <p:cNvSpPr txBox="1"/>
          <p:nvPr/>
        </p:nvSpPr>
        <p:spPr>
          <a:xfrm>
            <a:off x="7349450" y="1391550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7595375" y="1410900"/>
            <a:ext cx="1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MAIN_BODY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Width:100%,height:100%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7351466" y="1913475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23"/>
          <p:cNvCxnSpPr/>
          <p:nvPr/>
        </p:nvCxnSpPr>
        <p:spPr>
          <a:xfrm>
            <a:off x="7597391" y="1913475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23"/>
          <p:cNvSpPr txBox="1"/>
          <p:nvPr/>
        </p:nvSpPr>
        <p:spPr>
          <a:xfrm>
            <a:off x="7351466" y="1913475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7595366" y="1913475"/>
            <a:ext cx="149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상품명 가격 옵션리스트 불러오기</a:t>
            </a: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7351675" y="2400750"/>
            <a:ext cx="1671600" cy="5157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23"/>
          <p:cNvCxnSpPr/>
          <p:nvPr/>
        </p:nvCxnSpPr>
        <p:spPr>
          <a:xfrm>
            <a:off x="7597600" y="2400750"/>
            <a:ext cx="14100" cy="50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23"/>
          <p:cNvSpPr txBox="1"/>
          <p:nvPr/>
        </p:nvSpPr>
        <p:spPr>
          <a:xfrm>
            <a:off x="7351675" y="2400750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7597600" y="2400756"/>
            <a:ext cx="1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상품에대한 정보를 가진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이미지 .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7283475" y="3014757"/>
            <a:ext cx="1671600" cy="5142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3"/>
          <p:cNvCxnSpPr/>
          <p:nvPr/>
        </p:nvCxnSpPr>
        <p:spPr>
          <a:xfrm>
            <a:off x="7563749" y="3014743"/>
            <a:ext cx="36600" cy="51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8" name="Google Shape;388;p23"/>
          <p:cNvSpPr txBox="1"/>
          <p:nvPr/>
        </p:nvSpPr>
        <p:spPr>
          <a:xfrm>
            <a:off x="7320062" y="3122445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7603775" y="3003521"/>
            <a:ext cx="14964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예약하기 버튼을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누르면 예약하기로 간다.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1327250" y="2663838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&lt;MAIN BODY&gt;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 txBox="1">
            <a:spLocks noGrp="1"/>
          </p:cNvSpPr>
          <p:nvPr>
            <p:ph type="sldNum" idx="12"/>
          </p:nvPr>
        </p:nvSpPr>
        <p:spPr>
          <a:xfrm>
            <a:off x="8479033" y="3530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1928825" y="529475"/>
            <a:ext cx="3660900" cy="4190400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2636075" y="1149875"/>
            <a:ext cx="2246400" cy="8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상품명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옵션리스트</a:t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2636075" y="2382863"/>
            <a:ext cx="2246400" cy="8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이미지</a:t>
            </a:r>
            <a:endParaRPr/>
          </a:p>
        </p:txBody>
      </p:sp>
      <p:sp>
        <p:nvSpPr>
          <p:cNvPr id="395" name="Google Shape;395;p23"/>
          <p:cNvSpPr txBox="1"/>
          <p:nvPr/>
        </p:nvSpPr>
        <p:spPr>
          <a:xfrm>
            <a:off x="2611750" y="3824856"/>
            <a:ext cx="2246400" cy="3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예약하기</a:t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2342375" y="745905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4648825" y="1040030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4629488" y="2305105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4708300" y="3635042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3999" cy="609181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4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4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-1" y="1485900"/>
            <a:ext cx="9144000" cy="2042160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2127183" y="2104420"/>
            <a:ext cx="526501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sz="40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09" name="Google Shape;409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/>
          <p:nvPr/>
        </p:nvSpPr>
        <p:spPr>
          <a:xfrm>
            <a:off x="-7575" y="30250"/>
            <a:ext cx="9144000" cy="242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6807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5"/>
          <p:cNvCxnSpPr>
            <a:stCxn id="415" idx="3"/>
          </p:cNvCxnSpPr>
          <p:nvPr/>
        </p:nvCxnSpPr>
        <p:spPr>
          <a:xfrm>
            <a:off x="1187675" y="151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25"/>
          <p:cNvCxnSpPr/>
          <p:nvPr/>
        </p:nvCxnSpPr>
        <p:spPr>
          <a:xfrm>
            <a:off x="14750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25"/>
          <p:cNvSpPr txBox="1"/>
          <p:nvPr/>
        </p:nvSpPr>
        <p:spPr>
          <a:xfrm>
            <a:off x="153552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명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25"/>
          <p:cNvCxnSpPr/>
          <p:nvPr/>
        </p:nvCxnSpPr>
        <p:spPr>
          <a:xfrm>
            <a:off x="22627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p25"/>
          <p:cNvSpPr txBox="1"/>
          <p:nvPr/>
        </p:nvSpPr>
        <p:spPr>
          <a:xfrm>
            <a:off x="289485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청소 예약하기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25"/>
          <p:cNvCxnSpPr/>
          <p:nvPr/>
        </p:nvCxnSpPr>
        <p:spPr>
          <a:xfrm>
            <a:off x="44044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25"/>
          <p:cNvSpPr txBox="1"/>
          <p:nvPr/>
        </p:nvSpPr>
        <p:spPr>
          <a:xfrm>
            <a:off x="451150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25"/>
          <p:cNvCxnSpPr/>
          <p:nvPr/>
        </p:nvCxnSpPr>
        <p:spPr>
          <a:xfrm>
            <a:off x="54343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25"/>
          <p:cNvSpPr txBox="1"/>
          <p:nvPr/>
        </p:nvSpPr>
        <p:spPr>
          <a:xfrm>
            <a:off x="6065888" y="-2180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04. 청소 예약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5"/>
          <p:cNvCxnSpPr/>
          <p:nvPr/>
        </p:nvCxnSpPr>
        <p:spPr>
          <a:xfrm>
            <a:off x="7635400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6" name="Google Shape;426;p25"/>
          <p:cNvSpPr txBox="1"/>
          <p:nvPr/>
        </p:nvSpPr>
        <p:spPr>
          <a:xfrm>
            <a:off x="7685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25"/>
          <p:cNvCxnSpPr/>
          <p:nvPr/>
        </p:nvCxnSpPr>
        <p:spPr>
          <a:xfrm>
            <a:off x="824552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8" name="Google Shape;428;p25"/>
          <p:cNvSpPr txBox="1"/>
          <p:nvPr/>
        </p:nvSpPr>
        <p:spPr>
          <a:xfrm>
            <a:off x="8382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이강현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-7575" y="288275"/>
            <a:ext cx="9182700" cy="19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25"/>
          <p:cNvCxnSpPr/>
          <p:nvPr/>
        </p:nvCxnSpPr>
        <p:spPr>
          <a:xfrm>
            <a:off x="627875" y="2836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25"/>
          <p:cNvSpPr txBox="1"/>
          <p:nvPr/>
        </p:nvSpPr>
        <p:spPr>
          <a:xfrm>
            <a:off x="69673" y="224432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5"/>
          <p:cNvSpPr txBox="1"/>
          <p:nvPr/>
        </p:nvSpPr>
        <p:spPr>
          <a:xfrm>
            <a:off x="2440696" y="222800"/>
            <a:ext cx="46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/>
              <a:t>메인페이지&gt;상품정보&gt;</a:t>
            </a: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 b="1"/>
              <a:t>청소예약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542532" y="990875"/>
            <a:ext cx="11649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627875" y="1102087"/>
            <a:ext cx="1002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1982875" y="990875"/>
            <a:ext cx="49533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2163300" y="1127025"/>
            <a:ext cx="456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공지사항/</a:t>
            </a:r>
            <a:r>
              <a:rPr lang="ko-KR" sz="1600" i="0" strike="noStrike" cap="none" dirty="0">
                <a:solidFill>
                  <a:srgbClr val="FFFFFF"/>
                </a:solidFill>
              </a:rPr>
              <a:t>상품</a:t>
            </a:r>
            <a:r>
              <a:rPr lang="en-US" altLang="ko-KR" sz="1600" dirty="0">
                <a:solidFill>
                  <a:srgbClr val="FFFFFF"/>
                </a:solidFill>
              </a:rPr>
              <a:t>&amp;</a:t>
            </a:r>
            <a:r>
              <a:rPr lang="ko-KR" sz="1600" b="1" i="0" u="sng" strike="noStrike" cap="none" dirty="0">
                <a:solidFill>
                  <a:srgbClr val="FFFFFF"/>
                </a:solidFill>
              </a:rPr>
              <a:t>예약</a:t>
            </a: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/고객센터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533800" y="1837950"/>
            <a:ext cx="6402300" cy="25830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500350" y="4515050"/>
            <a:ext cx="6435900" cy="3864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945500" y="2023050"/>
            <a:ext cx="5411700" cy="29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1279450" y="4534225"/>
            <a:ext cx="45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회사소개/개인정보취급방침/이용약관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7346325" y="584051"/>
            <a:ext cx="1694400" cy="2949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7354500" y="9585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25"/>
          <p:cNvCxnSpPr/>
          <p:nvPr/>
        </p:nvCxnSpPr>
        <p:spPr>
          <a:xfrm>
            <a:off x="7600425" y="9585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4" name="Google Shape;444;p25"/>
          <p:cNvSpPr txBox="1"/>
          <p:nvPr/>
        </p:nvSpPr>
        <p:spPr>
          <a:xfrm>
            <a:off x="7354500" y="9585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7600425" y="977926"/>
            <a:ext cx="1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MAIN_BODY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Width:100%,height:100%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5"/>
          <p:cNvSpPr/>
          <p:nvPr/>
        </p:nvSpPr>
        <p:spPr>
          <a:xfrm>
            <a:off x="7356516" y="1480501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25"/>
          <p:cNvCxnSpPr/>
          <p:nvPr/>
        </p:nvCxnSpPr>
        <p:spPr>
          <a:xfrm>
            <a:off x="7602441" y="1480501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8" name="Google Shape;448;p25"/>
          <p:cNvSpPr txBox="1"/>
          <p:nvPr/>
        </p:nvSpPr>
        <p:spPr>
          <a:xfrm>
            <a:off x="7356516" y="1480501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7600416" y="1480501"/>
            <a:ext cx="149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청소 예약을 클릭 시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700">
                <a:solidFill>
                  <a:schemeClr val="dk1"/>
                </a:solidFill>
              </a:rPr>
              <a:t>또는 청소상품을 클릭시</a:t>
            </a: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나오는 패이지</a:t>
            </a: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5"/>
          <p:cNvSpPr/>
          <p:nvPr/>
        </p:nvSpPr>
        <p:spPr>
          <a:xfrm>
            <a:off x="7356721" y="19677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25"/>
          <p:cNvCxnSpPr/>
          <p:nvPr/>
        </p:nvCxnSpPr>
        <p:spPr>
          <a:xfrm>
            <a:off x="7602646" y="19677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2" name="Google Shape;452;p25"/>
          <p:cNvSpPr txBox="1"/>
          <p:nvPr/>
        </p:nvSpPr>
        <p:spPr>
          <a:xfrm>
            <a:off x="7356721" y="19677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 txBox="1"/>
          <p:nvPr/>
        </p:nvSpPr>
        <p:spPr>
          <a:xfrm>
            <a:off x="7602646" y="1987126"/>
            <a:ext cx="1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상품을 선택하는 라디오 버튼.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7357724" y="2462851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25"/>
          <p:cNvCxnSpPr/>
          <p:nvPr/>
        </p:nvCxnSpPr>
        <p:spPr>
          <a:xfrm>
            <a:off x="7603649" y="2462851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6" name="Google Shape;456;p25"/>
          <p:cNvSpPr txBox="1"/>
          <p:nvPr/>
        </p:nvSpPr>
        <p:spPr>
          <a:xfrm>
            <a:off x="7357724" y="2462851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7601624" y="2462851"/>
            <a:ext cx="149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옵션을 선택 할수있는 체크박스.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1327250" y="2663838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&lt;MAIN BODY&gt;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945500" y="2464075"/>
            <a:ext cx="5411700" cy="29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978525" y="2000144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선택 라디오 버튼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978525" y="2428101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 선택 체크박스 버튼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945489" y="3741551"/>
            <a:ext cx="5411700" cy="29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978513" y="3741603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예약하기 버튼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945493" y="2968085"/>
            <a:ext cx="5411700" cy="29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899468" y="2949012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 입력 창 (우편주소 상세주소)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935488" y="3387675"/>
            <a:ext cx="5411700" cy="29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922488" y="3368602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청소 날짜 지정하기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7354640" y="29694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25"/>
          <p:cNvCxnSpPr/>
          <p:nvPr/>
        </p:nvCxnSpPr>
        <p:spPr>
          <a:xfrm>
            <a:off x="7600565" y="29694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0" name="Google Shape;470;p25"/>
          <p:cNvSpPr txBox="1"/>
          <p:nvPr/>
        </p:nvSpPr>
        <p:spPr>
          <a:xfrm>
            <a:off x="7354640" y="29694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7600565" y="2988826"/>
            <a:ext cx="1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우편주소/상세주소를 받는 공간.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7343236" y="3483901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5"/>
          <p:cNvCxnSpPr/>
          <p:nvPr/>
        </p:nvCxnSpPr>
        <p:spPr>
          <a:xfrm>
            <a:off x="7589161" y="3483901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25"/>
          <p:cNvSpPr txBox="1"/>
          <p:nvPr/>
        </p:nvSpPr>
        <p:spPr>
          <a:xfrm>
            <a:off x="7343236" y="3483901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7587136" y="3483901"/>
            <a:ext cx="14964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청소 당일을 지정.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7325703" y="40098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7571628" y="40098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8" name="Google Shape;478;p25"/>
          <p:cNvSpPr txBox="1"/>
          <p:nvPr/>
        </p:nvSpPr>
        <p:spPr>
          <a:xfrm>
            <a:off x="7325703" y="40098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7571628" y="4029226"/>
            <a:ext cx="1496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예약하기 버튼.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4257609" y="2618898"/>
            <a:ext cx="253892" cy="24200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624272" y="2934859"/>
            <a:ext cx="275122" cy="2682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624272" y="2448827"/>
            <a:ext cx="275122" cy="2682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628755" y="2008567"/>
            <a:ext cx="293733" cy="29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3814039" y="588299"/>
            <a:ext cx="267143" cy="26707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05735" y="3371062"/>
            <a:ext cx="293733" cy="2682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614055" y="3752630"/>
            <a:ext cx="260709" cy="28382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/>
          <p:nvPr/>
        </p:nvSpPr>
        <p:spPr>
          <a:xfrm>
            <a:off x="-865" y="3134"/>
            <a:ext cx="9144000" cy="242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6807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26"/>
          <p:cNvCxnSpPr>
            <a:stCxn id="493" idx="3"/>
          </p:cNvCxnSpPr>
          <p:nvPr/>
        </p:nvCxnSpPr>
        <p:spPr>
          <a:xfrm>
            <a:off x="1187675" y="151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5" name="Google Shape;495;p26"/>
          <p:cNvCxnSpPr/>
          <p:nvPr/>
        </p:nvCxnSpPr>
        <p:spPr>
          <a:xfrm>
            <a:off x="14750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6" name="Google Shape;496;p26"/>
          <p:cNvSpPr txBox="1"/>
          <p:nvPr/>
        </p:nvSpPr>
        <p:spPr>
          <a:xfrm>
            <a:off x="1535525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명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6"/>
          <p:cNvCxnSpPr/>
          <p:nvPr/>
        </p:nvCxnSpPr>
        <p:spPr>
          <a:xfrm>
            <a:off x="22627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8" name="Google Shape;498;p26"/>
          <p:cNvSpPr txBox="1"/>
          <p:nvPr/>
        </p:nvSpPr>
        <p:spPr>
          <a:xfrm>
            <a:off x="289485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청소 예약하기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26"/>
          <p:cNvCxnSpPr/>
          <p:nvPr/>
        </p:nvCxnSpPr>
        <p:spPr>
          <a:xfrm>
            <a:off x="440447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0" name="Google Shape;500;p26"/>
          <p:cNvSpPr txBox="1"/>
          <p:nvPr/>
        </p:nvSpPr>
        <p:spPr>
          <a:xfrm>
            <a:off x="4511500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26"/>
          <p:cNvCxnSpPr/>
          <p:nvPr/>
        </p:nvCxnSpPr>
        <p:spPr>
          <a:xfrm>
            <a:off x="5434300" y="3025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2" name="Google Shape;502;p26"/>
          <p:cNvSpPr txBox="1"/>
          <p:nvPr/>
        </p:nvSpPr>
        <p:spPr>
          <a:xfrm>
            <a:off x="6098606" y="-240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04. 청소 예약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26"/>
          <p:cNvCxnSpPr/>
          <p:nvPr/>
        </p:nvCxnSpPr>
        <p:spPr>
          <a:xfrm>
            <a:off x="7635400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4" name="Google Shape;504;p26"/>
          <p:cNvSpPr txBox="1"/>
          <p:nvPr/>
        </p:nvSpPr>
        <p:spPr>
          <a:xfrm>
            <a:off x="7685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26"/>
          <p:cNvCxnSpPr/>
          <p:nvPr/>
        </p:nvCxnSpPr>
        <p:spPr>
          <a:xfrm>
            <a:off x="8245525" y="340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6" name="Google Shape;506;p26"/>
          <p:cNvSpPr txBox="1"/>
          <p:nvPr/>
        </p:nvSpPr>
        <p:spPr>
          <a:xfrm>
            <a:off x="8382713" y="-18050"/>
            <a:ext cx="11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이강현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865" y="242357"/>
            <a:ext cx="9136423" cy="19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26"/>
          <p:cNvCxnSpPr/>
          <p:nvPr/>
        </p:nvCxnSpPr>
        <p:spPr>
          <a:xfrm>
            <a:off x="649312" y="224432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26"/>
          <p:cNvSpPr txBox="1"/>
          <p:nvPr/>
        </p:nvSpPr>
        <p:spPr>
          <a:xfrm>
            <a:off x="65148" y="172469"/>
            <a:ext cx="4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42532" y="533675"/>
            <a:ext cx="11649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677201" y="657501"/>
            <a:ext cx="93059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1982875" y="533675"/>
            <a:ext cx="4953300" cy="7338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2163300" y="669825"/>
            <a:ext cx="456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공지사항/</a:t>
            </a:r>
            <a:r>
              <a:rPr lang="ko-KR" sz="1600" i="0" strike="noStrike" cap="none" dirty="0">
                <a:solidFill>
                  <a:srgbClr val="FFFFFF"/>
                </a:solidFill>
              </a:rPr>
              <a:t>상품</a:t>
            </a:r>
            <a:r>
              <a:rPr lang="en-US" altLang="ko-KR" sz="1600" i="0" strike="noStrike" cap="none" dirty="0">
                <a:solidFill>
                  <a:srgbClr val="FFFFFF"/>
                </a:solidFill>
              </a:rPr>
              <a:t>&amp;</a:t>
            </a:r>
            <a:r>
              <a:rPr lang="ko-KR" sz="1600" b="1" i="0" u="sng" strike="noStrike" cap="none" dirty="0">
                <a:solidFill>
                  <a:srgbClr val="FFFFFF"/>
                </a:solidFill>
              </a:rPr>
              <a:t>예약</a:t>
            </a:r>
            <a:r>
              <a:rPr 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/고객센터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62750" y="1349400"/>
            <a:ext cx="6402300" cy="308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500350" y="4515050"/>
            <a:ext cx="6435900" cy="3864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1279450" y="4534225"/>
            <a:ext cx="45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회사소개/개인정보취급방침/이용약관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7349675" y="588151"/>
            <a:ext cx="1694400" cy="2949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7354500" y="9585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26"/>
          <p:cNvCxnSpPr/>
          <p:nvPr/>
        </p:nvCxnSpPr>
        <p:spPr>
          <a:xfrm>
            <a:off x="7600425" y="9585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0" name="Google Shape;520;p26"/>
          <p:cNvSpPr txBox="1"/>
          <p:nvPr/>
        </p:nvSpPr>
        <p:spPr>
          <a:xfrm>
            <a:off x="7354500" y="9585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7600425" y="977926"/>
            <a:ext cx="14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MAIN_BODY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Width:100%,height:100%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7356516" y="1480501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26"/>
          <p:cNvCxnSpPr/>
          <p:nvPr/>
        </p:nvCxnSpPr>
        <p:spPr>
          <a:xfrm>
            <a:off x="7602441" y="1480501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4" name="Google Shape;524;p26"/>
          <p:cNvSpPr txBox="1"/>
          <p:nvPr/>
        </p:nvSpPr>
        <p:spPr>
          <a:xfrm>
            <a:off x="7356516" y="1480501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7600416" y="1480501"/>
            <a:ext cx="149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700">
                <a:solidFill>
                  <a:schemeClr val="dk1"/>
                </a:solidFill>
              </a:rPr>
              <a:t>청소 예약을 클릭 시</a:t>
            </a:r>
            <a:endParaRPr sz="7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700">
                <a:solidFill>
                  <a:schemeClr val="dk1"/>
                </a:solidFill>
              </a:rPr>
              <a:t>또는 청소상품을 클릭시 나오는 패이지</a:t>
            </a:r>
            <a:r>
              <a:rPr lang="ko-KR" sz="1000">
                <a:solidFill>
                  <a:schemeClr val="dk1"/>
                </a:solidFill>
              </a:rPr>
              <a:t>.</a:t>
            </a: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7356721" y="19677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6"/>
          <p:cNvCxnSpPr/>
          <p:nvPr/>
        </p:nvCxnSpPr>
        <p:spPr>
          <a:xfrm>
            <a:off x="7602646" y="19677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8" name="Google Shape;528;p26"/>
          <p:cNvSpPr txBox="1"/>
          <p:nvPr/>
        </p:nvSpPr>
        <p:spPr>
          <a:xfrm>
            <a:off x="7356721" y="19677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7602646" y="1987126"/>
            <a:ext cx="14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상품을 선택하는 라</a:t>
            </a:r>
            <a:r>
              <a:rPr lang="ko-KR" sz="700"/>
              <a:t>디오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버튼.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/>
              <a:t>상품을 리스트를 불러와 띄운다.</a:t>
            </a:r>
            <a:endParaRPr sz="700"/>
          </a:p>
        </p:txBody>
      </p:sp>
      <p:sp>
        <p:nvSpPr>
          <p:cNvPr id="530" name="Google Shape;530;p26"/>
          <p:cNvSpPr/>
          <p:nvPr/>
        </p:nvSpPr>
        <p:spPr>
          <a:xfrm>
            <a:off x="7357724" y="2462851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26"/>
          <p:cNvCxnSpPr/>
          <p:nvPr/>
        </p:nvCxnSpPr>
        <p:spPr>
          <a:xfrm>
            <a:off x="7603649" y="2462851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2" name="Google Shape;532;p26"/>
          <p:cNvSpPr txBox="1"/>
          <p:nvPr/>
        </p:nvSpPr>
        <p:spPr>
          <a:xfrm>
            <a:off x="7357724" y="2462851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7601624" y="2462851"/>
            <a:ext cx="149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옵션을 선택 할수있는 체크박스</a:t>
            </a: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700">
                <a:solidFill>
                  <a:schemeClr val="dk1"/>
                </a:solidFill>
              </a:rPr>
              <a:t>옵션은 리스트를 불러온다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1327250" y="2663838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&lt;MAIN BODY&gt;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120000" y="570500"/>
            <a:ext cx="183900" cy="1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81900" y="511950"/>
            <a:ext cx="26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4218300" y="2760263"/>
            <a:ext cx="183900" cy="1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180200" y="2701713"/>
            <a:ext cx="26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608625" y="1464300"/>
            <a:ext cx="183900" cy="1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570525" y="1405750"/>
            <a:ext cx="26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608630" y="1800875"/>
            <a:ext cx="183900" cy="1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570530" y="1742325"/>
            <a:ext cx="26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7354640" y="29694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6"/>
          <p:cNvCxnSpPr/>
          <p:nvPr/>
        </p:nvCxnSpPr>
        <p:spPr>
          <a:xfrm>
            <a:off x="7600565" y="29694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5" name="Google Shape;545;p26"/>
          <p:cNvSpPr txBox="1"/>
          <p:nvPr/>
        </p:nvSpPr>
        <p:spPr>
          <a:xfrm>
            <a:off x="7354640" y="29694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7600565" y="2988826"/>
            <a:ext cx="14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/>
              <a:t>카카오 지도api를 사용하여i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우편주소/상세주소를 받는 공간.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646725" y="2314838"/>
            <a:ext cx="183900" cy="1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608625" y="2256288"/>
            <a:ext cx="26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7343236" y="3483901"/>
            <a:ext cx="1671600" cy="446400"/>
          </a:xfrm>
          <a:prstGeom prst="rect">
            <a:avLst/>
          </a:prstGeom>
          <a:solidFill>
            <a:srgbClr val="E8EC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26"/>
          <p:cNvCxnSpPr/>
          <p:nvPr/>
        </p:nvCxnSpPr>
        <p:spPr>
          <a:xfrm>
            <a:off x="7589161" y="3483901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1" name="Google Shape;551;p26"/>
          <p:cNvSpPr txBox="1"/>
          <p:nvPr/>
        </p:nvSpPr>
        <p:spPr>
          <a:xfrm>
            <a:off x="7343236" y="3483901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7587136" y="3483901"/>
            <a:ext cx="149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input:date를 이용하여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날짜를 가져오는 기능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7325703" y="4009876"/>
            <a:ext cx="1671600" cy="446400"/>
          </a:xfrm>
          <a:prstGeom prst="rect">
            <a:avLst/>
          </a:prstGeom>
          <a:solidFill>
            <a:srgbClr val="CFD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p26"/>
          <p:cNvCxnSpPr/>
          <p:nvPr/>
        </p:nvCxnSpPr>
        <p:spPr>
          <a:xfrm>
            <a:off x="7571628" y="4009876"/>
            <a:ext cx="14100" cy="4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5" name="Google Shape;555;p26"/>
          <p:cNvSpPr txBox="1"/>
          <p:nvPr/>
        </p:nvSpPr>
        <p:spPr>
          <a:xfrm>
            <a:off x="7325703" y="4009876"/>
            <a:ext cx="2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 txBox="1"/>
          <p:nvPr/>
        </p:nvSpPr>
        <p:spPr>
          <a:xfrm>
            <a:off x="7571628" y="3983842"/>
            <a:ext cx="149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예약하기 버튼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800"/>
              <a:t>submit으로 포스트 방식으로 정보를 건네준다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646725" y="3187238"/>
            <a:ext cx="183900" cy="1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6"/>
          <p:cNvSpPr txBox="1"/>
          <p:nvPr/>
        </p:nvSpPr>
        <p:spPr>
          <a:xfrm>
            <a:off x="608625" y="3128688"/>
            <a:ext cx="26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6"/>
          <p:cNvSpPr/>
          <p:nvPr/>
        </p:nvSpPr>
        <p:spPr>
          <a:xfrm>
            <a:off x="646725" y="3873662"/>
            <a:ext cx="183900" cy="19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6"/>
          <p:cNvSpPr txBox="1"/>
          <p:nvPr/>
        </p:nvSpPr>
        <p:spPr>
          <a:xfrm>
            <a:off x="608625" y="3821887"/>
            <a:ext cx="26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6"/>
          <p:cNvSpPr/>
          <p:nvPr/>
        </p:nvSpPr>
        <p:spPr>
          <a:xfrm>
            <a:off x="819925" y="1510850"/>
            <a:ext cx="90900" cy="9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"/>
          <p:cNvSpPr txBox="1"/>
          <p:nvPr/>
        </p:nvSpPr>
        <p:spPr>
          <a:xfrm>
            <a:off x="957500" y="1382132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상퓸1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6"/>
          <p:cNvSpPr/>
          <p:nvPr/>
        </p:nvSpPr>
        <p:spPr>
          <a:xfrm>
            <a:off x="1581975" y="1497343"/>
            <a:ext cx="90900" cy="9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1719550" y="1368625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상퓸2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6"/>
          <p:cNvSpPr/>
          <p:nvPr/>
        </p:nvSpPr>
        <p:spPr>
          <a:xfrm>
            <a:off x="2297350" y="1490983"/>
            <a:ext cx="90900" cy="9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6"/>
          <p:cNvSpPr txBox="1"/>
          <p:nvPr/>
        </p:nvSpPr>
        <p:spPr>
          <a:xfrm>
            <a:off x="2434925" y="1362265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상퓸3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6"/>
          <p:cNvSpPr/>
          <p:nvPr/>
        </p:nvSpPr>
        <p:spPr>
          <a:xfrm>
            <a:off x="2928350" y="1480772"/>
            <a:ext cx="90900" cy="9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6"/>
          <p:cNvSpPr txBox="1"/>
          <p:nvPr/>
        </p:nvSpPr>
        <p:spPr>
          <a:xfrm>
            <a:off x="3065925" y="1352054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상퓸4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3537950" y="1480772"/>
            <a:ext cx="90900" cy="9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3675525" y="1352054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상퓸5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4156000" y="1478359"/>
            <a:ext cx="90900" cy="9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6"/>
          <p:cNvSpPr txBox="1"/>
          <p:nvPr/>
        </p:nvSpPr>
        <p:spPr>
          <a:xfrm>
            <a:off x="4293575" y="1349641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상퓸6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6"/>
          <p:cNvSpPr txBox="1"/>
          <p:nvPr/>
        </p:nvSpPr>
        <p:spPr>
          <a:xfrm>
            <a:off x="965667" y="1727919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831973" y="1849357"/>
            <a:ext cx="90900" cy="9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6"/>
          <p:cNvSpPr txBox="1"/>
          <p:nvPr/>
        </p:nvSpPr>
        <p:spPr>
          <a:xfrm>
            <a:off x="1678517" y="1733244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1544823" y="1854682"/>
            <a:ext cx="90900" cy="9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6"/>
          <p:cNvSpPr txBox="1"/>
          <p:nvPr/>
        </p:nvSpPr>
        <p:spPr>
          <a:xfrm>
            <a:off x="2391367" y="1736994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6"/>
          <p:cNvSpPr/>
          <p:nvPr/>
        </p:nvSpPr>
        <p:spPr>
          <a:xfrm>
            <a:off x="2257673" y="1858431"/>
            <a:ext cx="90900" cy="9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6"/>
          <p:cNvSpPr txBox="1"/>
          <p:nvPr/>
        </p:nvSpPr>
        <p:spPr>
          <a:xfrm>
            <a:off x="3028542" y="1736994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6"/>
          <p:cNvSpPr/>
          <p:nvPr/>
        </p:nvSpPr>
        <p:spPr>
          <a:xfrm>
            <a:off x="2894848" y="1858431"/>
            <a:ext cx="90900" cy="9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6"/>
          <p:cNvSpPr txBox="1"/>
          <p:nvPr/>
        </p:nvSpPr>
        <p:spPr>
          <a:xfrm>
            <a:off x="3665717" y="1730494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3532023" y="1851931"/>
            <a:ext cx="90900" cy="9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6"/>
          <p:cNvSpPr txBox="1"/>
          <p:nvPr/>
        </p:nvSpPr>
        <p:spPr>
          <a:xfrm>
            <a:off x="908150" y="2278650"/>
            <a:ext cx="673800" cy="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주소찾기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6"/>
          <p:cNvSpPr txBox="1"/>
          <p:nvPr/>
        </p:nvSpPr>
        <p:spPr>
          <a:xfrm>
            <a:off x="1671550" y="2278650"/>
            <a:ext cx="2175900" cy="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6"/>
          <p:cNvSpPr txBox="1"/>
          <p:nvPr/>
        </p:nvSpPr>
        <p:spPr>
          <a:xfrm>
            <a:off x="4014450" y="2245400"/>
            <a:ext cx="1021800" cy="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읍면동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5165825" y="2228400"/>
            <a:ext cx="1021800" cy="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상세주소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6"/>
          <p:cNvSpPr txBox="1"/>
          <p:nvPr/>
        </p:nvSpPr>
        <p:spPr>
          <a:xfrm>
            <a:off x="909500" y="3121500"/>
            <a:ext cx="4568700" cy="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 예시) 2023/07/11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6"/>
          <p:cNvSpPr txBox="1"/>
          <p:nvPr/>
        </p:nvSpPr>
        <p:spPr>
          <a:xfrm>
            <a:off x="1070475" y="3827863"/>
            <a:ext cx="4568700" cy="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예약하기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4187931" y="2738336"/>
            <a:ext cx="252369" cy="25022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82806" y="529314"/>
            <a:ext cx="215251" cy="25637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26"/>
          <p:cNvSpPr/>
          <p:nvPr/>
        </p:nvSpPr>
        <p:spPr>
          <a:xfrm>
            <a:off x="547775" y="1429655"/>
            <a:ext cx="249400" cy="23710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547775" y="1789193"/>
            <a:ext cx="249400" cy="23395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617308" y="2296122"/>
            <a:ext cx="247683" cy="25085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608550" y="3148817"/>
            <a:ext cx="236983" cy="25457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617859" y="3835765"/>
            <a:ext cx="247132" cy="23469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597" name="Google Shape;597;p26"/>
          <p:cNvSpPr txBox="1"/>
          <p:nvPr/>
        </p:nvSpPr>
        <p:spPr>
          <a:xfrm>
            <a:off x="2223158" y="186605"/>
            <a:ext cx="46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/>
              <a:t>메인페이지&gt;상품정보&gt;</a:t>
            </a: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 b="1"/>
              <a:t>청소예약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7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-1" y="1485900"/>
            <a:ext cx="9144000" cy="2042160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 txBox="1"/>
          <p:nvPr/>
        </p:nvSpPr>
        <p:spPr>
          <a:xfrm>
            <a:off x="2046501" y="1937613"/>
            <a:ext cx="526501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(문의게시판</a:t>
            </a:r>
            <a:r>
              <a:rPr lang="ko-KR" sz="28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리뷰게시판)</a:t>
            </a:r>
            <a:endParaRPr sz="28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07" name="Google Shape;607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3" name="Google Shape;663;p29"/>
          <p:cNvGraphicFramePr/>
          <p:nvPr>
            <p:extLst>
              <p:ext uri="{D42A27DB-BD31-4B8C-83A1-F6EECF244321}">
                <p14:modId xmlns:p14="http://schemas.microsoft.com/office/powerpoint/2010/main" val="2157154065"/>
              </p:ext>
            </p:extLst>
          </p:nvPr>
        </p:nvGraphicFramePr>
        <p:xfrm>
          <a:off x="6368478" y="864936"/>
          <a:ext cx="2651800" cy="321485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/>
                        <a:t>회원만 이용 가능.</a:t>
                      </a:r>
                      <a:endParaRPr sz="1000" b="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글 제목 클릭 시 문의사항 상세페이지로 이동.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관리자 답글 있을 시에 회원은 작성 글 삭제 및 수정 불가. 새로운 글 작성으로 문의가능.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글쓰기 버튼 클릭 시 문의사항 글쓰기 페이지로 이동.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- 문의 글 및 답글 포함10개 목록</a:t>
                      </a: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페이징</a:t>
                      </a:r>
                      <a:r>
                        <a:rPr lang="ko-KR" altLang="en-US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처리</a:t>
                      </a: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4" name="Google Shape;664;p2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665" name="Google Shape;665;p2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문의게시판 리스트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05. 고객센터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안 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sz="1000" b="1">
                          <a:solidFill>
                            <a:srgbClr val="0C0C0C"/>
                          </a:solidFill>
                        </a:rPr>
                        <a:t>고객센터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문의사항 리스트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6" name="Google Shape;666;p29"/>
          <p:cNvSpPr txBox="1">
            <a:spLocks noGrp="1"/>
          </p:cNvSpPr>
          <p:nvPr>
            <p:ph type="sldNum" idx="12"/>
          </p:nvPr>
        </p:nvSpPr>
        <p:spPr>
          <a:xfrm>
            <a:off x="6781800" y="486948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17</a:t>
            </a: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>
            <a:off x="782083" y="859788"/>
            <a:ext cx="5235056" cy="557284"/>
            <a:chOff x="897781" y="859210"/>
            <a:chExt cx="4868633" cy="567676"/>
          </a:xfrm>
        </p:grpSpPr>
        <p:sp>
          <p:nvSpPr>
            <p:cNvPr id="668" name="Google Shape;668;p29"/>
            <p:cNvSpPr/>
            <p:nvPr/>
          </p:nvSpPr>
          <p:spPr>
            <a:xfrm>
              <a:off x="897781" y="864453"/>
              <a:ext cx="1030623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회사소개</a:t>
              </a:r>
              <a:r>
                <a:rPr lang="en-US" alt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공지사항/</a:t>
              </a:r>
              <a:r>
                <a:rPr lang="ko-KR" altLang="ko-KR" sz="105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r>
                <a:rPr lang="en-US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1" i="0" u="sng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1050" b="1" i="0" u="sng" strike="noStrike" cap="none" dirty="0">
                <a:solidFill>
                  <a:schemeClr val="lt1"/>
                </a:solidFill>
              </a:endParaRPr>
            </a:p>
          </p:txBody>
        </p:sp>
      </p:grpSp>
      <p:sp>
        <p:nvSpPr>
          <p:cNvPr id="670" name="Google Shape;670;p29"/>
          <p:cNvSpPr/>
          <p:nvPr/>
        </p:nvSpPr>
        <p:spPr>
          <a:xfrm>
            <a:off x="780899" y="852525"/>
            <a:ext cx="52377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778553" y="1504951"/>
            <a:ext cx="5237700" cy="264308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9"/>
          <p:cNvSpPr/>
          <p:nvPr/>
        </p:nvSpPr>
        <p:spPr>
          <a:xfrm>
            <a:off x="2235484" y="1611146"/>
            <a:ext cx="2986016" cy="2928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문의사항 리스트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29"/>
          <p:cNvSpPr/>
          <p:nvPr/>
        </p:nvSpPr>
        <p:spPr>
          <a:xfrm>
            <a:off x="2231869" y="1942139"/>
            <a:ext cx="2986016" cy="1640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825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29"/>
          <p:cNvSpPr/>
          <p:nvPr/>
        </p:nvSpPr>
        <p:spPr>
          <a:xfrm>
            <a:off x="2231869" y="3749254"/>
            <a:ext cx="2985900" cy="2142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페이징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9"/>
          <p:cNvSpPr/>
          <p:nvPr/>
        </p:nvSpPr>
        <p:spPr>
          <a:xfrm>
            <a:off x="2303452" y="2622512"/>
            <a:ext cx="2873976" cy="296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답글(관리자</a:t>
            </a:r>
            <a:r>
              <a:rPr lang="ko-KR" sz="13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3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2284373" y="2613689"/>
            <a:ext cx="350202" cy="296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altLang="en-US" sz="13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ㄴ</a:t>
            </a:r>
            <a:endParaRPr sz="135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29"/>
          <p:cNvSpPr/>
          <p:nvPr/>
        </p:nvSpPr>
        <p:spPr>
          <a:xfrm>
            <a:off x="2284373" y="2287181"/>
            <a:ext cx="2893055" cy="296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29"/>
          <p:cNvSpPr/>
          <p:nvPr/>
        </p:nvSpPr>
        <p:spPr>
          <a:xfrm>
            <a:off x="2285895" y="2289165"/>
            <a:ext cx="348679" cy="296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1" name="Google Shape;681;p29"/>
          <p:cNvGraphicFramePr/>
          <p:nvPr/>
        </p:nvGraphicFramePr>
        <p:xfrm>
          <a:off x="2290450" y="2005965"/>
          <a:ext cx="2893050" cy="25717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8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/>
                        <a:t>번호                    제목                          작성자    날짜</a:t>
                      </a:r>
                      <a:endParaRPr sz="1100" u="none" strike="noStrike" cap="none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2" name="Google Shape;682;p29"/>
          <p:cNvSpPr/>
          <p:nvPr/>
        </p:nvSpPr>
        <p:spPr>
          <a:xfrm>
            <a:off x="2634574" y="2297107"/>
            <a:ext cx="1617303" cy="2877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 문의드립니다!</a:t>
            </a:r>
            <a:endParaRPr sz="10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29"/>
          <p:cNvSpPr/>
          <p:nvPr/>
        </p:nvSpPr>
        <p:spPr>
          <a:xfrm>
            <a:off x="4251877" y="2297171"/>
            <a:ext cx="400175" cy="2877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ko-KR" sz="7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whee</a:t>
            </a:r>
            <a:endParaRPr sz="7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29"/>
          <p:cNvSpPr/>
          <p:nvPr/>
        </p:nvSpPr>
        <p:spPr>
          <a:xfrm>
            <a:off x="4651060" y="2297236"/>
            <a:ext cx="526368" cy="2877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ko-KR" sz="7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2023-07-01</a:t>
            </a:r>
            <a:endParaRPr sz="7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3303787" y="3256849"/>
            <a:ext cx="759578" cy="239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2573879" y="2167825"/>
            <a:ext cx="348600" cy="182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2573872" y="2611475"/>
            <a:ext cx="348600" cy="182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3045480" y="3143819"/>
            <a:ext cx="348600" cy="182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2235468" y="3766375"/>
            <a:ext cx="338400" cy="182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" name="Google Shape;695;p30"/>
          <p:cNvGraphicFramePr/>
          <p:nvPr/>
        </p:nvGraphicFramePr>
        <p:xfrm>
          <a:off x="6344447" y="855052"/>
          <a:ext cx="2799550" cy="17739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/>
                        <a:t>-작성자 ID를 자동으로 가져온다.</a:t>
                      </a:r>
                      <a:endParaRPr sz="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/>
                        <a:t>-모든 항목은 필수 입력 항목.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/>
                        <a:t>-글 작성 완료 후 등록 버튼 클릭-&gt;문의사항 상세       페이지로 이동.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 등록 버튼 클릭 시  팝업 창 “주말, 공휴일 제외, 24시간 이내 답변 드리겠습니다” 알림.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6" name="Google Shape;696;p3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697" name="Google Shape;697;p30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문의</a:t>
                      </a: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게시판 글쓰기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05. 고객센터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안 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sz="1000" b="1" dirty="0">
                          <a:solidFill>
                            <a:srgbClr val="0C0C0C"/>
                          </a:solidFill>
                        </a:rPr>
                        <a:t>고객센터</a:t>
                      </a: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문의사항 &gt;글쓰기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8" name="Google Shape;698;p30"/>
          <p:cNvSpPr txBox="1">
            <a:spLocks noGrp="1"/>
          </p:cNvSpPr>
          <p:nvPr>
            <p:ph type="sldNum" idx="12"/>
          </p:nvPr>
        </p:nvSpPr>
        <p:spPr>
          <a:xfrm>
            <a:off x="687593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18</a:t>
            </a:r>
            <a:endParaRPr/>
          </a:p>
        </p:txBody>
      </p:sp>
      <p:grpSp>
        <p:nvGrpSpPr>
          <p:cNvPr id="699" name="Google Shape;699;p30"/>
          <p:cNvGrpSpPr/>
          <p:nvPr/>
        </p:nvGrpSpPr>
        <p:grpSpPr>
          <a:xfrm>
            <a:off x="958118" y="838091"/>
            <a:ext cx="5000625" cy="572145"/>
            <a:chOff x="959932" y="864033"/>
            <a:chExt cx="4807369" cy="582810"/>
          </a:xfrm>
        </p:grpSpPr>
        <p:sp>
          <p:nvSpPr>
            <p:cNvPr id="700" name="Google Shape;700;p30"/>
            <p:cNvSpPr/>
            <p:nvPr/>
          </p:nvSpPr>
          <p:spPr>
            <a:xfrm>
              <a:off x="959932" y="884410"/>
              <a:ext cx="1070673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2031455" y="864033"/>
              <a:ext cx="3735846" cy="56107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회사소개</a:t>
              </a:r>
              <a:r>
                <a:rPr lang="en-US" alt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공지사항/상품</a:t>
              </a:r>
              <a:r>
                <a:rPr lang="en-US" alt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예약/</a:t>
              </a:r>
              <a:r>
                <a:rPr lang="ko-KR" sz="1050" b="1" i="0" u="sng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1050" b="1" i="0" u="sng" strike="noStrike" cap="none" dirty="0">
                <a:solidFill>
                  <a:schemeClr val="lt1"/>
                </a:solidFill>
              </a:endParaRPr>
            </a:p>
          </p:txBody>
        </p:sp>
      </p:grpSp>
      <p:sp>
        <p:nvSpPr>
          <p:cNvPr id="702" name="Google Shape;702;p30"/>
          <p:cNvSpPr/>
          <p:nvPr/>
        </p:nvSpPr>
        <p:spPr>
          <a:xfrm>
            <a:off x="959446" y="842913"/>
            <a:ext cx="49980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961796" y="1509929"/>
            <a:ext cx="4995650" cy="290367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0"/>
          <p:cNvSpPr/>
          <p:nvPr/>
        </p:nvSpPr>
        <p:spPr>
          <a:xfrm>
            <a:off x="2177452" y="2707869"/>
            <a:ext cx="2996700" cy="1253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0"/>
          <p:cNvSpPr txBox="1"/>
          <p:nvPr/>
        </p:nvSpPr>
        <p:spPr>
          <a:xfrm>
            <a:off x="2966078" y="3007674"/>
            <a:ext cx="1090980" cy="24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글 작성 페이지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30"/>
          <p:cNvSpPr txBox="1"/>
          <p:nvPr/>
        </p:nvSpPr>
        <p:spPr>
          <a:xfrm>
            <a:off x="3126993" y="1706072"/>
            <a:ext cx="1117420" cy="30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문의사항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3375474" y="4013527"/>
            <a:ext cx="459644" cy="2153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0"/>
          <p:cNvSpPr txBox="1"/>
          <p:nvPr/>
        </p:nvSpPr>
        <p:spPr>
          <a:xfrm>
            <a:off x="2187353" y="2037221"/>
            <a:ext cx="2976900" cy="27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            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1903553" y="1804825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3311596" y="3730160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09;p30">
            <a:extLst>
              <a:ext uri="{FF2B5EF4-FFF2-40B4-BE49-F238E27FC236}">
                <a16:creationId xmlns:a16="http://schemas.microsoft.com/office/drawing/2014/main" id="{2E17C365-D128-001A-EFCD-66CDD4256C5F}"/>
              </a:ext>
            </a:extLst>
          </p:cNvPr>
          <p:cNvSpPr/>
          <p:nvPr/>
        </p:nvSpPr>
        <p:spPr>
          <a:xfrm>
            <a:off x="2177452" y="2387300"/>
            <a:ext cx="1134143" cy="2584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altLang="en-US"/>
              <a:t>작성자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1"/>
          <p:cNvGraphicFramePr/>
          <p:nvPr>
            <p:extLst>
              <p:ext uri="{D42A27DB-BD31-4B8C-83A1-F6EECF244321}">
                <p14:modId xmlns:p14="http://schemas.microsoft.com/office/powerpoint/2010/main" val="3856363955"/>
              </p:ext>
            </p:extLst>
          </p:nvPr>
        </p:nvGraphicFramePr>
        <p:xfrm>
          <a:off x="6302925" y="884816"/>
          <a:ext cx="2740225" cy="180072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8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1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/>
                        <a:t>- 글 제목, 작성자ID를 상단에 위치.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/>
                        <a:t>- 하단에 수정</a:t>
                      </a:r>
                      <a:r>
                        <a:rPr lang="en-US" altLang="ko-KR" sz="800" u="none" strike="noStrike" cap="none" dirty="0"/>
                        <a:t> </a:t>
                      </a:r>
                      <a:r>
                        <a:rPr lang="ko-KR" sz="800" u="none" strike="noStrike" cap="none" dirty="0"/>
                        <a:t>기능만 존재.</a:t>
                      </a:r>
                      <a:endParaRPr sz="110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800" u="none" strike="noStrike" cap="none" dirty="0"/>
                        <a:t>관리자 답글 없을 시에만 수정</a:t>
                      </a:r>
                      <a:r>
                        <a:rPr lang="en-US" altLang="ko-KR" sz="800" u="none" strike="noStrike" cap="none" dirty="0"/>
                        <a:t>.</a:t>
                      </a:r>
                      <a:r>
                        <a:rPr lang="ko-KR" sz="800" u="none" strike="noStrike" cap="none" dirty="0"/>
                        <a:t> </a:t>
                      </a:r>
                      <a:endParaRPr lang="en-US" altLang="ko-KR" sz="8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800" u="none" strike="noStrike" cap="none" dirty="0"/>
                        <a:t>삭제 </a:t>
                      </a:r>
                      <a:r>
                        <a:rPr lang="ko-KR" altLang="en-US" sz="800" u="none" strike="noStrike" cap="none" dirty="0"/>
                        <a:t>기능 없음</a:t>
                      </a:r>
                      <a:r>
                        <a:rPr lang="en-US" altLang="ko-KR" sz="800" u="none" strike="noStrike" cap="none" dirty="0"/>
                        <a:t>.</a:t>
                      </a:r>
                      <a:endParaRPr sz="110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800" u="none" strike="noStrike" cap="none" dirty="0"/>
                        <a:t>답글 존재 시 새로운 글쓰기로 문의가능.</a:t>
                      </a:r>
                      <a:endParaRPr sz="110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9" name="Google Shape;719;p3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720" name="Google Shape;720;p31"/>
          <p:cNvGraphicFramePr/>
          <p:nvPr/>
        </p:nvGraphicFramePr>
        <p:xfrm>
          <a:off x="2" y="173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문의게시판 상세페이지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05.고객센터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안 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sz="1000" b="1">
                          <a:solidFill>
                            <a:srgbClr val="0C0C0C"/>
                          </a:solidFill>
                        </a:rPr>
                        <a:t>고객센터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문의사항 제목&gt;문의사항 상세페이지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1" name="Google Shape;731;p31"/>
          <p:cNvSpPr/>
          <p:nvPr/>
        </p:nvSpPr>
        <p:spPr>
          <a:xfrm>
            <a:off x="3161606" y="4058360"/>
            <a:ext cx="459644" cy="2153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3784769" y="4064678"/>
            <a:ext cx="459644" cy="2153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grpSp>
        <p:nvGrpSpPr>
          <p:cNvPr id="15" name="Google Shape;699;p30">
            <a:extLst>
              <a:ext uri="{FF2B5EF4-FFF2-40B4-BE49-F238E27FC236}">
                <a16:creationId xmlns:a16="http://schemas.microsoft.com/office/drawing/2014/main" id="{26B49013-61A6-C111-C76A-8F74C26DA462}"/>
              </a:ext>
            </a:extLst>
          </p:cNvPr>
          <p:cNvGrpSpPr/>
          <p:nvPr/>
        </p:nvGrpSpPr>
        <p:grpSpPr>
          <a:xfrm>
            <a:off x="958118" y="838091"/>
            <a:ext cx="5000625" cy="572145"/>
            <a:chOff x="959932" y="864033"/>
            <a:chExt cx="4807369" cy="582810"/>
          </a:xfrm>
        </p:grpSpPr>
        <p:sp>
          <p:nvSpPr>
            <p:cNvPr id="16" name="Google Shape;700;p30">
              <a:extLst>
                <a:ext uri="{FF2B5EF4-FFF2-40B4-BE49-F238E27FC236}">
                  <a16:creationId xmlns:a16="http://schemas.microsoft.com/office/drawing/2014/main" id="{ECD31B1B-B8CF-53A3-9932-0C98EEB81095}"/>
                </a:ext>
              </a:extLst>
            </p:cNvPr>
            <p:cNvSpPr/>
            <p:nvPr/>
          </p:nvSpPr>
          <p:spPr>
            <a:xfrm>
              <a:off x="959932" y="884410"/>
              <a:ext cx="1070673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701;p30">
              <a:extLst>
                <a:ext uri="{FF2B5EF4-FFF2-40B4-BE49-F238E27FC236}">
                  <a16:creationId xmlns:a16="http://schemas.microsoft.com/office/drawing/2014/main" id="{C82F99E5-8B34-AE40-ED15-91F467BB125F}"/>
                </a:ext>
              </a:extLst>
            </p:cNvPr>
            <p:cNvSpPr/>
            <p:nvPr/>
          </p:nvSpPr>
          <p:spPr>
            <a:xfrm>
              <a:off x="2031455" y="864033"/>
              <a:ext cx="3735846" cy="56107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회사소개</a:t>
              </a:r>
              <a:r>
                <a:rPr lang="en-US" alt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공지사항/</a:t>
              </a:r>
              <a:r>
                <a:rPr lang="ko-KR" altLang="ko-KR" sz="105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r>
                <a:rPr lang="en-US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1" i="0" u="sng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1050" b="1" i="0" u="sng" strike="noStrike" cap="none" dirty="0">
                <a:solidFill>
                  <a:schemeClr val="lt1"/>
                </a:solidFill>
              </a:endParaRPr>
            </a:p>
          </p:txBody>
        </p:sp>
      </p:grpSp>
      <p:sp>
        <p:nvSpPr>
          <p:cNvPr id="18" name="Google Shape;702;p30">
            <a:extLst>
              <a:ext uri="{FF2B5EF4-FFF2-40B4-BE49-F238E27FC236}">
                <a16:creationId xmlns:a16="http://schemas.microsoft.com/office/drawing/2014/main" id="{969B5F8E-A1A0-A133-008B-DBD403F64B1F}"/>
              </a:ext>
            </a:extLst>
          </p:cNvPr>
          <p:cNvSpPr/>
          <p:nvPr/>
        </p:nvSpPr>
        <p:spPr>
          <a:xfrm>
            <a:off x="959446" y="842913"/>
            <a:ext cx="49980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03;p30">
            <a:extLst>
              <a:ext uri="{FF2B5EF4-FFF2-40B4-BE49-F238E27FC236}">
                <a16:creationId xmlns:a16="http://schemas.microsoft.com/office/drawing/2014/main" id="{39AF2D76-D6A1-DF02-E9C2-007D4ACB41C5}"/>
              </a:ext>
            </a:extLst>
          </p:cNvPr>
          <p:cNvSpPr/>
          <p:nvPr/>
        </p:nvSpPr>
        <p:spPr>
          <a:xfrm>
            <a:off x="961796" y="1509929"/>
            <a:ext cx="4995650" cy="290367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706;p30">
            <a:extLst>
              <a:ext uri="{FF2B5EF4-FFF2-40B4-BE49-F238E27FC236}">
                <a16:creationId xmlns:a16="http://schemas.microsoft.com/office/drawing/2014/main" id="{9F928CD5-213E-B6CB-DF48-E8F0778FE445}"/>
              </a:ext>
            </a:extLst>
          </p:cNvPr>
          <p:cNvSpPr/>
          <p:nvPr/>
        </p:nvSpPr>
        <p:spPr>
          <a:xfrm>
            <a:off x="2177452" y="2707869"/>
            <a:ext cx="2996700" cy="1253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07;p30">
            <a:extLst>
              <a:ext uri="{FF2B5EF4-FFF2-40B4-BE49-F238E27FC236}">
                <a16:creationId xmlns:a16="http://schemas.microsoft.com/office/drawing/2014/main" id="{1DB9F203-5C02-55D8-9E1F-C63A102BEF90}"/>
              </a:ext>
            </a:extLst>
          </p:cNvPr>
          <p:cNvSpPr txBox="1"/>
          <p:nvPr/>
        </p:nvSpPr>
        <p:spPr>
          <a:xfrm>
            <a:off x="2966078" y="3007674"/>
            <a:ext cx="1090980" cy="40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문의사항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내용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8;p30">
            <a:extLst>
              <a:ext uri="{FF2B5EF4-FFF2-40B4-BE49-F238E27FC236}">
                <a16:creationId xmlns:a16="http://schemas.microsoft.com/office/drawing/2014/main" id="{91554E73-5937-716C-7F87-C6A75DE937C4}"/>
              </a:ext>
            </a:extLst>
          </p:cNvPr>
          <p:cNvSpPr txBox="1"/>
          <p:nvPr/>
        </p:nvSpPr>
        <p:spPr>
          <a:xfrm>
            <a:off x="3126993" y="1706072"/>
            <a:ext cx="1117420" cy="30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문의사항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710;p30">
            <a:extLst>
              <a:ext uri="{FF2B5EF4-FFF2-40B4-BE49-F238E27FC236}">
                <a16:creationId xmlns:a16="http://schemas.microsoft.com/office/drawing/2014/main" id="{DEBBFB6A-EDBA-2936-0BF5-1A661F54BD86}"/>
              </a:ext>
            </a:extLst>
          </p:cNvPr>
          <p:cNvSpPr txBox="1"/>
          <p:nvPr/>
        </p:nvSpPr>
        <p:spPr>
          <a:xfrm>
            <a:off x="2187353" y="2037221"/>
            <a:ext cx="2976900" cy="27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            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711;p30">
            <a:extLst>
              <a:ext uri="{FF2B5EF4-FFF2-40B4-BE49-F238E27FC236}">
                <a16:creationId xmlns:a16="http://schemas.microsoft.com/office/drawing/2014/main" id="{16E82493-8163-B026-1261-52C496C3996D}"/>
              </a:ext>
            </a:extLst>
          </p:cNvPr>
          <p:cNvSpPr/>
          <p:nvPr/>
        </p:nvSpPr>
        <p:spPr>
          <a:xfrm>
            <a:off x="1903553" y="1804825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712;p30">
            <a:extLst>
              <a:ext uri="{FF2B5EF4-FFF2-40B4-BE49-F238E27FC236}">
                <a16:creationId xmlns:a16="http://schemas.microsoft.com/office/drawing/2014/main" id="{2FD7B4F5-120F-81B3-27A7-AC64C9A6AD47}"/>
              </a:ext>
            </a:extLst>
          </p:cNvPr>
          <p:cNvSpPr/>
          <p:nvPr/>
        </p:nvSpPr>
        <p:spPr>
          <a:xfrm>
            <a:off x="2932997" y="3797169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709;p30">
            <a:extLst>
              <a:ext uri="{FF2B5EF4-FFF2-40B4-BE49-F238E27FC236}">
                <a16:creationId xmlns:a16="http://schemas.microsoft.com/office/drawing/2014/main" id="{6FAB34F9-AD04-88BC-A4A4-D5D37EE7BA16}"/>
              </a:ext>
            </a:extLst>
          </p:cNvPr>
          <p:cNvSpPr/>
          <p:nvPr/>
        </p:nvSpPr>
        <p:spPr>
          <a:xfrm>
            <a:off x="2177452" y="2387300"/>
            <a:ext cx="1134143" cy="2584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altLang="en-US"/>
              <a:t>작성자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1464469"/>
            <a:ext cx="9144000" cy="2042160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877152" y="2050852"/>
            <a:ext cx="526501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메인 페이지</a:t>
            </a:r>
            <a:endParaRPr sz="40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3" name="Google Shape;743;p32"/>
          <p:cNvGraphicFramePr/>
          <p:nvPr/>
        </p:nvGraphicFramePr>
        <p:xfrm>
          <a:off x="6267922" y="864515"/>
          <a:ext cx="2876075" cy="177697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Char char="-"/>
                      </a:pPr>
                      <a:r>
                        <a:rPr lang="ko-KR" sz="8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답글 있을 시에 회원은 작성 글 삭제 및 수정 불가. </a:t>
                      </a:r>
                      <a:endParaRPr sz="11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Char char="-"/>
                      </a:pPr>
                      <a:r>
                        <a:rPr lang="ko-KR" sz="8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새로운 글쓰기 클릭하여 새 글 작성으로 문의가능.</a:t>
                      </a:r>
                      <a:endParaRPr sz="11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Char char="-"/>
                      </a:pPr>
                      <a:r>
                        <a:rPr lang="ko-KR" sz="8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새로운 글쓰기 클릭-&gt; 글쓰기 페이지로 이동.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4" name="Google Shape;744;p3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745" name="Google Shape;745;p32"/>
          <p:cNvGraphicFramePr/>
          <p:nvPr/>
        </p:nvGraphicFramePr>
        <p:xfrm>
          <a:off x="2" y="173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문의게시판 새로운글쓰기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05. 고객센터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안 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sz="1000" b="1" dirty="0">
                          <a:solidFill>
                            <a:srgbClr val="0C0C0C"/>
                          </a:solidFill>
                        </a:rPr>
                        <a:t>고객센터터</a:t>
                      </a: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문의사항 리스트&gt;문의사항 상세페이지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6" name="Google Shape;746;p32"/>
          <p:cNvSpPr txBox="1">
            <a:spLocks noGrp="1"/>
          </p:cNvSpPr>
          <p:nvPr>
            <p:ph type="sldNum" idx="12"/>
          </p:nvPr>
        </p:nvSpPr>
        <p:spPr>
          <a:xfrm>
            <a:off x="6781800" y="486948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20</a:t>
            </a:r>
            <a:endParaRPr/>
          </a:p>
        </p:txBody>
      </p:sp>
      <p:sp>
        <p:nvSpPr>
          <p:cNvPr id="753" name="Google Shape;753;p32"/>
          <p:cNvSpPr/>
          <p:nvPr/>
        </p:nvSpPr>
        <p:spPr>
          <a:xfrm>
            <a:off x="3126993" y="4023401"/>
            <a:ext cx="994499" cy="2515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글쓰기</a:t>
            </a:r>
            <a:r>
              <a:rPr lang="en-US" altLang="ko-KR" sz="922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699;p30">
            <a:extLst>
              <a:ext uri="{FF2B5EF4-FFF2-40B4-BE49-F238E27FC236}">
                <a16:creationId xmlns:a16="http://schemas.microsoft.com/office/drawing/2014/main" id="{04189FC7-B84B-64F5-F4E5-0EFD3911DB66}"/>
              </a:ext>
            </a:extLst>
          </p:cNvPr>
          <p:cNvGrpSpPr/>
          <p:nvPr/>
        </p:nvGrpSpPr>
        <p:grpSpPr>
          <a:xfrm>
            <a:off x="958118" y="838091"/>
            <a:ext cx="5000625" cy="572145"/>
            <a:chOff x="959932" y="864033"/>
            <a:chExt cx="4807369" cy="582810"/>
          </a:xfrm>
        </p:grpSpPr>
        <p:sp>
          <p:nvSpPr>
            <p:cNvPr id="5" name="Google Shape;700;p30">
              <a:extLst>
                <a:ext uri="{FF2B5EF4-FFF2-40B4-BE49-F238E27FC236}">
                  <a16:creationId xmlns:a16="http://schemas.microsoft.com/office/drawing/2014/main" id="{D80B2B84-CB59-604E-5750-250EB8456D79}"/>
                </a:ext>
              </a:extLst>
            </p:cNvPr>
            <p:cNvSpPr/>
            <p:nvPr/>
          </p:nvSpPr>
          <p:spPr>
            <a:xfrm>
              <a:off x="959932" y="884410"/>
              <a:ext cx="1070673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701;p30">
              <a:extLst>
                <a:ext uri="{FF2B5EF4-FFF2-40B4-BE49-F238E27FC236}">
                  <a16:creationId xmlns:a16="http://schemas.microsoft.com/office/drawing/2014/main" id="{EAA06454-00F7-9710-5D1D-D5741F6C3006}"/>
                </a:ext>
              </a:extLst>
            </p:cNvPr>
            <p:cNvSpPr/>
            <p:nvPr/>
          </p:nvSpPr>
          <p:spPr>
            <a:xfrm>
              <a:off x="2031455" y="864033"/>
              <a:ext cx="3735846" cy="56107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회사소개</a:t>
              </a:r>
              <a:r>
                <a:rPr lang="en-US" alt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공지사항/</a:t>
              </a:r>
              <a:r>
                <a:rPr lang="ko-KR" altLang="ko-KR" sz="105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r>
                <a:rPr lang="en-US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altLang="ko-KR" sz="105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1" i="0" u="sng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1050" b="1" i="0" u="sng" strike="noStrike" cap="none" dirty="0">
                <a:solidFill>
                  <a:schemeClr val="lt1"/>
                </a:solidFill>
              </a:endParaRPr>
            </a:p>
          </p:txBody>
        </p:sp>
      </p:grpSp>
      <p:sp>
        <p:nvSpPr>
          <p:cNvPr id="7" name="Google Shape;702;p30">
            <a:extLst>
              <a:ext uri="{FF2B5EF4-FFF2-40B4-BE49-F238E27FC236}">
                <a16:creationId xmlns:a16="http://schemas.microsoft.com/office/drawing/2014/main" id="{02CD7E8A-7620-B6C7-C603-2131DD3937F9}"/>
              </a:ext>
            </a:extLst>
          </p:cNvPr>
          <p:cNvSpPr/>
          <p:nvPr/>
        </p:nvSpPr>
        <p:spPr>
          <a:xfrm>
            <a:off x="959446" y="842913"/>
            <a:ext cx="49980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03;p30">
            <a:extLst>
              <a:ext uri="{FF2B5EF4-FFF2-40B4-BE49-F238E27FC236}">
                <a16:creationId xmlns:a16="http://schemas.microsoft.com/office/drawing/2014/main" id="{4FD39E87-DA69-DC88-23DC-0CC006B2A1A8}"/>
              </a:ext>
            </a:extLst>
          </p:cNvPr>
          <p:cNvSpPr/>
          <p:nvPr/>
        </p:nvSpPr>
        <p:spPr>
          <a:xfrm>
            <a:off x="961796" y="1509929"/>
            <a:ext cx="4995650" cy="290367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06;p30">
            <a:extLst>
              <a:ext uri="{FF2B5EF4-FFF2-40B4-BE49-F238E27FC236}">
                <a16:creationId xmlns:a16="http://schemas.microsoft.com/office/drawing/2014/main" id="{68540BEE-D250-C837-81CB-3415C90D6725}"/>
              </a:ext>
            </a:extLst>
          </p:cNvPr>
          <p:cNvSpPr/>
          <p:nvPr/>
        </p:nvSpPr>
        <p:spPr>
          <a:xfrm>
            <a:off x="2177452" y="2707869"/>
            <a:ext cx="2996700" cy="1253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07;p30">
            <a:extLst>
              <a:ext uri="{FF2B5EF4-FFF2-40B4-BE49-F238E27FC236}">
                <a16:creationId xmlns:a16="http://schemas.microsoft.com/office/drawing/2014/main" id="{85C16B37-86A2-9E1C-59E2-EBB052FD57C6}"/>
              </a:ext>
            </a:extLst>
          </p:cNvPr>
          <p:cNvSpPr txBox="1"/>
          <p:nvPr/>
        </p:nvSpPr>
        <p:spPr>
          <a:xfrm>
            <a:off x="2966078" y="3007674"/>
            <a:ext cx="1090980" cy="40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문의사항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내용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708;p30">
            <a:extLst>
              <a:ext uri="{FF2B5EF4-FFF2-40B4-BE49-F238E27FC236}">
                <a16:creationId xmlns:a16="http://schemas.microsoft.com/office/drawing/2014/main" id="{BFFF44DA-596A-B8A0-6FC4-7CB040DB2E68}"/>
              </a:ext>
            </a:extLst>
          </p:cNvPr>
          <p:cNvSpPr txBox="1"/>
          <p:nvPr/>
        </p:nvSpPr>
        <p:spPr>
          <a:xfrm>
            <a:off x="3126993" y="1706072"/>
            <a:ext cx="1117420" cy="30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문의사항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710;p30">
            <a:extLst>
              <a:ext uri="{FF2B5EF4-FFF2-40B4-BE49-F238E27FC236}">
                <a16:creationId xmlns:a16="http://schemas.microsoft.com/office/drawing/2014/main" id="{34B15949-F2F3-9935-65B1-7961E9220188}"/>
              </a:ext>
            </a:extLst>
          </p:cNvPr>
          <p:cNvSpPr txBox="1"/>
          <p:nvPr/>
        </p:nvSpPr>
        <p:spPr>
          <a:xfrm>
            <a:off x="2187353" y="2037221"/>
            <a:ext cx="2976900" cy="27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            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711;p30">
            <a:extLst>
              <a:ext uri="{FF2B5EF4-FFF2-40B4-BE49-F238E27FC236}">
                <a16:creationId xmlns:a16="http://schemas.microsoft.com/office/drawing/2014/main" id="{F81C700B-F7B5-0BB1-1E3C-B8CC4431BCF9}"/>
              </a:ext>
            </a:extLst>
          </p:cNvPr>
          <p:cNvSpPr/>
          <p:nvPr/>
        </p:nvSpPr>
        <p:spPr>
          <a:xfrm>
            <a:off x="1903553" y="1804825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712;p30">
            <a:extLst>
              <a:ext uri="{FF2B5EF4-FFF2-40B4-BE49-F238E27FC236}">
                <a16:creationId xmlns:a16="http://schemas.microsoft.com/office/drawing/2014/main" id="{9D0B717A-690E-73F5-B7C9-6E4098963402}"/>
              </a:ext>
            </a:extLst>
          </p:cNvPr>
          <p:cNvSpPr/>
          <p:nvPr/>
        </p:nvSpPr>
        <p:spPr>
          <a:xfrm>
            <a:off x="2932997" y="3797169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9;p30">
            <a:extLst>
              <a:ext uri="{FF2B5EF4-FFF2-40B4-BE49-F238E27FC236}">
                <a16:creationId xmlns:a16="http://schemas.microsoft.com/office/drawing/2014/main" id="{DFA48461-D821-1738-B5A5-BF1BA37C3048}"/>
              </a:ext>
            </a:extLst>
          </p:cNvPr>
          <p:cNvSpPr/>
          <p:nvPr/>
        </p:nvSpPr>
        <p:spPr>
          <a:xfrm>
            <a:off x="2177452" y="2387300"/>
            <a:ext cx="1134143" cy="2584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altLang="en-US"/>
              <a:t>작성자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3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765" name="Google Shape;765;p33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메인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05. 고객센터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김 태 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(메인페이지 &gt; 고객센터 &gt; 리뷰 게시판) or 리뷰 글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6" name="Google Shape;766;p33"/>
          <p:cNvSpPr/>
          <p:nvPr/>
        </p:nvSpPr>
        <p:spPr>
          <a:xfrm>
            <a:off x="342012" y="4561810"/>
            <a:ext cx="5463600" cy="4377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ko-KR" sz="11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회사로고/ 상호명/대표이사/대표번호/이메일/사업자등록번호/주소 </a:t>
            </a:r>
            <a:endParaRPr sz="11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373393" y="678481"/>
            <a:ext cx="5454900" cy="545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373381" y="1310599"/>
            <a:ext cx="5454900" cy="2287200"/>
          </a:xfrm>
          <a:prstGeom prst="rect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461801" y="1452212"/>
            <a:ext cx="5184000" cy="20226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385308" y="3700206"/>
            <a:ext cx="5442900" cy="695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978440" y="3839102"/>
            <a:ext cx="1005900" cy="47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2520063" y="3857524"/>
            <a:ext cx="1097400" cy="4605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4112572" y="3852432"/>
            <a:ext cx="1097400" cy="46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>
            <a:hlinkClick r:id="" action="ppaction://hlinkshowjump?jump=previousslide"/>
          </p:cNvPr>
          <p:cNvSpPr/>
          <p:nvPr/>
        </p:nvSpPr>
        <p:spPr>
          <a:xfrm>
            <a:off x="534573" y="3984530"/>
            <a:ext cx="137400" cy="166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33">
            <a:hlinkClick r:id="" action="ppaction://hlinkshowjump?jump=previousslide"/>
          </p:cNvPr>
          <p:cNvSpPr/>
          <p:nvPr/>
        </p:nvSpPr>
        <p:spPr>
          <a:xfrm flipH="1">
            <a:off x="5532872" y="4005226"/>
            <a:ext cx="137400" cy="16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373387" y="681375"/>
            <a:ext cx="903921" cy="550316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0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MOM’s CLEAN</a:t>
            </a: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4833276" y="681375"/>
            <a:ext cx="994998" cy="549050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ko-KR" sz="82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로그인/회원가입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1286151" y="670588"/>
            <a:ext cx="3552929" cy="545317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공지사항/</a:t>
            </a:r>
            <a:r>
              <a:rPr lang="ko-KR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2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1050" b="1" i="0" u="sng" strike="noStrike" cap="none" dirty="0">
              <a:solidFill>
                <a:srgbClr val="000000"/>
              </a:solidFill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3552593" y="1035321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278687" y="3622421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3904460" y="1067013"/>
            <a:ext cx="1042200" cy="14076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9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게시판</a:t>
            </a:r>
            <a:endParaRPr sz="9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*문의 게시판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675658" flipH="1">
            <a:off x="846504" y="3447139"/>
            <a:ext cx="400173" cy="49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89271" flipH="1">
            <a:off x="5559638" y="4075666"/>
            <a:ext cx="400173" cy="49105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6669750" y="768950"/>
            <a:ext cx="2474100" cy="305700"/>
          </a:xfrm>
          <a:prstGeom prst="rect">
            <a:avLst/>
          </a:prstGeom>
          <a:solidFill>
            <a:srgbClr val="36609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 txBox="1"/>
          <p:nvPr/>
        </p:nvSpPr>
        <p:spPr>
          <a:xfrm>
            <a:off x="7448166" y="755725"/>
            <a:ext cx="9081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7028450" y="1074650"/>
            <a:ext cx="2115300" cy="4800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6669750" y="1074650"/>
            <a:ext cx="358800" cy="4800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 txBox="1"/>
          <p:nvPr/>
        </p:nvSpPr>
        <p:spPr>
          <a:xfrm>
            <a:off x="6715556" y="1140687"/>
            <a:ext cx="251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 txBox="1"/>
          <p:nvPr/>
        </p:nvSpPr>
        <p:spPr>
          <a:xfrm>
            <a:off x="7059200" y="1117250"/>
            <a:ext cx="20619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상단 메뉴 바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sz="800" b="1"/>
              <a:t>고객센터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클릭</a:t>
            </a:r>
            <a:r>
              <a:rPr lang="ko-KR" sz="800"/>
              <a:t>시 </a:t>
            </a:r>
            <a:r>
              <a:rPr lang="ko-KR" sz="800" b="1"/>
              <a:t>고객센터 서브 페이지</a:t>
            </a:r>
            <a:r>
              <a:rPr lang="ko-KR" sz="800"/>
              <a:t>로 이동.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6669750" y="1554650"/>
            <a:ext cx="358800" cy="4800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7032500" y="1554650"/>
            <a:ext cx="2115300" cy="4800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3"/>
          <p:cNvSpPr txBox="1"/>
          <p:nvPr/>
        </p:nvSpPr>
        <p:spPr>
          <a:xfrm>
            <a:off x="6715550" y="1617825"/>
            <a:ext cx="2517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3"/>
          <p:cNvSpPr txBox="1"/>
          <p:nvPr/>
        </p:nvSpPr>
        <p:spPr>
          <a:xfrm>
            <a:off x="7051325" y="1587312"/>
            <a:ext cx="20619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800" b="1"/>
              <a:t>리뷰 글 클릭 시 리뷰 게시판 목록 페이지로 이동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4"/>
          <p:cNvSpPr/>
          <p:nvPr/>
        </p:nvSpPr>
        <p:spPr>
          <a:xfrm>
            <a:off x="0" y="7625"/>
            <a:ext cx="9144000" cy="290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0" y="297725"/>
            <a:ext cx="9144000" cy="22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34"/>
          <p:cNvCxnSpPr/>
          <p:nvPr/>
        </p:nvCxnSpPr>
        <p:spPr>
          <a:xfrm>
            <a:off x="1129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2" name="Google Shape;802;p34"/>
          <p:cNvSpPr txBox="1"/>
          <p:nvPr/>
        </p:nvSpPr>
        <p:spPr>
          <a:xfrm>
            <a:off x="68625" y="-15263"/>
            <a:ext cx="992100" cy="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3" name="Google Shape;803;p34"/>
          <p:cNvCxnSpPr/>
          <p:nvPr/>
        </p:nvCxnSpPr>
        <p:spPr>
          <a:xfrm>
            <a:off x="206020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4" name="Google Shape;804;p34"/>
          <p:cNvSpPr txBox="1"/>
          <p:nvPr/>
        </p:nvSpPr>
        <p:spPr>
          <a:xfrm>
            <a:off x="1251525" y="-11457"/>
            <a:ext cx="75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페이지명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p34"/>
          <p:cNvCxnSpPr/>
          <p:nvPr/>
        </p:nvCxnSpPr>
        <p:spPr>
          <a:xfrm>
            <a:off x="43112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6" name="Google Shape;806;p34"/>
          <p:cNvSpPr txBox="1"/>
          <p:nvPr/>
        </p:nvSpPr>
        <p:spPr>
          <a:xfrm>
            <a:off x="2530500" y="-11475"/>
            <a:ext cx="1802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리뷰 게시판 페이지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 txBox="1"/>
          <p:nvPr/>
        </p:nvSpPr>
        <p:spPr>
          <a:xfrm>
            <a:off x="4593607" y="-11463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34"/>
          <p:cNvCxnSpPr/>
          <p:nvPr/>
        </p:nvCxnSpPr>
        <p:spPr>
          <a:xfrm>
            <a:off x="5730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9" name="Google Shape;809;p34"/>
          <p:cNvCxnSpPr/>
          <p:nvPr/>
        </p:nvCxnSpPr>
        <p:spPr>
          <a:xfrm>
            <a:off x="702845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0" name="Google Shape;810;p34"/>
          <p:cNvSpPr txBox="1"/>
          <p:nvPr/>
        </p:nvSpPr>
        <p:spPr>
          <a:xfrm>
            <a:off x="5982526" y="-17106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05. 고객센터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34"/>
          <p:cNvCxnSpPr/>
          <p:nvPr/>
        </p:nvCxnSpPr>
        <p:spPr>
          <a:xfrm>
            <a:off x="808897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2" name="Google Shape;812;p34"/>
          <p:cNvSpPr txBox="1"/>
          <p:nvPr/>
        </p:nvSpPr>
        <p:spPr>
          <a:xfrm>
            <a:off x="7287637" y="-17106"/>
            <a:ext cx="648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 txBox="1"/>
          <p:nvPr/>
        </p:nvSpPr>
        <p:spPr>
          <a:xfrm>
            <a:off x="8302427" y="-11312"/>
            <a:ext cx="72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 태 현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Google Shape;814;p34"/>
          <p:cNvCxnSpPr/>
          <p:nvPr/>
        </p:nvCxnSpPr>
        <p:spPr>
          <a:xfrm>
            <a:off x="641025" y="297625"/>
            <a:ext cx="0" cy="21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5" name="Google Shape;815;p34"/>
          <p:cNvSpPr txBox="1"/>
          <p:nvPr/>
        </p:nvSpPr>
        <p:spPr>
          <a:xfrm>
            <a:off x="98975" y="244129"/>
            <a:ext cx="4962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3441745" y="248056"/>
            <a:ext cx="2770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메인페이지 &gt; </a:t>
            </a:r>
            <a:r>
              <a:rPr lang="ko-KR" sz="1000" b="1"/>
              <a:t>고객센터</a:t>
            </a: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리뷰 </a:t>
            </a:r>
            <a:r>
              <a:rPr lang="ko-KR" sz="1000" b="1"/>
              <a:t>게시판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1717050" y="768950"/>
            <a:ext cx="4716300" cy="7857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305300" y="747862"/>
            <a:ext cx="1243800" cy="806788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 txBox="1"/>
          <p:nvPr/>
        </p:nvSpPr>
        <p:spPr>
          <a:xfrm>
            <a:off x="1782000" y="966369"/>
            <a:ext cx="45864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공지사항/</a:t>
            </a:r>
            <a:r>
              <a:rPr lang="ko-KR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2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12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altLang="ko-KR" sz="12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200" b="1" i="0" u="sng" strike="noStrike" cap="none" dirty="0">
                <a:solidFill>
                  <a:schemeClr val="lt1"/>
                </a:solidFill>
              </a:rPr>
              <a:t>고객센터</a:t>
            </a:r>
            <a:endParaRPr sz="1200" b="1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1717050" y="1733005"/>
            <a:ext cx="4716300" cy="27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34"/>
          <p:cNvGrpSpPr/>
          <p:nvPr/>
        </p:nvGrpSpPr>
        <p:grpSpPr>
          <a:xfrm>
            <a:off x="2388757" y="1919043"/>
            <a:ext cx="3372883" cy="305607"/>
            <a:chOff x="2388757" y="2075493"/>
            <a:chExt cx="3372883" cy="305607"/>
          </a:xfrm>
        </p:grpSpPr>
        <p:grpSp>
          <p:nvGrpSpPr>
            <p:cNvPr id="826" name="Google Shape;826;p34"/>
            <p:cNvGrpSpPr/>
            <p:nvPr/>
          </p:nvGrpSpPr>
          <p:grpSpPr>
            <a:xfrm>
              <a:off x="2388757" y="2091000"/>
              <a:ext cx="3372883" cy="290100"/>
              <a:chOff x="2052825" y="2106250"/>
              <a:chExt cx="3144000" cy="290100"/>
            </a:xfrm>
          </p:grpSpPr>
          <p:sp>
            <p:nvSpPr>
              <p:cNvPr id="827" name="Google Shape;827;p34"/>
              <p:cNvSpPr/>
              <p:nvPr/>
            </p:nvSpPr>
            <p:spPr>
              <a:xfrm>
                <a:off x="2052825" y="2106250"/>
                <a:ext cx="786000" cy="29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2838825" y="2106250"/>
                <a:ext cx="786000" cy="29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3624825" y="2106250"/>
                <a:ext cx="786000" cy="29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4410825" y="2106250"/>
                <a:ext cx="786000" cy="29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1" name="Google Shape;831;p34"/>
            <p:cNvSpPr txBox="1"/>
            <p:nvPr/>
          </p:nvSpPr>
          <p:spPr>
            <a:xfrm>
              <a:off x="2580076" y="2075493"/>
              <a:ext cx="442500" cy="1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번호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 txBox="1"/>
            <p:nvPr/>
          </p:nvSpPr>
          <p:spPr>
            <a:xfrm>
              <a:off x="3434769" y="2079712"/>
              <a:ext cx="4962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평점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 txBox="1"/>
            <p:nvPr/>
          </p:nvSpPr>
          <p:spPr>
            <a:xfrm>
              <a:off x="4266606" y="2079513"/>
              <a:ext cx="5802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내용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 txBox="1"/>
            <p:nvPr/>
          </p:nvSpPr>
          <p:spPr>
            <a:xfrm>
              <a:off x="5121325" y="2087344"/>
              <a:ext cx="4962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날짜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5" name="Google Shape;835;p34"/>
          <p:cNvSpPr/>
          <p:nvPr/>
        </p:nvSpPr>
        <p:spPr>
          <a:xfrm>
            <a:off x="3655375" y="4075100"/>
            <a:ext cx="839400" cy="25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4"/>
          <p:cNvSpPr txBox="1"/>
          <p:nvPr/>
        </p:nvSpPr>
        <p:spPr>
          <a:xfrm>
            <a:off x="3781225" y="4037131"/>
            <a:ext cx="5877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6669750" y="768950"/>
            <a:ext cx="2474100" cy="305700"/>
          </a:xfrm>
          <a:prstGeom prst="rect">
            <a:avLst/>
          </a:prstGeom>
          <a:solidFill>
            <a:srgbClr val="36609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4"/>
          <p:cNvSpPr txBox="1"/>
          <p:nvPr/>
        </p:nvSpPr>
        <p:spPr>
          <a:xfrm>
            <a:off x="7448166" y="755725"/>
            <a:ext cx="9081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7028450" y="1074650"/>
            <a:ext cx="2115300" cy="4800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6669750" y="1074650"/>
            <a:ext cx="358800" cy="4800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6715556" y="1140687"/>
            <a:ext cx="251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4"/>
          <p:cNvSpPr txBox="1"/>
          <p:nvPr/>
        </p:nvSpPr>
        <p:spPr>
          <a:xfrm>
            <a:off x="7059206" y="1155407"/>
            <a:ext cx="2061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상단 메뉴 바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sz="800" b="1"/>
              <a:t>고객센터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클릭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4"/>
          <p:cNvSpPr/>
          <p:nvPr/>
        </p:nvSpPr>
        <p:spPr>
          <a:xfrm>
            <a:off x="6676475" y="1571822"/>
            <a:ext cx="358800" cy="6129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4"/>
          <p:cNvSpPr/>
          <p:nvPr/>
        </p:nvSpPr>
        <p:spPr>
          <a:xfrm>
            <a:off x="7035275" y="1579174"/>
            <a:ext cx="2115300" cy="6129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3579150" y="3593100"/>
            <a:ext cx="9921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&lt;1&gt; &gt;&gt;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4"/>
          <p:cNvSpPr txBox="1"/>
          <p:nvPr/>
        </p:nvSpPr>
        <p:spPr>
          <a:xfrm>
            <a:off x="7014249" y="1560356"/>
            <a:ext cx="2031300" cy="99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평점 높은 순서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대로 리스트에 나타나며, </a:t>
            </a:r>
            <a:r>
              <a:rPr lang="ko-KR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 페이지당 10개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리스트만 나타남.(</a:t>
            </a:r>
            <a:r>
              <a:rPr lang="ko-KR" sz="800" b="1" dirty="0"/>
              <a:t>평점 동일 시 최신 등록 순서</a:t>
            </a:r>
            <a:r>
              <a:rPr lang="ko-KR" sz="800" dirty="0"/>
              <a:t>대로 나타남)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6676475" y="2184563"/>
            <a:ext cx="358800" cy="9105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7039743" y="2190505"/>
            <a:ext cx="2115300" cy="9105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4"/>
          <p:cNvSpPr txBox="1"/>
          <p:nvPr/>
        </p:nvSpPr>
        <p:spPr>
          <a:xfrm>
            <a:off x="7051812" y="2192074"/>
            <a:ext cx="2031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청소 완료 된 회원만 작성 가능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하며, </a:t>
            </a:r>
            <a:r>
              <a:rPr lang="ko-KR" sz="800" dirty="0"/>
              <a:t>클릭 시 </a:t>
            </a:r>
            <a:r>
              <a:rPr lang="ko-KR" sz="800" b="1" dirty="0"/>
              <a:t>글 쓰기 페이지로 이동</a:t>
            </a:r>
            <a:r>
              <a:rPr lang="ko-KR" sz="800" dirty="0"/>
              <a:t>.</a:t>
            </a:r>
            <a:endParaRPr sz="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/>
              <a:t>- </a:t>
            </a:r>
            <a:r>
              <a:rPr lang="ko-KR" sz="800" b="1" i="0" u="none" strike="noStrike" cap="none" dirty="0">
                <a:solidFill>
                  <a:srgbClr val="000000"/>
                </a:solidFill>
              </a:rPr>
              <a:t>청소 완료되지 않은 회원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글쓰기 버튼 </a:t>
            </a:r>
            <a:r>
              <a:rPr lang="ko-KR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클릭시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청소 완료 후에 이용해 주세요.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5423932" y="867043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2230321" y="1766794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3479624" y="3868826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5"/>
          <p:cNvSpPr/>
          <p:nvPr/>
        </p:nvSpPr>
        <p:spPr>
          <a:xfrm>
            <a:off x="0" y="7625"/>
            <a:ext cx="9144000" cy="290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5"/>
          <p:cNvSpPr/>
          <p:nvPr/>
        </p:nvSpPr>
        <p:spPr>
          <a:xfrm>
            <a:off x="0" y="297725"/>
            <a:ext cx="9144000" cy="22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35"/>
          <p:cNvCxnSpPr/>
          <p:nvPr/>
        </p:nvCxnSpPr>
        <p:spPr>
          <a:xfrm>
            <a:off x="1129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3" name="Google Shape;873;p35"/>
          <p:cNvSpPr txBox="1"/>
          <p:nvPr/>
        </p:nvSpPr>
        <p:spPr>
          <a:xfrm>
            <a:off x="68625" y="-15263"/>
            <a:ext cx="992100" cy="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p35"/>
          <p:cNvCxnSpPr/>
          <p:nvPr/>
        </p:nvCxnSpPr>
        <p:spPr>
          <a:xfrm>
            <a:off x="206020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5" name="Google Shape;875;p35"/>
          <p:cNvSpPr txBox="1"/>
          <p:nvPr/>
        </p:nvSpPr>
        <p:spPr>
          <a:xfrm>
            <a:off x="1251525" y="-11457"/>
            <a:ext cx="75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페이지명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6" name="Google Shape;876;p35"/>
          <p:cNvCxnSpPr/>
          <p:nvPr/>
        </p:nvCxnSpPr>
        <p:spPr>
          <a:xfrm>
            <a:off x="43112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7" name="Google Shape;877;p35"/>
          <p:cNvSpPr txBox="1"/>
          <p:nvPr/>
        </p:nvSpPr>
        <p:spPr>
          <a:xfrm>
            <a:off x="2530500" y="-11475"/>
            <a:ext cx="1802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리뷰 게시판 페이지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5"/>
          <p:cNvSpPr txBox="1"/>
          <p:nvPr/>
        </p:nvSpPr>
        <p:spPr>
          <a:xfrm>
            <a:off x="4593607" y="-11463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9" name="Google Shape;879;p35"/>
          <p:cNvCxnSpPr/>
          <p:nvPr/>
        </p:nvCxnSpPr>
        <p:spPr>
          <a:xfrm>
            <a:off x="5730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0" name="Google Shape;880;p35"/>
          <p:cNvCxnSpPr/>
          <p:nvPr/>
        </p:nvCxnSpPr>
        <p:spPr>
          <a:xfrm>
            <a:off x="702845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1" name="Google Shape;881;p35"/>
          <p:cNvSpPr txBox="1"/>
          <p:nvPr/>
        </p:nvSpPr>
        <p:spPr>
          <a:xfrm>
            <a:off x="5982526" y="-17106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05. 고객센터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2" name="Google Shape;882;p35"/>
          <p:cNvCxnSpPr/>
          <p:nvPr/>
        </p:nvCxnSpPr>
        <p:spPr>
          <a:xfrm>
            <a:off x="808897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3" name="Google Shape;883;p35"/>
          <p:cNvSpPr txBox="1"/>
          <p:nvPr/>
        </p:nvSpPr>
        <p:spPr>
          <a:xfrm>
            <a:off x="7287637" y="-17106"/>
            <a:ext cx="648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5"/>
          <p:cNvSpPr txBox="1"/>
          <p:nvPr/>
        </p:nvSpPr>
        <p:spPr>
          <a:xfrm>
            <a:off x="8310058" y="-11312"/>
            <a:ext cx="72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 태 현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p35"/>
          <p:cNvCxnSpPr/>
          <p:nvPr/>
        </p:nvCxnSpPr>
        <p:spPr>
          <a:xfrm>
            <a:off x="641025" y="297625"/>
            <a:ext cx="0" cy="21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6" name="Google Shape;886;p35"/>
          <p:cNvSpPr txBox="1"/>
          <p:nvPr/>
        </p:nvSpPr>
        <p:spPr>
          <a:xfrm>
            <a:off x="98975" y="244129"/>
            <a:ext cx="4962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5"/>
          <p:cNvSpPr txBox="1"/>
          <p:nvPr/>
        </p:nvSpPr>
        <p:spPr>
          <a:xfrm>
            <a:off x="3243337" y="248050"/>
            <a:ext cx="32280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메인페이지 &gt; </a:t>
            </a:r>
            <a:r>
              <a:rPr lang="ko-KR" sz="1000" b="1"/>
              <a:t>고객센터</a:t>
            </a: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리뷰 게시판&gt; 글쓰기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5"/>
          <p:cNvSpPr/>
          <p:nvPr/>
        </p:nvSpPr>
        <p:spPr>
          <a:xfrm>
            <a:off x="1717050" y="768854"/>
            <a:ext cx="4716300" cy="3954600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6669750" y="768950"/>
            <a:ext cx="2474100" cy="305700"/>
          </a:xfrm>
          <a:prstGeom prst="rect">
            <a:avLst/>
          </a:prstGeom>
          <a:solidFill>
            <a:srgbClr val="36609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7448166" y="755725"/>
            <a:ext cx="9081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5"/>
          <p:cNvSpPr/>
          <p:nvPr/>
        </p:nvSpPr>
        <p:spPr>
          <a:xfrm>
            <a:off x="7028450" y="1074650"/>
            <a:ext cx="2115300" cy="20772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5"/>
          <p:cNvSpPr/>
          <p:nvPr/>
        </p:nvSpPr>
        <p:spPr>
          <a:xfrm>
            <a:off x="6669750" y="1074650"/>
            <a:ext cx="358800" cy="20772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5"/>
          <p:cNvSpPr txBox="1"/>
          <p:nvPr/>
        </p:nvSpPr>
        <p:spPr>
          <a:xfrm>
            <a:off x="6723306" y="1903798"/>
            <a:ext cx="251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5"/>
          <p:cNvSpPr txBox="1"/>
          <p:nvPr/>
        </p:nvSpPr>
        <p:spPr>
          <a:xfrm>
            <a:off x="7059200" y="1105250"/>
            <a:ext cx="2061900" cy="18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항목은 </a:t>
            </a: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항목</a:t>
            </a:r>
            <a:r>
              <a:rPr lang="ko-KR" sz="800"/>
              <a:t>임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서비스 종류: 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테이블의 예약번호의 앞자리 2자(상품번호)를 참조하여 서비스 종류를 자동으로 입력한다.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평점: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CheckBox 형식으로 선택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내용: 400자 제한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등록 버튼 클릭시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:리뷰가 등록되었습니다.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 </a:t>
            </a: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</a:t>
            </a:r>
            <a:r>
              <a:rPr lang="ko-KR" sz="800" b="1"/>
              <a:t>목록 페이지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이동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5"/>
          <p:cNvSpPr/>
          <p:nvPr/>
        </p:nvSpPr>
        <p:spPr>
          <a:xfrm>
            <a:off x="1785725" y="857350"/>
            <a:ext cx="4574700" cy="37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5"/>
          <p:cNvSpPr txBox="1"/>
          <p:nvPr/>
        </p:nvSpPr>
        <p:spPr>
          <a:xfrm>
            <a:off x="1930975" y="1105249"/>
            <a:ext cx="10302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종류*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5"/>
          <p:cNvSpPr txBox="1"/>
          <p:nvPr/>
        </p:nvSpPr>
        <p:spPr>
          <a:xfrm>
            <a:off x="2121625" y="2579392"/>
            <a:ext cx="648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용*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5"/>
          <p:cNvSpPr/>
          <p:nvPr/>
        </p:nvSpPr>
        <p:spPr>
          <a:xfrm>
            <a:off x="2998775" y="2087150"/>
            <a:ext cx="3021900" cy="140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5"/>
          <p:cNvSpPr txBox="1"/>
          <p:nvPr/>
        </p:nvSpPr>
        <p:spPr>
          <a:xfrm>
            <a:off x="2148475" y="1596561"/>
            <a:ext cx="595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 점*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5"/>
          <p:cNvSpPr txBox="1"/>
          <p:nvPr/>
        </p:nvSpPr>
        <p:spPr>
          <a:xfrm>
            <a:off x="2976906" y="1596554"/>
            <a:ext cx="31902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○★</a:t>
            </a: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○★★       ○★★★       ○★★★★       ○★★★★★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Google Shape;904;p35"/>
          <p:cNvGrpSpPr/>
          <p:nvPr/>
        </p:nvGrpSpPr>
        <p:grpSpPr>
          <a:xfrm>
            <a:off x="3563800" y="4273537"/>
            <a:ext cx="1243800" cy="282263"/>
            <a:chOff x="3563800" y="4273537"/>
            <a:chExt cx="1243800" cy="282263"/>
          </a:xfrm>
        </p:grpSpPr>
        <p:sp>
          <p:nvSpPr>
            <p:cNvPr id="905" name="Google Shape;905;p35"/>
            <p:cNvSpPr/>
            <p:nvPr/>
          </p:nvSpPr>
          <p:spPr>
            <a:xfrm>
              <a:off x="3563800" y="4342200"/>
              <a:ext cx="1243800" cy="213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5"/>
            <p:cNvSpPr txBox="1"/>
            <p:nvPr/>
          </p:nvSpPr>
          <p:spPr>
            <a:xfrm>
              <a:off x="3724068" y="4273537"/>
              <a:ext cx="939000" cy="1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등록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7" name="Google Shape;907;p35"/>
          <p:cNvSpPr/>
          <p:nvPr/>
        </p:nvSpPr>
        <p:spPr>
          <a:xfrm>
            <a:off x="1730159" y="704448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grpSp>
        <p:nvGrpSpPr>
          <p:cNvPr id="909" name="Google Shape;909;p35"/>
          <p:cNvGrpSpPr/>
          <p:nvPr/>
        </p:nvGrpSpPr>
        <p:grpSpPr>
          <a:xfrm>
            <a:off x="2998775" y="1105262"/>
            <a:ext cx="3021900" cy="252000"/>
            <a:chOff x="2998775" y="1577350"/>
            <a:chExt cx="3021900" cy="252000"/>
          </a:xfrm>
        </p:grpSpPr>
        <p:sp>
          <p:nvSpPr>
            <p:cNvPr id="910" name="Google Shape;910;p35"/>
            <p:cNvSpPr/>
            <p:nvPr/>
          </p:nvSpPr>
          <p:spPr>
            <a:xfrm>
              <a:off x="2998775" y="1638486"/>
              <a:ext cx="3021900" cy="19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5"/>
            <p:cNvSpPr txBox="1"/>
            <p:nvPr/>
          </p:nvSpPr>
          <p:spPr>
            <a:xfrm>
              <a:off x="3067794" y="1577350"/>
              <a:ext cx="5952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Set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35"/>
          <p:cNvSpPr txBox="1"/>
          <p:nvPr/>
        </p:nvSpPr>
        <p:spPr>
          <a:xfrm>
            <a:off x="3075425" y="2129125"/>
            <a:ext cx="2846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저는 A Set를 이용했는데 너무 만족 스러웠습니다. 청소 전과 청소 후를 비교해 보았을 때 너무나도 깨끗해진 것을 몸소 느꼈어요! 다음에도 또 이용하고 싶고, 많은 사람들에게 추천하고 싶습니다.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"/>
          <p:cNvSpPr/>
          <p:nvPr/>
        </p:nvSpPr>
        <p:spPr>
          <a:xfrm>
            <a:off x="0" y="7625"/>
            <a:ext cx="9144000" cy="290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6"/>
          <p:cNvSpPr/>
          <p:nvPr/>
        </p:nvSpPr>
        <p:spPr>
          <a:xfrm>
            <a:off x="0" y="297725"/>
            <a:ext cx="9144000" cy="22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" name="Google Shape;919;p36"/>
          <p:cNvCxnSpPr/>
          <p:nvPr/>
        </p:nvCxnSpPr>
        <p:spPr>
          <a:xfrm>
            <a:off x="1129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0" name="Google Shape;920;p36"/>
          <p:cNvSpPr txBox="1"/>
          <p:nvPr/>
        </p:nvSpPr>
        <p:spPr>
          <a:xfrm>
            <a:off x="68625" y="-15263"/>
            <a:ext cx="992100" cy="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Google Shape;921;p36"/>
          <p:cNvCxnSpPr/>
          <p:nvPr/>
        </p:nvCxnSpPr>
        <p:spPr>
          <a:xfrm>
            <a:off x="206020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2" name="Google Shape;922;p36"/>
          <p:cNvSpPr txBox="1"/>
          <p:nvPr/>
        </p:nvSpPr>
        <p:spPr>
          <a:xfrm>
            <a:off x="1251525" y="-11457"/>
            <a:ext cx="75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페이지명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36"/>
          <p:cNvCxnSpPr/>
          <p:nvPr/>
        </p:nvCxnSpPr>
        <p:spPr>
          <a:xfrm>
            <a:off x="43112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4" name="Google Shape;924;p36"/>
          <p:cNvSpPr txBox="1"/>
          <p:nvPr/>
        </p:nvSpPr>
        <p:spPr>
          <a:xfrm>
            <a:off x="2530500" y="-11475"/>
            <a:ext cx="1802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리뷰 게시판 페이지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6"/>
          <p:cNvSpPr txBox="1"/>
          <p:nvPr/>
        </p:nvSpPr>
        <p:spPr>
          <a:xfrm>
            <a:off x="4593607" y="-11463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6" name="Google Shape;926;p36"/>
          <p:cNvCxnSpPr/>
          <p:nvPr/>
        </p:nvCxnSpPr>
        <p:spPr>
          <a:xfrm>
            <a:off x="5730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7" name="Google Shape;927;p36"/>
          <p:cNvCxnSpPr/>
          <p:nvPr/>
        </p:nvCxnSpPr>
        <p:spPr>
          <a:xfrm>
            <a:off x="702845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8" name="Google Shape;928;p36"/>
          <p:cNvSpPr txBox="1"/>
          <p:nvPr/>
        </p:nvSpPr>
        <p:spPr>
          <a:xfrm>
            <a:off x="5982526" y="-17106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05. 고객센터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9" name="Google Shape;929;p36"/>
          <p:cNvCxnSpPr/>
          <p:nvPr/>
        </p:nvCxnSpPr>
        <p:spPr>
          <a:xfrm>
            <a:off x="808897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0" name="Google Shape;930;p36"/>
          <p:cNvSpPr txBox="1"/>
          <p:nvPr/>
        </p:nvSpPr>
        <p:spPr>
          <a:xfrm>
            <a:off x="7287637" y="-17106"/>
            <a:ext cx="648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>
            <a:off x="8310058" y="-11312"/>
            <a:ext cx="72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 태 현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2" name="Google Shape;932;p36"/>
          <p:cNvCxnSpPr/>
          <p:nvPr/>
        </p:nvCxnSpPr>
        <p:spPr>
          <a:xfrm>
            <a:off x="641025" y="297625"/>
            <a:ext cx="0" cy="21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3" name="Google Shape;933;p36"/>
          <p:cNvSpPr txBox="1"/>
          <p:nvPr/>
        </p:nvSpPr>
        <p:spPr>
          <a:xfrm>
            <a:off x="98975" y="244129"/>
            <a:ext cx="4962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6"/>
          <p:cNvSpPr txBox="1"/>
          <p:nvPr/>
        </p:nvSpPr>
        <p:spPr>
          <a:xfrm>
            <a:off x="2999010" y="248050"/>
            <a:ext cx="34761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메인페이지 &gt; </a:t>
            </a:r>
            <a:r>
              <a:rPr lang="ko-KR" sz="1000" b="1"/>
              <a:t>고객센터</a:t>
            </a: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리뷰 게시판 &gt; 글쓰기 &gt; 등록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6"/>
          <p:cNvSpPr/>
          <p:nvPr/>
        </p:nvSpPr>
        <p:spPr>
          <a:xfrm>
            <a:off x="1751238" y="1749913"/>
            <a:ext cx="4716300" cy="2976000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6"/>
          <p:cNvSpPr/>
          <p:nvPr/>
        </p:nvSpPr>
        <p:spPr>
          <a:xfrm>
            <a:off x="1717050" y="768950"/>
            <a:ext cx="4716300" cy="7857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6"/>
          <p:cNvSpPr txBox="1"/>
          <p:nvPr/>
        </p:nvSpPr>
        <p:spPr>
          <a:xfrm>
            <a:off x="305300" y="747862"/>
            <a:ext cx="1243800" cy="806788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6"/>
          <p:cNvSpPr txBox="1"/>
          <p:nvPr/>
        </p:nvSpPr>
        <p:spPr>
          <a:xfrm>
            <a:off x="1782000" y="966369"/>
            <a:ext cx="45864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공지사항/상품/예약/</a:t>
            </a:r>
            <a:r>
              <a:rPr lang="ko-KR" sz="1200" b="1" i="0" u="sng" strike="noStrike" cap="none" dirty="0">
                <a:solidFill>
                  <a:schemeClr val="lt1"/>
                </a:solidFill>
              </a:rPr>
              <a:t>고객센터</a:t>
            </a:r>
            <a:endParaRPr sz="1200" b="1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6"/>
          <p:cNvSpPr/>
          <p:nvPr/>
        </p:nvSpPr>
        <p:spPr>
          <a:xfrm>
            <a:off x="1824000" y="1861950"/>
            <a:ext cx="4586400" cy="27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6"/>
          <p:cNvSpPr/>
          <p:nvPr/>
        </p:nvSpPr>
        <p:spPr>
          <a:xfrm>
            <a:off x="3564075" y="4106075"/>
            <a:ext cx="839400" cy="25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6"/>
          <p:cNvSpPr txBox="1"/>
          <p:nvPr/>
        </p:nvSpPr>
        <p:spPr>
          <a:xfrm>
            <a:off x="3705188" y="4067924"/>
            <a:ext cx="5877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6"/>
          <p:cNvSpPr/>
          <p:nvPr/>
        </p:nvSpPr>
        <p:spPr>
          <a:xfrm>
            <a:off x="6669750" y="768950"/>
            <a:ext cx="2474100" cy="305700"/>
          </a:xfrm>
          <a:prstGeom prst="rect">
            <a:avLst/>
          </a:prstGeom>
          <a:solidFill>
            <a:srgbClr val="36609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6"/>
          <p:cNvSpPr txBox="1"/>
          <p:nvPr/>
        </p:nvSpPr>
        <p:spPr>
          <a:xfrm>
            <a:off x="7448166" y="755725"/>
            <a:ext cx="9081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6"/>
          <p:cNvSpPr/>
          <p:nvPr/>
        </p:nvSpPr>
        <p:spPr>
          <a:xfrm>
            <a:off x="7028450" y="1074650"/>
            <a:ext cx="2115300" cy="7491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6"/>
          <p:cNvSpPr/>
          <p:nvPr/>
        </p:nvSpPr>
        <p:spPr>
          <a:xfrm>
            <a:off x="6669750" y="1074650"/>
            <a:ext cx="358800" cy="7491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6"/>
          <p:cNvSpPr txBox="1"/>
          <p:nvPr/>
        </p:nvSpPr>
        <p:spPr>
          <a:xfrm>
            <a:off x="6715556" y="1255157"/>
            <a:ext cx="251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6"/>
          <p:cNvSpPr txBox="1"/>
          <p:nvPr/>
        </p:nvSpPr>
        <p:spPr>
          <a:xfrm>
            <a:off x="7059200" y="1155378"/>
            <a:ext cx="20619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글 </a:t>
            </a:r>
            <a:r>
              <a:rPr lang="ko-KR" sz="800" b="1"/>
              <a:t>내용</a:t>
            </a: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클릭 시 열람 가능(비회원 포함)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내용: </a:t>
            </a:r>
            <a:r>
              <a:rPr lang="ko-KR" sz="800" b="1"/>
              <a:t>전체 </a:t>
            </a: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 내용의 20자까지만 보여준다.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6"/>
          <p:cNvSpPr txBox="1"/>
          <p:nvPr/>
        </p:nvSpPr>
        <p:spPr>
          <a:xfrm>
            <a:off x="3487725" y="3800175"/>
            <a:ext cx="9921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&lt;1&gt; &gt;&gt;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6"/>
          <p:cNvSpPr/>
          <p:nvPr/>
        </p:nvSpPr>
        <p:spPr>
          <a:xfrm>
            <a:off x="2052825" y="1980337"/>
            <a:ext cx="4962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6"/>
          <p:cNvSpPr/>
          <p:nvPr/>
        </p:nvSpPr>
        <p:spPr>
          <a:xfrm>
            <a:off x="2546325" y="1980325"/>
            <a:ext cx="10179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6"/>
          <p:cNvSpPr/>
          <p:nvPr/>
        </p:nvSpPr>
        <p:spPr>
          <a:xfrm>
            <a:off x="3564225" y="1980325"/>
            <a:ext cx="17739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6"/>
          <p:cNvSpPr/>
          <p:nvPr/>
        </p:nvSpPr>
        <p:spPr>
          <a:xfrm>
            <a:off x="5338125" y="1980337"/>
            <a:ext cx="8394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6"/>
          <p:cNvSpPr/>
          <p:nvPr/>
        </p:nvSpPr>
        <p:spPr>
          <a:xfrm>
            <a:off x="2052825" y="2232337"/>
            <a:ext cx="4962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6"/>
          <p:cNvSpPr/>
          <p:nvPr/>
        </p:nvSpPr>
        <p:spPr>
          <a:xfrm>
            <a:off x="2546325" y="2232325"/>
            <a:ext cx="10179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6"/>
          <p:cNvSpPr/>
          <p:nvPr/>
        </p:nvSpPr>
        <p:spPr>
          <a:xfrm>
            <a:off x="3564225" y="2232325"/>
            <a:ext cx="17739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6"/>
          <p:cNvSpPr/>
          <p:nvPr/>
        </p:nvSpPr>
        <p:spPr>
          <a:xfrm>
            <a:off x="5338125" y="2232337"/>
            <a:ext cx="839400" cy="25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6"/>
          <p:cNvSpPr txBox="1"/>
          <p:nvPr/>
        </p:nvSpPr>
        <p:spPr>
          <a:xfrm>
            <a:off x="2060456" y="1934793"/>
            <a:ext cx="496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6"/>
          <p:cNvSpPr txBox="1"/>
          <p:nvPr/>
        </p:nvSpPr>
        <p:spPr>
          <a:xfrm>
            <a:off x="2736844" y="1934550"/>
            <a:ext cx="6489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평점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6"/>
          <p:cNvSpPr txBox="1"/>
          <p:nvPr/>
        </p:nvSpPr>
        <p:spPr>
          <a:xfrm>
            <a:off x="4235846" y="1942325"/>
            <a:ext cx="4962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6"/>
          <p:cNvSpPr txBox="1"/>
          <p:nvPr/>
        </p:nvSpPr>
        <p:spPr>
          <a:xfrm>
            <a:off x="5372775" y="1934737"/>
            <a:ext cx="7860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6"/>
          <p:cNvSpPr txBox="1"/>
          <p:nvPr/>
        </p:nvSpPr>
        <p:spPr>
          <a:xfrm>
            <a:off x="2050275" y="2186793"/>
            <a:ext cx="496200" cy="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6"/>
          <p:cNvSpPr txBox="1"/>
          <p:nvPr/>
        </p:nvSpPr>
        <p:spPr>
          <a:xfrm>
            <a:off x="5344725" y="2194180"/>
            <a:ext cx="8394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2023-07-11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6"/>
          <p:cNvSpPr/>
          <p:nvPr/>
        </p:nvSpPr>
        <p:spPr>
          <a:xfrm>
            <a:off x="2312823" y="1663787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7" name="Google Shape;96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968" name="Google Shape;968;p36"/>
          <p:cNvSpPr txBox="1"/>
          <p:nvPr/>
        </p:nvSpPr>
        <p:spPr>
          <a:xfrm>
            <a:off x="2693857" y="2190193"/>
            <a:ext cx="908100" cy="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★★★★★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6"/>
          <p:cNvSpPr txBox="1"/>
          <p:nvPr/>
        </p:nvSpPr>
        <p:spPr>
          <a:xfrm>
            <a:off x="3592725" y="2197962"/>
            <a:ext cx="1716900" cy="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저는 A Set를 이용했는데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7"/>
          <p:cNvSpPr/>
          <p:nvPr/>
        </p:nvSpPr>
        <p:spPr>
          <a:xfrm>
            <a:off x="0" y="7625"/>
            <a:ext cx="9144000" cy="290100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7"/>
          <p:cNvSpPr/>
          <p:nvPr/>
        </p:nvSpPr>
        <p:spPr>
          <a:xfrm>
            <a:off x="0" y="297725"/>
            <a:ext cx="9144000" cy="22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6" name="Google Shape;976;p37"/>
          <p:cNvCxnSpPr/>
          <p:nvPr/>
        </p:nvCxnSpPr>
        <p:spPr>
          <a:xfrm>
            <a:off x="1129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7" name="Google Shape;977;p37"/>
          <p:cNvSpPr txBox="1"/>
          <p:nvPr/>
        </p:nvSpPr>
        <p:spPr>
          <a:xfrm>
            <a:off x="68625" y="-15263"/>
            <a:ext cx="992100" cy="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Mom’s Clean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8" name="Google Shape;978;p37"/>
          <p:cNvCxnSpPr/>
          <p:nvPr/>
        </p:nvCxnSpPr>
        <p:spPr>
          <a:xfrm>
            <a:off x="206020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9" name="Google Shape;979;p37"/>
          <p:cNvSpPr txBox="1"/>
          <p:nvPr/>
        </p:nvSpPr>
        <p:spPr>
          <a:xfrm>
            <a:off x="1251525" y="-11457"/>
            <a:ext cx="75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페이지명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0" name="Google Shape;980;p37"/>
          <p:cNvCxnSpPr/>
          <p:nvPr/>
        </p:nvCxnSpPr>
        <p:spPr>
          <a:xfrm>
            <a:off x="43112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1" name="Google Shape;981;p37"/>
          <p:cNvSpPr txBox="1"/>
          <p:nvPr/>
        </p:nvSpPr>
        <p:spPr>
          <a:xfrm>
            <a:off x="2530500" y="-11475"/>
            <a:ext cx="1802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리뷰 게시판 페이지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7"/>
          <p:cNvSpPr txBox="1"/>
          <p:nvPr/>
        </p:nvSpPr>
        <p:spPr>
          <a:xfrm>
            <a:off x="4593607" y="-11463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페이지 넘버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3" name="Google Shape;983;p37"/>
          <p:cNvCxnSpPr/>
          <p:nvPr/>
        </p:nvCxnSpPr>
        <p:spPr>
          <a:xfrm>
            <a:off x="573042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4" name="Google Shape;984;p37"/>
          <p:cNvCxnSpPr/>
          <p:nvPr/>
        </p:nvCxnSpPr>
        <p:spPr>
          <a:xfrm>
            <a:off x="7028450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5" name="Google Shape;985;p37"/>
          <p:cNvSpPr txBox="1"/>
          <p:nvPr/>
        </p:nvSpPr>
        <p:spPr>
          <a:xfrm>
            <a:off x="5982526" y="-17106"/>
            <a:ext cx="939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05. 고객센터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37"/>
          <p:cNvCxnSpPr/>
          <p:nvPr/>
        </p:nvCxnSpPr>
        <p:spPr>
          <a:xfrm>
            <a:off x="8088975" y="7625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7" name="Google Shape;987;p37"/>
          <p:cNvSpPr txBox="1"/>
          <p:nvPr/>
        </p:nvSpPr>
        <p:spPr>
          <a:xfrm>
            <a:off x="7287637" y="-17106"/>
            <a:ext cx="648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7"/>
          <p:cNvSpPr txBox="1"/>
          <p:nvPr/>
        </p:nvSpPr>
        <p:spPr>
          <a:xfrm>
            <a:off x="8310058" y="-11312"/>
            <a:ext cx="72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 태 현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Google Shape;989;p37"/>
          <p:cNvCxnSpPr/>
          <p:nvPr/>
        </p:nvCxnSpPr>
        <p:spPr>
          <a:xfrm>
            <a:off x="641025" y="297625"/>
            <a:ext cx="0" cy="21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0" name="Google Shape;990;p37"/>
          <p:cNvSpPr txBox="1"/>
          <p:nvPr/>
        </p:nvSpPr>
        <p:spPr>
          <a:xfrm>
            <a:off x="98975" y="244129"/>
            <a:ext cx="4962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경로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7"/>
          <p:cNvSpPr txBox="1"/>
          <p:nvPr/>
        </p:nvSpPr>
        <p:spPr>
          <a:xfrm>
            <a:off x="3342543" y="248050"/>
            <a:ext cx="29187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메인페이지 &gt; </a:t>
            </a:r>
            <a:r>
              <a:rPr lang="ko-KR" sz="1000" b="1"/>
              <a:t>고객센터</a:t>
            </a: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리뷰 게시판&gt; 글 내용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7"/>
          <p:cNvSpPr/>
          <p:nvPr/>
        </p:nvSpPr>
        <p:spPr>
          <a:xfrm>
            <a:off x="1717050" y="768854"/>
            <a:ext cx="4716300" cy="3954600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7"/>
          <p:cNvSpPr/>
          <p:nvPr/>
        </p:nvSpPr>
        <p:spPr>
          <a:xfrm>
            <a:off x="6669750" y="768950"/>
            <a:ext cx="2474100" cy="305700"/>
          </a:xfrm>
          <a:prstGeom prst="rect">
            <a:avLst/>
          </a:prstGeom>
          <a:solidFill>
            <a:srgbClr val="36609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7"/>
          <p:cNvSpPr txBox="1"/>
          <p:nvPr/>
        </p:nvSpPr>
        <p:spPr>
          <a:xfrm>
            <a:off x="7448166" y="755725"/>
            <a:ext cx="9081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7"/>
          <p:cNvSpPr/>
          <p:nvPr/>
        </p:nvSpPr>
        <p:spPr>
          <a:xfrm>
            <a:off x="7028450" y="1074650"/>
            <a:ext cx="2115300" cy="393600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7"/>
          <p:cNvSpPr/>
          <p:nvPr/>
        </p:nvSpPr>
        <p:spPr>
          <a:xfrm>
            <a:off x="6669750" y="1074650"/>
            <a:ext cx="358800" cy="393600"/>
          </a:xfrm>
          <a:prstGeom prst="rect">
            <a:avLst/>
          </a:prstGeom>
          <a:solidFill>
            <a:srgbClr val="93B3D7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7"/>
          <p:cNvSpPr txBox="1"/>
          <p:nvPr/>
        </p:nvSpPr>
        <p:spPr>
          <a:xfrm>
            <a:off x="6723306" y="1098197"/>
            <a:ext cx="251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7"/>
          <p:cNvSpPr txBox="1"/>
          <p:nvPr/>
        </p:nvSpPr>
        <p:spPr>
          <a:xfrm>
            <a:off x="7059200" y="1105250"/>
            <a:ext cx="20619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글 </a:t>
            </a:r>
            <a:r>
              <a:rPr lang="ko-KR" sz="800" b="1"/>
              <a:t>내용</a:t>
            </a:r>
            <a:r>
              <a:rPr lang="ko-KR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클릭 시</a:t>
            </a: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보여지는 화면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7"/>
          <p:cNvSpPr/>
          <p:nvPr/>
        </p:nvSpPr>
        <p:spPr>
          <a:xfrm>
            <a:off x="1785725" y="857350"/>
            <a:ext cx="4574700" cy="377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7"/>
          <p:cNvSpPr txBox="1"/>
          <p:nvPr/>
        </p:nvSpPr>
        <p:spPr>
          <a:xfrm>
            <a:off x="1930975" y="1105249"/>
            <a:ext cx="10302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종류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7"/>
          <p:cNvSpPr txBox="1"/>
          <p:nvPr/>
        </p:nvSpPr>
        <p:spPr>
          <a:xfrm>
            <a:off x="2121625" y="2579392"/>
            <a:ext cx="648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용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7"/>
          <p:cNvSpPr/>
          <p:nvPr/>
        </p:nvSpPr>
        <p:spPr>
          <a:xfrm>
            <a:off x="2998775" y="2087150"/>
            <a:ext cx="3021900" cy="140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7"/>
          <p:cNvSpPr txBox="1"/>
          <p:nvPr/>
        </p:nvSpPr>
        <p:spPr>
          <a:xfrm>
            <a:off x="2148475" y="1596561"/>
            <a:ext cx="595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 점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7"/>
          <p:cNvSpPr txBox="1"/>
          <p:nvPr/>
        </p:nvSpPr>
        <p:spPr>
          <a:xfrm>
            <a:off x="2915854" y="1573650"/>
            <a:ext cx="7554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★★★★★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7"/>
          <p:cNvSpPr/>
          <p:nvPr/>
        </p:nvSpPr>
        <p:spPr>
          <a:xfrm>
            <a:off x="1730159" y="704448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25</a:t>
            </a:r>
            <a:endParaRPr/>
          </a:p>
        </p:txBody>
      </p:sp>
      <p:grpSp>
        <p:nvGrpSpPr>
          <p:cNvPr id="1010" name="Google Shape;1010;p37"/>
          <p:cNvGrpSpPr/>
          <p:nvPr/>
        </p:nvGrpSpPr>
        <p:grpSpPr>
          <a:xfrm>
            <a:off x="2998775" y="1105262"/>
            <a:ext cx="3021900" cy="252000"/>
            <a:chOff x="2998775" y="1577350"/>
            <a:chExt cx="3021900" cy="252000"/>
          </a:xfrm>
        </p:grpSpPr>
        <p:sp>
          <p:nvSpPr>
            <p:cNvPr id="1011" name="Google Shape;1011;p37"/>
            <p:cNvSpPr/>
            <p:nvPr/>
          </p:nvSpPr>
          <p:spPr>
            <a:xfrm>
              <a:off x="2998775" y="1638486"/>
              <a:ext cx="3021900" cy="19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 txBox="1"/>
            <p:nvPr/>
          </p:nvSpPr>
          <p:spPr>
            <a:xfrm>
              <a:off x="3067794" y="1577350"/>
              <a:ext cx="595200" cy="25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Set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37"/>
          <p:cNvSpPr txBox="1"/>
          <p:nvPr/>
        </p:nvSpPr>
        <p:spPr>
          <a:xfrm>
            <a:off x="3075425" y="2129125"/>
            <a:ext cx="2846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저는 A Set를 이용했는데 너무 만족 스러웠습니다. 청소 전과 청소 후를 비교해 보았을 때 너무나도 깨끗해진 것을 몸소 느꼈어요! 다음에도 또 이용하고 싶고, 많은 사람들에게 추천하고 싶습니다.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38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8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8"/>
          <p:cNvSpPr/>
          <p:nvPr/>
        </p:nvSpPr>
        <p:spPr>
          <a:xfrm>
            <a:off x="-1" y="1485900"/>
            <a:ext cx="9144000" cy="2042160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8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로그인/회원가입</a:t>
            </a:r>
            <a:endParaRPr sz="40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23" name="Google Shape;1023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26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" name="Google Shape;1029;p39"/>
          <p:cNvGraphicFramePr/>
          <p:nvPr/>
        </p:nvGraphicFramePr>
        <p:xfrm>
          <a:off x="6341495" y="442185"/>
          <a:ext cx="2711375" cy="9954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버튼 클릭 시 로그인 페이지로 이동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0" name="Google Shape;1030;p39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031" name="Google Shape;1031;p3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메인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. </a:t>
                      </a: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2" name="Google Shape;1032;p39"/>
          <p:cNvSpPr/>
          <p:nvPr/>
        </p:nvSpPr>
        <p:spPr>
          <a:xfrm>
            <a:off x="342012" y="4561810"/>
            <a:ext cx="5463600" cy="4377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ko-KR" sz="11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회사로고/ 상호명/대표이사/대표번호/이메일/사업자등록번호/주소</a:t>
            </a:r>
            <a:endParaRPr sz="11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9"/>
          <p:cNvSpPr/>
          <p:nvPr/>
        </p:nvSpPr>
        <p:spPr>
          <a:xfrm>
            <a:off x="404070" y="678481"/>
            <a:ext cx="5423400" cy="545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9"/>
          <p:cNvSpPr/>
          <p:nvPr/>
        </p:nvSpPr>
        <p:spPr>
          <a:xfrm>
            <a:off x="373381" y="1310599"/>
            <a:ext cx="5454900" cy="22872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9"/>
          <p:cNvSpPr/>
          <p:nvPr/>
        </p:nvSpPr>
        <p:spPr>
          <a:xfrm>
            <a:off x="461801" y="1452212"/>
            <a:ext cx="5184000" cy="20226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39"/>
          <p:cNvSpPr/>
          <p:nvPr/>
        </p:nvSpPr>
        <p:spPr>
          <a:xfrm>
            <a:off x="365735" y="3719844"/>
            <a:ext cx="5442900" cy="695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39"/>
          <p:cNvSpPr/>
          <p:nvPr/>
        </p:nvSpPr>
        <p:spPr>
          <a:xfrm>
            <a:off x="978440" y="3839102"/>
            <a:ext cx="1005900" cy="4737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9"/>
          <p:cNvSpPr/>
          <p:nvPr/>
        </p:nvSpPr>
        <p:spPr>
          <a:xfrm>
            <a:off x="2520063" y="3857524"/>
            <a:ext cx="1097400" cy="4605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9"/>
          <p:cNvSpPr/>
          <p:nvPr/>
        </p:nvSpPr>
        <p:spPr>
          <a:xfrm>
            <a:off x="4112572" y="3852432"/>
            <a:ext cx="1097400" cy="4605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39">
            <a:hlinkClick r:id="" action="ppaction://hlinkshowjump?jump=previousslide"/>
          </p:cNvPr>
          <p:cNvSpPr/>
          <p:nvPr/>
        </p:nvSpPr>
        <p:spPr>
          <a:xfrm>
            <a:off x="534573" y="3984530"/>
            <a:ext cx="137400" cy="166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39">
            <a:hlinkClick r:id="" action="ppaction://hlinkshowjump?jump=previousslide"/>
          </p:cNvPr>
          <p:cNvSpPr/>
          <p:nvPr/>
        </p:nvSpPr>
        <p:spPr>
          <a:xfrm flipH="1">
            <a:off x="5532872" y="4005226"/>
            <a:ext cx="137400" cy="16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39"/>
          <p:cNvSpPr/>
          <p:nvPr/>
        </p:nvSpPr>
        <p:spPr>
          <a:xfrm>
            <a:off x="373387" y="681375"/>
            <a:ext cx="903921" cy="550316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0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MOM’S CLEAN</a:t>
            </a: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39"/>
          <p:cNvSpPr/>
          <p:nvPr/>
        </p:nvSpPr>
        <p:spPr>
          <a:xfrm>
            <a:off x="4833276" y="681375"/>
            <a:ext cx="994308" cy="545317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ko-KR" sz="825" b="1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50" b="1" i="0" u="sng" strike="noStrike" cap="none">
              <a:solidFill>
                <a:srgbClr val="000000"/>
              </a:solidFill>
            </a:endParaRPr>
          </a:p>
        </p:txBody>
      </p:sp>
      <p:sp>
        <p:nvSpPr>
          <p:cNvPr id="1044" name="Google Shape;1044;p39"/>
          <p:cNvSpPr/>
          <p:nvPr/>
        </p:nvSpPr>
        <p:spPr>
          <a:xfrm>
            <a:off x="1286151" y="670588"/>
            <a:ext cx="3552929" cy="545317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공지사항/상품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예약/고객센터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39"/>
          <p:cNvSpPr/>
          <p:nvPr/>
        </p:nvSpPr>
        <p:spPr>
          <a:xfrm>
            <a:off x="4824433" y="514417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047" name="Google Shape;1047;p39"/>
          <p:cNvSpPr/>
          <p:nvPr/>
        </p:nvSpPr>
        <p:spPr>
          <a:xfrm>
            <a:off x="4744166" y="1405317"/>
            <a:ext cx="1340700" cy="867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로그인 클릭 시 로그인 페이지로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p39"/>
          <p:cNvCxnSpPr/>
          <p:nvPr/>
        </p:nvCxnSpPr>
        <p:spPr>
          <a:xfrm rot="-5400000" flipH="1">
            <a:off x="5095714" y="1191981"/>
            <a:ext cx="421500" cy="130800"/>
          </a:xfrm>
          <a:prstGeom prst="curvedConnector3">
            <a:avLst>
              <a:gd name="adj1" fmla="val 4998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" name="Google Shape;1054;p40"/>
          <p:cNvGraphicFramePr/>
          <p:nvPr/>
        </p:nvGraphicFramePr>
        <p:xfrm>
          <a:off x="6345335" y="442172"/>
          <a:ext cx="2799550" cy="23213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Header와 footer는 고정.Content만 변경됨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68%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Main-content section 1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&lt;h2&gt;로그인&lt;/h2&gt;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10%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Main-content section 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50%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Main-content section 3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10% height : 50%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5" name="Google Shape;1055;p4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056" name="Google Shape;1056;p40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로그인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</a:t>
                      </a: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로그인 (회원 가입) 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7" name="Google Shape;1057;p40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28</a:t>
            </a:r>
            <a:endParaRPr/>
          </a:p>
        </p:txBody>
      </p:sp>
      <p:grpSp>
        <p:nvGrpSpPr>
          <p:cNvPr id="1058" name="Google Shape;1058;p40"/>
          <p:cNvGrpSpPr/>
          <p:nvPr/>
        </p:nvGrpSpPr>
        <p:grpSpPr>
          <a:xfrm>
            <a:off x="957195" y="859787"/>
            <a:ext cx="4807444" cy="3604535"/>
            <a:chOff x="958970" y="859210"/>
            <a:chExt cx="4807444" cy="3671753"/>
          </a:xfrm>
        </p:grpSpPr>
        <p:sp>
          <p:nvSpPr>
            <p:cNvPr id="1059" name="Google Shape;1059;p40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95E89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Mom’s clean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95E89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공지사항/</a:t>
              </a:r>
              <a:r>
                <a:rPr 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상품</a:t>
              </a:r>
              <a:r>
                <a:rPr lang="en-US" alt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r>
                <a:rPr 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예약/고객센터</a:t>
              </a:r>
              <a:endParaRPr sz="1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958970" y="4239363"/>
              <a:ext cx="4805700" cy="291600"/>
            </a:xfrm>
            <a:prstGeom prst="rect">
              <a:avLst/>
            </a:prstGeom>
            <a:solidFill>
              <a:srgbClr val="395E89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0"/>
          <p:cNvSpPr/>
          <p:nvPr/>
        </p:nvSpPr>
        <p:spPr>
          <a:xfrm>
            <a:off x="957232" y="1504950"/>
            <a:ext cx="4805630" cy="2673153"/>
          </a:xfrm>
          <a:prstGeom prst="rect">
            <a:avLst/>
          </a:prstGeom>
          <a:solidFill>
            <a:srgbClr val="395E8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0"/>
          <p:cNvSpPr/>
          <p:nvPr/>
        </p:nvSpPr>
        <p:spPr>
          <a:xfrm>
            <a:off x="1224613" y="1781872"/>
            <a:ext cx="4136230" cy="3214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그 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0"/>
          <p:cNvSpPr/>
          <p:nvPr/>
        </p:nvSpPr>
        <p:spPr>
          <a:xfrm>
            <a:off x="1224614" y="2223591"/>
            <a:ext cx="2511994" cy="15634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입력창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(아이디 입력,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패스워드 입력)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찾기, 패스워드 찾기, 회원가입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0"/>
          <p:cNvSpPr/>
          <p:nvPr/>
        </p:nvSpPr>
        <p:spPr>
          <a:xfrm>
            <a:off x="3950494" y="2223590"/>
            <a:ext cx="1410349" cy="15634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버튼</a:t>
            </a: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튼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0"/>
          <p:cNvSpPr txBox="1"/>
          <p:nvPr/>
        </p:nvSpPr>
        <p:spPr>
          <a:xfrm>
            <a:off x="3388650" y="1474077"/>
            <a:ext cx="226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Main-content section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0"/>
          <p:cNvSpPr txBox="1"/>
          <p:nvPr/>
        </p:nvSpPr>
        <p:spPr>
          <a:xfrm>
            <a:off x="1158510" y="2240252"/>
            <a:ext cx="131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Main-content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0"/>
          <p:cNvSpPr txBox="1"/>
          <p:nvPr/>
        </p:nvSpPr>
        <p:spPr>
          <a:xfrm>
            <a:off x="3903430" y="2240252"/>
            <a:ext cx="13109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Main-content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Google Shape;1075;p41"/>
          <p:cNvGraphicFramePr/>
          <p:nvPr/>
        </p:nvGraphicFramePr>
        <p:xfrm>
          <a:off x="6345335" y="442172"/>
          <a:ext cx="2799550" cy="301462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8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페이지 화면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: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4~20자 이내, 영문 소문자, 숫자, 특수기호(_)(-) 사용 가능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10~20자 영문자(대소문자 가능) 숫자 및 특수문자 혼합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버튼 클릭: 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입력 정보 일치 시 메인 페이지로 이동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실패시 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-Alert : 로그인 실패. 아이디와 비밀번호를 확인해주세요.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찾기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/비밀번호 찾기/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아이디/비밀번호 찾기 페이지로 이동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회원가입 페이지로 이동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6" name="Google Shape;1076;p4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077" name="Google Shape;1077;p41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로그인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로그인 (회원 가입)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8" name="Google Shape;1078;p41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29</a:t>
            </a:r>
            <a:endParaRPr/>
          </a:p>
        </p:txBody>
      </p:sp>
      <p:grpSp>
        <p:nvGrpSpPr>
          <p:cNvPr id="1079" name="Google Shape;1079;p41"/>
          <p:cNvGrpSpPr/>
          <p:nvPr/>
        </p:nvGrpSpPr>
        <p:grpSpPr>
          <a:xfrm>
            <a:off x="959008" y="859793"/>
            <a:ext cx="4805632" cy="3634236"/>
            <a:chOff x="960782" y="859210"/>
            <a:chExt cx="4805632" cy="3701982"/>
          </a:xfrm>
        </p:grpSpPr>
        <p:sp>
          <p:nvSpPr>
            <p:cNvPr id="1080" name="Google Shape;1080;p41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공지사항/상품</a:t>
              </a:r>
              <a:r>
                <a:rPr lang="en-US" altLang="ko-KR" sz="1000" dirty="0">
                  <a:solidFill>
                    <a:schemeClr val="lt1"/>
                  </a:solidFill>
                </a:rPr>
                <a:t>&amp;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예약/고객센터</a:t>
              </a:r>
              <a:endParaRPr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3" name="Google Shape;1083;p41"/>
          <p:cNvSpPr/>
          <p:nvPr/>
        </p:nvSpPr>
        <p:spPr>
          <a:xfrm>
            <a:off x="959008" y="1502543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1"/>
          <p:cNvSpPr/>
          <p:nvPr/>
        </p:nvSpPr>
        <p:spPr>
          <a:xfrm>
            <a:off x="1485900" y="2443162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1"/>
          <p:cNvSpPr txBox="1"/>
          <p:nvPr/>
        </p:nvSpPr>
        <p:spPr>
          <a:xfrm>
            <a:off x="1485900" y="2152378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1"/>
          <p:cNvSpPr txBox="1"/>
          <p:nvPr/>
        </p:nvSpPr>
        <p:spPr>
          <a:xfrm>
            <a:off x="1434814" y="1621109"/>
            <a:ext cx="19145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그 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1"/>
          <p:cNvSpPr txBox="1"/>
          <p:nvPr/>
        </p:nvSpPr>
        <p:spPr>
          <a:xfrm>
            <a:off x="1434814" y="2819029"/>
            <a:ext cx="11072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1"/>
          <p:cNvSpPr/>
          <p:nvPr/>
        </p:nvSpPr>
        <p:spPr>
          <a:xfrm>
            <a:off x="1485900" y="3157538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1"/>
          <p:cNvSpPr/>
          <p:nvPr/>
        </p:nvSpPr>
        <p:spPr>
          <a:xfrm>
            <a:off x="4037650" y="2441610"/>
            <a:ext cx="1007269" cy="100105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1"/>
          <p:cNvSpPr txBox="1"/>
          <p:nvPr/>
        </p:nvSpPr>
        <p:spPr>
          <a:xfrm>
            <a:off x="1535906" y="3643313"/>
            <a:ext cx="23645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아이디 찾기/비밀번호 찾기/회원가입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1"/>
          <p:cNvSpPr/>
          <p:nvPr/>
        </p:nvSpPr>
        <p:spPr>
          <a:xfrm>
            <a:off x="5967717" y="3726190"/>
            <a:ext cx="2799600" cy="9987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실패</a:t>
            </a:r>
            <a:br>
              <a:rPr lang="ko-KR" sz="9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아이디와 비밀번호를 확인해주세요</a:t>
            </a:r>
            <a:r>
              <a:rPr lang="ko-KR" sz="9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1"/>
          <p:cNvSpPr/>
          <p:nvPr/>
        </p:nvSpPr>
        <p:spPr>
          <a:xfrm>
            <a:off x="7044175" y="4383850"/>
            <a:ext cx="465300" cy="2571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3" name="Google Shape;1093;p41"/>
          <p:cNvCxnSpPr>
            <a:stCxn id="1089" idx="3"/>
            <a:endCxn id="1091" idx="1"/>
          </p:cNvCxnSpPr>
          <p:nvPr/>
        </p:nvCxnSpPr>
        <p:spPr>
          <a:xfrm>
            <a:off x="5044919" y="2942138"/>
            <a:ext cx="922800" cy="1283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4" name="Google Shape;1094;p41"/>
          <p:cNvSpPr/>
          <p:nvPr/>
        </p:nvSpPr>
        <p:spPr>
          <a:xfrm>
            <a:off x="1211478" y="1502543"/>
            <a:ext cx="233465" cy="22369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1193464" y="2262964"/>
            <a:ext cx="223855" cy="23269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3991599" y="2495663"/>
            <a:ext cx="272758" cy="25344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p41"/>
          <p:cNvSpPr/>
          <p:nvPr/>
        </p:nvSpPr>
        <p:spPr>
          <a:xfrm>
            <a:off x="1369167" y="3472024"/>
            <a:ext cx="233466" cy="2428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/>
        </p:nvGraphicFramePr>
        <p:xfrm>
          <a:off x="6341495" y="442185"/>
          <a:ext cx="2711375" cy="458587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20%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30%, height : 50%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로그인/회원가입:width:30%,height:50%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Header_Menu(width:90%, height:30%)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1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회사소개&amp;공지사항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: 클릭 시 소개 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&amp;공지사항 페이지로 이동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1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상품&amp;가격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: 클릭 시, </a:t>
                      </a: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상품목록페이지로 이동.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1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: 클릭 시, </a:t>
                      </a: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예약페이지로 이동.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1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고객센터: 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드롭다운기능(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자주하는질문, 문의게시판, 리뷰게시판으로 이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동.)</a:t>
                      </a:r>
                      <a:endParaRPr sz="1000" b="1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(width : 80%, height :100%)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; 100% height : 30%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글 클릭시 해당 내용으로 이동.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Footer(width : 100 %,height:20%)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회사로고, 상호명, 대표이사, 대표번호,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이메일, 사업자등록번호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04" name="Google Shape;104;p1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메인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01. 메인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안 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14"/>
          <p:cNvSpPr/>
          <p:nvPr/>
        </p:nvSpPr>
        <p:spPr>
          <a:xfrm>
            <a:off x="342012" y="4561810"/>
            <a:ext cx="5463738" cy="43763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ko-KR" sz="11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회사로고/ 상호명/대표이사/대표번호/이메일/사업자등록번호/주소</a:t>
            </a:r>
            <a:endParaRPr sz="11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04070" y="678481"/>
            <a:ext cx="5423515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73381" y="1310599"/>
            <a:ext cx="5454893" cy="228712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52826" y="1464487"/>
            <a:ext cx="5184000" cy="20226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65735" y="3719844"/>
            <a:ext cx="5442966" cy="6955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78440" y="3839102"/>
            <a:ext cx="1005878" cy="47380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2520063" y="3857524"/>
            <a:ext cx="1097354" cy="4604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112572" y="3852432"/>
            <a:ext cx="1097354" cy="4604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>
            <a:hlinkClick r:id="" action="ppaction://hlinkshowjump?jump=previousslide"/>
          </p:cNvPr>
          <p:cNvSpPr/>
          <p:nvPr/>
        </p:nvSpPr>
        <p:spPr>
          <a:xfrm>
            <a:off x="534573" y="3984530"/>
            <a:ext cx="137515" cy="1661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4">
            <a:hlinkClick r:id="" action="ppaction://hlinkshowjump?jump=previousslide"/>
          </p:cNvPr>
          <p:cNvSpPr/>
          <p:nvPr/>
        </p:nvSpPr>
        <p:spPr>
          <a:xfrm flipH="1">
            <a:off x="5532757" y="4005226"/>
            <a:ext cx="137515" cy="16507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73387" y="681375"/>
            <a:ext cx="903921" cy="550316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0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MOM’S CLEAN</a:t>
            </a: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4833276" y="681375"/>
            <a:ext cx="994308" cy="545317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ko-KR" sz="82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로그인/회원가입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286151" y="670588"/>
            <a:ext cx="3552929" cy="545317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공지사항/상품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예약/고객센터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255868" y="501121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55868" y="4192185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" name="Google Shape;1103;p42"/>
          <p:cNvGraphicFramePr/>
          <p:nvPr/>
        </p:nvGraphicFramePr>
        <p:xfrm>
          <a:off x="6344458" y="454626"/>
          <a:ext cx="2799550" cy="334572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8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Header와 footer는 고정. Content만 변경됨.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ID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찾기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이름, 이메일이 일치하면 해당하는 ID 검색가능.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ID를 팝업으로 알려줌.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이메일로 해당하는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ID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검색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경우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정보를 입력하세요.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찾기 실패 시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아이디 찾기 실패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입력하신 정보와 일치하는 아이디가 없습니다.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ID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찾기 성공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ID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는 000000입니다.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4" name="Google Shape;1104;p4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05" name="Google Shape;1105;p42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아이디/비밀번호 찾기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로그인 &gt; 아이디 찾기/비밀번호 찾기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6" name="Google Shape;1106;p42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30</a:t>
            </a:r>
            <a:endParaRPr/>
          </a:p>
        </p:txBody>
      </p:sp>
      <p:grpSp>
        <p:nvGrpSpPr>
          <p:cNvPr id="1107" name="Google Shape;1107;p42"/>
          <p:cNvGrpSpPr/>
          <p:nvPr/>
        </p:nvGrpSpPr>
        <p:grpSpPr>
          <a:xfrm>
            <a:off x="761675" y="454567"/>
            <a:ext cx="4805725" cy="4688744"/>
            <a:chOff x="960782" y="787555"/>
            <a:chExt cx="4805725" cy="3773637"/>
          </a:xfrm>
        </p:grpSpPr>
        <p:sp>
          <p:nvSpPr>
            <p:cNvPr id="1108" name="Google Shape;1108;p42"/>
            <p:cNvSpPr/>
            <p:nvPr/>
          </p:nvSpPr>
          <p:spPr>
            <a:xfrm>
              <a:off x="960783" y="787555"/>
              <a:ext cx="951600" cy="4455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Mom’s clean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912407" y="792600"/>
              <a:ext cx="3854100" cy="4353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공지사항/상품</a:t>
              </a:r>
              <a:r>
                <a:rPr lang="en-US" alt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r>
                <a:rPr lang="ko-KR" sz="1000" b="0" i="0" u="sng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예약/고객센터</a:t>
              </a:r>
              <a:endParaRPr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1" name="Google Shape;1111;p42"/>
          <p:cNvSpPr/>
          <p:nvPr/>
        </p:nvSpPr>
        <p:spPr>
          <a:xfrm>
            <a:off x="760800" y="479750"/>
            <a:ext cx="4807500" cy="4275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2"/>
          <p:cNvSpPr/>
          <p:nvPr/>
        </p:nvSpPr>
        <p:spPr>
          <a:xfrm>
            <a:off x="1500368" y="1649185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2"/>
          <p:cNvSpPr txBox="1"/>
          <p:nvPr/>
        </p:nvSpPr>
        <p:spPr>
          <a:xfrm>
            <a:off x="1529950" y="1386858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2"/>
          <p:cNvSpPr txBox="1"/>
          <p:nvPr/>
        </p:nvSpPr>
        <p:spPr>
          <a:xfrm>
            <a:off x="1436588" y="1084968"/>
            <a:ext cx="24145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2"/>
          <p:cNvSpPr txBox="1"/>
          <p:nvPr/>
        </p:nvSpPr>
        <p:spPr>
          <a:xfrm>
            <a:off x="1494651" y="1928171"/>
            <a:ext cx="11072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2"/>
          <p:cNvSpPr/>
          <p:nvPr/>
        </p:nvSpPr>
        <p:spPr>
          <a:xfrm>
            <a:off x="1490972" y="2223366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2"/>
          <p:cNvSpPr/>
          <p:nvPr/>
        </p:nvSpPr>
        <p:spPr>
          <a:xfrm>
            <a:off x="5758215" y="3805238"/>
            <a:ext cx="3326400" cy="10530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찾기 실패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정보와 일치하는 ID가 없습니다.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2"/>
          <p:cNvSpPr/>
          <p:nvPr/>
        </p:nvSpPr>
        <p:spPr>
          <a:xfrm>
            <a:off x="7011803" y="4567752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2"/>
          <p:cNvSpPr/>
          <p:nvPr/>
        </p:nvSpPr>
        <p:spPr>
          <a:xfrm>
            <a:off x="4107484" y="1633142"/>
            <a:ext cx="929769" cy="8362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1488420" y="2576091"/>
            <a:ext cx="17941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2"/>
          <p:cNvSpPr/>
          <p:nvPr/>
        </p:nvSpPr>
        <p:spPr>
          <a:xfrm>
            <a:off x="1506973" y="3080947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입력해주세요.</a:t>
            </a:r>
            <a:endParaRPr sz="11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2"/>
          <p:cNvSpPr txBox="1"/>
          <p:nvPr/>
        </p:nvSpPr>
        <p:spPr>
          <a:xfrm>
            <a:off x="1449824" y="2847203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2"/>
          <p:cNvSpPr txBox="1"/>
          <p:nvPr/>
        </p:nvSpPr>
        <p:spPr>
          <a:xfrm>
            <a:off x="1488419" y="3338122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2"/>
          <p:cNvSpPr/>
          <p:nvPr/>
        </p:nvSpPr>
        <p:spPr>
          <a:xfrm>
            <a:off x="1500368" y="3540530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입력해주세요.</a:t>
            </a:r>
            <a:endParaRPr sz="11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2"/>
          <p:cNvSpPr txBox="1"/>
          <p:nvPr/>
        </p:nvSpPr>
        <p:spPr>
          <a:xfrm>
            <a:off x="1488419" y="3804105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2"/>
          <p:cNvSpPr/>
          <p:nvPr/>
        </p:nvSpPr>
        <p:spPr>
          <a:xfrm>
            <a:off x="1490972" y="4067214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입력해주세요.</a:t>
            </a:r>
            <a:endParaRPr sz="11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2"/>
          <p:cNvSpPr/>
          <p:nvPr/>
        </p:nvSpPr>
        <p:spPr>
          <a:xfrm>
            <a:off x="4119802" y="3080884"/>
            <a:ext cx="929769" cy="12372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8" name="Google Shape;1128;p42"/>
          <p:cNvCxnSpPr>
            <a:stCxn id="1119" idx="2"/>
            <a:endCxn id="1129" idx="0"/>
          </p:cNvCxnSpPr>
          <p:nvPr/>
        </p:nvCxnSpPr>
        <p:spPr>
          <a:xfrm flipH="1">
            <a:off x="3668468" y="2469419"/>
            <a:ext cx="903900" cy="64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0" name="Google Shape;1130;p42"/>
          <p:cNvCxnSpPr>
            <a:stCxn id="1119" idx="3"/>
            <a:endCxn id="1117" idx="1"/>
          </p:cNvCxnSpPr>
          <p:nvPr/>
        </p:nvCxnSpPr>
        <p:spPr>
          <a:xfrm>
            <a:off x="5037253" y="2051281"/>
            <a:ext cx="720900" cy="22806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1" name="Google Shape;1131;p42"/>
          <p:cNvSpPr txBox="1"/>
          <p:nvPr/>
        </p:nvSpPr>
        <p:spPr>
          <a:xfrm>
            <a:off x="1620677" y="4435309"/>
            <a:ext cx="1209435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2"/>
          <p:cNvSpPr txBox="1"/>
          <p:nvPr/>
        </p:nvSpPr>
        <p:spPr>
          <a:xfrm>
            <a:off x="2917569" y="4435309"/>
            <a:ext cx="1209435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2"/>
          <p:cNvSpPr/>
          <p:nvPr/>
        </p:nvSpPr>
        <p:spPr>
          <a:xfrm>
            <a:off x="2648886" y="3110055"/>
            <a:ext cx="2039400" cy="10683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찾기 성공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ID는 ‘000000’입니다.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2"/>
          <p:cNvSpPr/>
          <p:nvPr/>
        </p:nvSpPr>
        <p:spPr>
          <a:xfrm>
            <a:off x="51325" y="2541195"/>
            <a:ext cx="2039400" cy="9387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이름과 이메일은 공백일 수 없습니다.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2"/>
          <p:cNvSpPr/>
          <p:nvPr/>
        </p:nvSpPr>
        <p:spPr>
          <a:xfrm>
            <a:off x="3351620" y="3838836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5" name="Google Shape;1135;p42"/>
          <p:cNvCxnSpPr>
            <a:stCxn id="1119" idx="1"/>
            <a:endCxn id="1133" idx="3"/>
          </p:cNvCxnSpPr>
          <p:nvPr/>
        </p:nvCxnSpPr>
        <p:spPr>
          <a:xfrm flipH="1">
            <a:off x="2090584" y="2051281"/>
            <a:ext cx="2016900" cy="9594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6" name="Google Shape;1136;p42"/>
          <p:cNvSpPr/>
          <p:nvPr/>
        </p:nvSpPr>
        <p:spPr>
          <a:xfrm>
            <a:off x="843419" y="3150935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2"/>
          <p:cNvSpPr/>
          <p:nvPr/>
        </p:nvSpPr>
        <p:spPr>
          <a:xfrm>
            <a:off x="766586" y="460835"/>
            <a:ext cx="226950" cy="20348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p42"/>
          <p:cNvSpPr/>
          <p:nvPr/>
        </p:nvSpPr>
        <p:spPr>
          <a:xfrm>
            <a:off x="1194687" y="1042997"/>
            <a:ext cx="241902" cy="22304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42"/>
          <p:cNvSpPr/>
          <p:nvPr/>
        </p:nvSpPr>
        <p:spPr>
          <a:xfrm>
            <a:off x="4033613" y="1540302"/>
            <a:ext cx="266331" cy="25402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5" name="Google Shape;1145;p43"/>
          <p:cNvGraphicFramePr/>
          <p:nvPr/>
        </p:nvGraphicFramePr>
        <p:xfrm>
          <a:off x="6285083" y="450551"/>
          <a:ext cx="2799550" cy="309842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8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찾기 페이지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-회원 아이디, 이름, 이메일이 일치하면 해당하는 비밀번호 검색가능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비밀번호를 팝업으로 알려줌.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실패 시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입력하신 정보가 일치하지 않습니다.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찾기 성공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‘000000’ 입니다.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돌아가기 클릭 시 이전 페이지로 이동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다시입력 클릭 시 텍스트 박스 초기화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46" name="Google Shape;1146;p4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7" name="Google Shape;1147;p43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아이디/비밀번호 찾기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로그인 &gt; 아이디/비밀번호 찾기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8" name="Google Shape;1148;p43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31</a:t>
            </a:r>
            <a:endParaRPr/>
          </a:p>
        </p:txBody>
      </p:sp>
      <p:grpSp>
        <p:nvGrpSpPr>
          <p:cNvPr id="1149" name="Google Shape;1149;p43"/>
          <p:cNvGrpSpPr/>
          <p:nvPr/>
        </p:nvGrpSpPr>
        <p:grpSpPr>
          <a:xfrm>
            <a:off x="960782" y="492919"/>
            <a:ext cx="4805632" cy="4650409"/>
            <a:chOff x="960782" y="859210"/>
            <a:chExt cx="4805632" cy="3701982"/>
          </a:xfrm>
        </p:grpSpPr>
        <p:sp>
          <p:nvSpPr>
            <p:cNvPr id="1150" name="Google Shape;1150;p43"/>
            <p:cNvSpPr/>
            <p:nvPr/>
          </p:nvSpPr>
          <p:spPr>
            <a:xfrm>
              <a:off x="960783" y="859787"/>
              <a:ext cx="951611" cy="44538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1912394" y="859210"/>
              <a:ext cx="3854020" cy="43516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공지사항/상품</a:t>
              </a:r>
              <a:r>
                <a:rPr lang="en-US" alt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예약/고객센터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3" name="Google Shape;1153;p43"/>
          <p:cNvSpPr/>
          <p:nvPr/>
        </p:nvSpPr>
        <p:spPr>
          <a:xfrm>
            <a:off x="959860" y="1044259"/>
            <a:ext cx="4807500" cy="3737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43"/>
          <p:cNvSpPr/>
          <p:nvPr/>
        </p:nvSpPr>
        <p:spPr>
          <a:xfrm>
            <a:off x="1500368" y="1649185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1529950" y="1386858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3"/>
          <p:cNvSpPr txBox="1"/>
          <p:nvPr/>
        </p:nvSpPr>
        <p:spPr>
          <a:xfrm>
            <a:off x="1436588" y="1084968"/>
            <a:ext cx="24145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3"/>
          <p:cNvSpPr txBox="1"/>
          <p:nvPr/>
        </p:nvSpPr>
        <p:spPr>
          <a:xfrm>
            <a:off x="1494651" y="1928171"/>
            <a:ext cx="11072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3"/>
          <p:cNvSpPr/>
          <p:nvPr/>
        </p:nvSpPr>
        <p:spPr>
          <a:xfrm>
            <a:off x="1490972" y="2223366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3"/>
          <p:cNvSpPr/>
          <p:nvPr/>
        </p:nvSpPr>
        <p:spPr>
          <a:xfrm>
            <a:off x="5889866" y="3904976"/>
            <a:ext cx="2648700" cy="9645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정보가 일치하지 않습니다.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3"/>
          <p:cNvSpPr/>
          <p:nvPr/>
        </p:nvSpPr>
        <p:spPr>
          <a:xfrm>
            <a:off x="4107484" y="1633142"/>
            <a:ext cx="929769" cy="8362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3"/>
          <p:cNvSpPr txBox="1"/>
          <p:nvPr/>
        </p:nvSpPr>
        <p:spPr>
          <a:xfrm>
            <a:off x="1488420" y="2576091"/>
            <a:ext cx="17941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3"/>
          <p:cNvSpPr/>
          <p:nvPr/>
        </p:nvSpPr>
        <p:spPr>
          <a:xfrm>
            <a:off x="1506973" y="3080947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입력해주세요.</a:t>
            </a:r>
            <a:endParaRPr sz="11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43"/>
          <p:cNvSpPr txBox="1"/>
          <p:nvPr/>
        </p:nvSpPr>
        <p:spPr>
          <a:xfrm>
            <a:off x="1459777" y="2839861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43"/>
          <p:cNvSpPr txBox="1"/>
          <p:nvPr/>
        </p:nvSpPr>
        <p:spPr>
          <a:xfrm>
            <a:off x="1488419" y="3338122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43"/>
          <p:cNvSpPr/>
          <p:nvPr/>
        </p:nvSpPr>
        <p:spPr>
          <a:xfrm>
            <a:off x="1500368" y="3540530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이름을 입력해주세요.</a:t>
            </a:r>
            <a:endParaRPr sz="11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3"/>
          <p:cNvSpPr txBox="1"/>
          <p:nvPr/>
        </p:nvSpPr>
        <p:spPr>
          <a:xfrm>
            <a:off x="1488419" y="3804105"/>
            <a:ext cx="12644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3"/>
          <p:cNvSpPr/>
          <p:nvPr/>
        </p:nvSpPr>
        <p:spPr>
          <a:xfrm>
            <a:off x="1490972" y="4067214"/>
            <a:ext cx="2414588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입력해주세요.</a:t>
            </a:r>
            <a:endParaRPr sz="11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3"/>
          <p:cNvSpPr/>
          <p:nvPr/>
        </p:nvSpPr>
        <p:spPr>
          <a:xfrm>
            <a:off x="4119802" y="3080884"/>
            <a:ext cx="929769" cy="123723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3"/>
          <p:cNvSpPr txBox="1"/>
          <p:nvPr/>
        </p:nvSpPr>
        <p:spPr>
          <a:xfrm>
            <a:off x="1620677" y="4435309"/>
            <a:ext cx="1209435" cy="27699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43"/>
          <p:cNvSpPr txBox="1"/>
          <p:nvPr/>
        </p:nvSpPr>
        <p:spPr>
          <a:xfrm>
            <a:off x="2917569" y="4435309"/>
            <a:ext cx="1209435" cy="27699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43"/>
          <p:cNvSpPr/>
          <p:nvPr/>
        </p:nvSpPr>
        <p:spPr>
          <a:xfrm>
            <a:off x="1620680" y="4441936"/>
            <a:ext cx="233400" cy="209100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2" name="Google Shape;1172;p43"/>
          <p:cNvCxnSpPr>
            <a:stCxn id="1168" idx="3"/>
            <a:endCxn id="1159" idx="1"/>
          </p:cNvCxnSpPr>
          <p:nvPr/>
        </p:nvCxnSpPr>
        <p:spPr>
          <a:xfrm>
            <a:off x="5049571" y="3699502"/>
            <a:ext cx="840300" cy="687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3" name="Google Shape;1173;p43"/>
          <p:cNvSpPr/>
          <p:nvPr/>
        </p:nvSpPr>
        <p:spPr>
          <a:xfrm>
            <a:off x="1436610" y="1137128"/>
            <a:ext cx="2256600" cy="10683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성공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비밀번호는 ‘000000’ 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3"/>
          <p:cNvSpPr/>
          <p:nvPr/>
        </p:nvSpPr>
        <p:spPr>
          <a:xfrm>
            <a:off x="6942719" y="4480189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43"/>
          <p:cNvCxnSpPr>
            <a:stCxn id="1168" idx="0"/>
            <a:endCxn id="1173" idx="1"/>
          </p:cNvCxnSpPr>
          <p:nvPr/>
        </p:nvCxnSpPr>
        <p:spPr>
          <a:xfrm rot="5400000" flipH="1">
            <a:off x="2305737" y="801934"/>
            <a:ext cx="1409700" cy="3148200"/>
          </a:xfrm>
          <a:prstGeom prst="curvedConnector4">
            <a:avLst>
              <a:gd name="adj1" fmla="val 31051"/>
              <a:gd name="adj2" fmla="val 10756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6" name="Google Shape;1176;p43"/>
          <p:cNvSpPr/>
          <p:nvPr/>
        </p:nvSpPr>
        <p:spPr>
          <a:xfrm>
            <a:off x="2258935" y="1875433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3"/>
          <p:cNvSpPr/>
          <p:nvPr/>
        </p:nvSpPr>
        <p:spPr>
          <a:xfrm>
            <a:off x="4023040" y="2938820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43"/>
          <p:cNvSpPr/>
          <p:nvPr/>
        </p:nvSpPr>
        <p:spPr>
          <a:xfrm>
            <a:off x="1170572" y="2643522"/>
            <a:ext cx="265915" cy="28793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4" name="Google Shape;1184;p44"/>
          <p:cNvGraphicFramePr/>
          <p:nvPr/>
        </p:nvGraphicFramePr>
        <p:xfrm>
          <a:off x="6345335" y="442172"/>
          <a:ext cx="2799550" cy="104862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8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페이지 화면 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회원가입(</a:t>
                      </a: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약관 동의)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5" name="Google Shape;1185;p44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86" name="Google Shape;1186;p4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로그인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로그인 (회원 가입)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7" name="Google Shape;1187;p44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32</a:t>
            </a:r>
            <a:endParaRPr/>
          </a:p>
        </p:txBody>
      </p:sp>
      <p:grpSp>
        <p:nvGrpSpPr>
          <p:cNvPr id="1188" name="Google Shape;1188;p44"/>
          <p:cNvGrpSpPr/>
          <p:nvPr/>
        </p:nvGrpSpPr>
        <p:grpSpPr>
          <a:xfrm>
            <a:off x="959008" y="859793"/>
            <a:ext cx="4805712" cy="3634110"/>
            <a:chOff x="960782" y="859210"/>
            <a:chExt cx="4805712" cy="3701854"/>
          </a:xfrm>
        </p:grpSpPr>
        <p:sp>
          <p:nvSpPr>
            <p:cNvPr id="1189" name="Google Shape;1189;p44"/>
            <p:cNvSpPr/>
            <p:nvPr/>
          </p:nvSpPr>
          <p:spPr>
            <a:xfrm>
              <a:off x="960783" y="859786"/>
              <a:ext cx="951600" cy="5625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1912394" y="859210"/>
              <a:ext cx="3854100" cy="5625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공지사항/상품</a:t>
              </a:r>
              <a:r>
                <a:rPr lang="en-US" alt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예약/고객센터</a:t>
              </a:r>
              <a:endParaRPr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960782" y="4269464"/>
              <a:ext cx="4805700" cy="2916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25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2" name="Google Shape;1192;p44"/>
          <p:cNvSpPr/>
          <p:nvPr/>
        </p:nvSpPr>
        <p:spPr>
          <a:xfrm>
            <a:off x="959008" y="1502543"/>
            <a:ext cx="4807500" cy="2673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4"/>
          <p:cNvSpPr/>
          <p:nvPr/>
        </p:nvSpPr>
        <p:spPr>
          <a:xfrm>
            <a:off x="1485900" y="2443162"/>
            <a:ext cx="2414700" cy="257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4"/>
          <p:cNvSpPr txBox="1"/>
          <p:nvPr/>
        </p:nvSpPr>
        <p:spPr>
          <a:xfrm>
            <a:off x="1485900" y="2152378"/>
            <a:ext cx="1264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4"/>
          <p:cNvSpPr txBox="1"/>
          <p:nvPr/>
        </p:nvSpPr>
        <p:spPr>
          <a:xfrm>
            <a:off x="1434814" y="1621109"/>
            <a:ext cx="191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그 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4"/>
          <p:cNvSpPr txBox="1"/>
          <p:nvPr/>
        </p:nvSpPr>
        <p:spPr>
          <a:xfrm>
            <a:off x="1434814" y="2819029"/>
            <a:ext cx="110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4"/>
          <p:cNvSpPr/>
          <p:nvPr/>
        </p:nvSpPr>
        <p:spPr>
          <a:xfrm>
            <a:off x="1485900" y="3157538"/>
            <a:ext cx="2414700" cy="257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4"/>
          <p:cNvSpPr/>
          <p:nvPr/>
        </p:nvSpPr>
        <p:spPr>
          <a:xfrm>
            <a:off x="4037650" y="2441610"/>
            <a:ext cx="1007400" cy="10011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4"/>
          <p:cNvSpPr txBox="1"/>
          <p:nvPr/>
        </p:nvSpPr>
        <p:spPr>
          <a:xfrm>
            <a:off x="1535906" y="3643313"/>
            <a:ext cx="236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아이디 찾기/비밀번호 찾기/회원가입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4"/>
          <p:cNvSpPr/>
          <p:nvPr/>
        </p:nvSpPr>
        <p:spPr>
          <a:xfrm>
            <a:off x="3207116" y="3442693"/>
            <a:ext cx="233400" cy="223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07" name="Google Shape;1207;p45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약관 동의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로그인 &gt; 회원 가입 &gt; 약관 동의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8" name="Google Shape;1208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33</a:t>
            </a:r>
            <a:endParaRPr/>
          </a:p>
        </p:txBody>
      </p:sp>
      <p:sp>
        <p:nvSpPr>
          <p:cNvPr id="1209" name="Google Shape;1209;p45"/>
          <p:cNvSpPr/>
          <p:nvPr/>
        </p:nvSpPr>
        <p:spPr>
          <a:xfrm>
            <a:off x="544480" y="1607145"/>
            <a:ext cx="5075268" cy="158996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약관 동의 내용 &lt;content 2&gt;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0" name="Google Shape;1210;p45"/>
          <p:cNvGraphicFramePr/>
          <p:nvPr/>
        </p:nvGraphicFramePr>
        <p:xfrm>
          <a:off x="5963600" y="838199"/>
          <a:ext cx="3180400" cy="317697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sz="9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1 : width ; 100%, height : 10%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2 : width : 100%, height : 80%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3 : width : 100%, height : 10%</a:t>
                      </a:r>
                      <a:endParaRPr sz="9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: H2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내용 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 개인 정보 수집 약관</a:t>
                      </a:r>
                      <a:endParaRPr sz="9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전자금융거래 이용약관</a:t>
                      </a:r>
                      <a:endParaRPr sz="9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다음 버튼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약관의 동의 했을 경우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- 회원가입 페이지로 이동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동의 하지 않을 경우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- 다음 페이로 이동 불가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돌아가기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- 메인 페이지로 이동</a:t>
                      </a:r>
                      <a:endParaRPr sz="9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1" name="Google Shape;1211;p45"/>
          <p:cNvSpPr/>
          <p:nvPr/>
        </p:nvSpPr>
        <p:spPr>
          <a:xfrm>
            <a:off x="544480" y="3504960"/>
            <a:ext cx="5075266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버튼/ 돌아가기 버튼&lt;content 3&gt;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5"/>
          <p:cNvSpPr/>
          <p:nvPr/>
        </p:nvSpPr>
        <p:spPr>
          <a:xfrm>
            <a:off x="544484" y="1038090"/>
            <a:ext cx="5075266" cy="2885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약관 동의 &lt;content 1&gt;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5"/>
          <p:cNvSpPr/>
          <p:nvPr/>
        </p:nvSpPr>
        <p:spPr>
          <a:xfrm>
            <a:off x="2095307" y="930391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4" name="Google Shape;1214;p45"/>
          <p:cNvSpPr/>
          <p:nvPr/>
        </p:nvSpPr>
        <p:spPr>
          <a:xfrm>
            <a:off x="1948440" y="2142573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5" name="Google Shape;1215;p45"/>
          <p:cNvSpPr/>
          <p:nvPr/>
        </p:nvSpPr>
        <p:spPr>
          <a:xfrm>
            <a:off x="1783449" y="3276445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1216;p45"/>
          <p:cNvSpPr/>
          <p:nvPr/>
        </p:nvSpPr>
        <p:spPr>
          <a:xfrm>
            <a:off x="2886668" y="3313520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959" y="710188"/>
            <a:ext cx="4364464" cy="2575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3" name="Google Shape;1223;p46"/>
          <p:cNvGraphicFramePr/>
          <p:nvPr/>
        </p:nvGraphicFramePr>
        <p:xfrm>
          <a:off x="5963600" y="983797"/>
          <a:ext cx="3180400" cy="202654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9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개인정보집이용 등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 약관 동의 체크 박스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다음 버튼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동의하지 않을경우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 Alert : 모든 약관 동의 후 가입이 가능합니다.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돌아 기기 버튼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페이지로 이동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4" name="Google Shape;1224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34</a:t>
            </a:r>
            <a:endParaRPr/>
          </a:p>
        </p:txBody>
      </p:sp>
      <p:grpSp>
        <p:nvGrpSpPr>
          <p:cNvPr id="1225" name="Google Shape;1225;p46"/>
          <p:cNvGrpSpPr/>
          <p:nvPr/>
        </p:nvGrpSpPr>
        <p:grpSpPr>
          <a:xfrm>
            <a:off x="495300" y="3943350"/>
            <a:ext cx="2362200" cy="845646"/>
            <a:chOff x="5050822" y="5251751"/>
            <a:chExt cx="2208860" cy="1152128"/>
          </a:xfrm>
        </p:grpSpPr>
        <p:sp>
          <p:nvSpPr>
            <p:cNvPr id="1226" name="Google Shape;1226;p46"/>
            <p:cNvSpPr/>
            <p:nvPr/>
          </p:nvSpPr>
          <p:spPr>
            <a:xfrm>
              <a:off x="5050822" y="5251751"/>
              <a:ext cx="2208860" cy="115212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모든 약관 동의 후 가입이  가능합니다.</a:t>
              </a:r>
              <a:endParaRPr sz="1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5903224" y="5913276"/>
              <a:ext cx="504056" cy="216025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8" name="Google Shape;1228;p46"/>
          <p:cNvSpPr/>
          <p:nvPr/>
        </p:nvSpPr>
        <p:spPr>
          <a:xfrm>
            <a:off x="1149054" y="3286125"/>
            <a:ext cx="645029" cy="316652"/>
          </a:xfrm>
          <a:prstGeom prst="rect">
            <a:avLst/>
          </a:prstGeom>
          <a:solidFill>
            <a:srgbClr val="36609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      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6"/>
          <p:cNvSpPr/>
          <p:nvPr/>
        </p:nvSpPr>
        <p:spPr>
          <a:xfrm>
            <a:off x="2432881" y="3286125"/>
            <a:ext cx="645029" cy="316652"/>
          </a:xfrm>
          <a:prstGeom prst="rect">
            <a:avLst/>
          </a:prstGeom>
          <a:solidFill>
            <a:srgbClr val="36609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0" name="Google Shape;1230;p46"/>
          <p:cNvCxnSpPr>
            <a:stCxn id="1228" idx="3"/>
          </p:cNvCxnSpPr>
          <p:nvPr/>
        </p:nvCxnSpPr>
        <p:spPr>
          <a:xfrm>
            <a:off x="1794083" y="3444451"/>
            <a:ext cx="377700" cy="4035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31" name="Google Shape;1231;p46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32" name="Google Shape;1232;p46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약관 동의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로그인 &gt; 회원 가입 &gt; 약관 동의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3" name="Google Shape;1233;p46"/>
          <p:cNvSpPr/>
          <p:nvPr/>
        </p:nvSpPr>
        <p:spPr>
          <a:xfrm>
            <a:off x="184092" y="606721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4" name="Google Shape;1234;p46"/>
          <p:cNvSpPr/>
          <p:nvPr/>
        </p:nvSpPr>
        <p:spPr>
          <a:xfrm>
            <a:off x="741089" y="3280388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5" name="Google Shape;1235;p46"/>
          <p:cNvSpPr/>
          <p:nvPr/>
        </p:nvSpPr>
        <p:spPr>
          <a:xfrm>
            <a:off x="2055181" y="3303309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1" name="Google Shape;1241;p47"/>
          <p:cNvGraphicFramePr/>
          <p:nvPr/>
        </p:nvGraphicFramePr>
        <p:xfrm>
          <a:off x="6010835" y="591022"/>
          <a:ext cx="3133175" cy="23425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3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9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Font : 미정</a:t>
                      </a:r>
                      <a:endParaRPr sz="9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회원 가입 : H2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2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아이디: 4~20자 이내, 영문 소문자, 숫자, 특수기호(_)(-) 사용 가능, 중복확인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3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중복확인 </a:t>
                      </a:r>
                      <a:endParaRPr sz="9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strike="noStrike" cap="none"/>
                        <a:t>Alert : 입력하신 아이디는 사용이 가능합니다</a:t>
                      </a:r>
                      <a:endParaRPr sz="9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strike="noStrike" cap="none"/>
                        <a:t>Alert : 입력하신 아이디는 사용이 불가능 합니다</a:t>
                      </a:r>
                      <a:endParaRPr sz="9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endParaRPr sz="9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4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u="none" strike="noStrike" cap="none"/>
                        <a:t>10~20자 영문자(대소문자 가능) 숫자 및 특수문자 혼합</a:t>
                      </a:r>
                      <a:endParaRPr sz="9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2" name="Google Shape;1242;p47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43" name="Google Shape;1243;p47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회원 가입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로그인 &gt; 회원 가입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4" name="Google Shape;1244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35</a:t>
            </a:r>
            <a:endParaRPr/>
          </a:p>
        </p:txBody>
      </p:sp>
      <p:sp>
        <p:nvSpPr>
          <p:cNvPr id="1245" name="Google Shape;1245;p47"/>
          <p:cNvSpPr/>
          <p:nvPr/>
        </p:nvSpPr>
        <p:spPr>
          <a:xfrm>
            <a:off x="6810336" y="3181594"/>
            <a:ext cx="1533600" cy="7914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입력하신 아이디는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사용이 가능합니다.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7"/>
          <p:cNvSpPr/>
          <p:nvPr/>
        </p:nvSpPr>
        <p:spPr>
          <a:xfrm>
            <a:off x="4598221" y="3211441"/>
            <a:ext cx="1853100" cy="7317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입력하신 아이디는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사용이 불가능합니다.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7" name="Google Shape;1247;p47"/>
          <p:cNvCxnSpPr>
            <a:stCxn id="1248" idx="2"/>
            <a:endCxn id="1246" idx="0"/>
          </p:cNvCxnSpPr>
          <p:nvPr/>
        </p:nvCxnSpPr>
        <p:spPr>
          <a:xfrm>
            <a:off x="5009474" y="1481158"/>
            <a:ext cx="515400" cy="17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49" name="Google Shape;1249;p47"/>
          <p:cNvCxnSpPr>
            <a:stCxn id="1248" idx="2"/>
            <a:endCxn id="1245" idx="1"/>
          </p:cNvCxnSpPr>
          <p:nvPr/>
        </p:nvCxnSpPr>
        <p:spPr>
          <a:xfrm>
            <a:off x="5009474" y="1481158"/>
            <a:ext cx="1800900" cy="209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50" name="Google Shape;1250;p47"/>
          <p:cNvSpPr/>
          <p:nvPr/>
        </p:nvSpPr>
        <p:spPr>
          <a:xfrm>
            <a:off x="1794075" y="1617300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10~20자 영문자(대소문자 가능) 숫자 및 특수문자 혼합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7"/>
          <p:cNvSpPr/>
          <p:nvPr/>
        </p:nvSpPr>
        <p:spPr>
          <a:xfrm>
            <a:off x="1806325" y="2816675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7"/>
          <p:cNvSpPr/>
          <p:nvPr/>
        </p:nvSpPr>
        <p:spPr>
          <a:xfrm>
            <a:off x="1806325" y="2247152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7"/>
          <p:cNvSpPr/>
          <p:nvPr/>
        </p:nvSpPr>
        <p:spPr>
          <a:xfrm>
            <a:off x="1794075" y="3386200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(-) 제외 숫자 11자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7"/>
          <p:cNvSpPr/>
          <p:nvPr/>
        </p:nvSpPr>
        <p:spPr>
          <a:xfrm>
            <a:off x="1794075" y="1047450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4~20자 이내, 영문 소문자, 숫자, 특수기호(_)(-) 사용 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5" name="Google Shape;1255;p47"/>
          <p:cNvGrpSpPr/>
          <p:nvPr/>
        </p:nvGrpSpPr>
        <p:grpSpPr>
          <a:xfrm>
            <a:off x="1806325" y="532847"/>
            <a:ext cx="3569561" cy="4342593"/>
            <a:chOff x="-1938162" y="64944"/>
            <a:chExt cx="3201687" cy="4069909"/>
          </a:xfrm>
        </p:grpSpPr>
        <p:grpSp>
          <p:nvGrpSpPr>
            <p:cNvPr id="1256" name="Google Shape;1256;p47"/>
            <p:cNvGrpSpPr/>
            <p:nvPr/>
          </p:nvGrpSpPr>
          <p:grpSpPr>
            <a:xfrm>
              <a:off x="-1938162" y="64944"/>
              <a:ext cx="2275503" cy="3566146"/>
              <a:chOff x="-1806556" y="60497"/>
              <a:chExt cx="2275503" cy="3566146"/>
            </a:xfrm>
          </p:grpSpPr>
          <p:sp>
            <p:nvSpPr>
              <p:cNvPr id="1257" name="Google Shape;1257;p47"/>
              <p:cNvSpPr/>
              <p:nvPr/>
            </p:nvSpPr>
            <p:spPr>
              <a:xfrm>
                <a:off x="-1806556" y="3268443"/>
                <a:ext cx="2275503" cy="358200"/>
              </a:xfrm>
              <a:prstGeom prst="rect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ko-KR" sz="105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@포함 영문/숫자 10~50자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47"/>
              <p:cNvSpPr txBox="1"/>
              <p:nvPr/>
            </p:nvSpPr>
            <p:spPr>
              <a:xfrm>
                <a:off x="-1493200" y="60497"/>
                <a:ext cx="1736100" cy="31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ko-KR" sz="1600" b="1" i="0" u="none" strike="noStrike" cap="non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rPr>
                  <a:t>회원 가입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8" name="Google Shape;1248;p47"/>
            <p:cNvSpPr/>
            <p:nvPr/>
          </p:nvSpPr>
          <p:spPr>
            <a:xfrm>
              <a:off x="606225" y="539408"/>
              <a:ext cx="657300" cy="4143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중복 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-1938162" y="3806653"/>
              <a:ext cx="1113900" cy="3282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          음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-654281" y="3806653"/>
              <a:ext cx="991800" cy="3282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돌  아  가  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1" name="Google Shape;1261;p47"/>
          <p:cNvSpPr/>
          <p:nvPr/>
        </p:nvSpPr>
        <p:spPr>
          <a:xfrm>
            <a:off x="504875" y="1069025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     이     디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47"/>
          <p:cNvSpPr/>
          <p:nvPr/>
        </p:nvSpPr>
        <p:spPr>
          <a:xfrm>
            <a:off x="490425" y="1649650"/>
            <a:ext cx="11634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 밀   번   호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47"/>
          <p:cNvSpPr/>
          <p:nvPr/>
        </p:nvSpPr>
        <p:spPr>
          <a:xfrm>
            <a:off x="504825" y="2230275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재확인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47"/>
          <p:cNvSpPr/>
          <p:nvPr/>
        </p:nvSpPr>
        <p:spPr>
          <a:xfrm>
            <a:off x="504825" y="2825100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이               름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47"/>
          <p:cNvSpPr/>
          <p:nvPr/>
        </p:nvSpPr>
        <p:spPr>
          <a:xfrm>
            <a:off x="504875" y="3391500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   화   번   호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47"/>
          <p:cNvSpPr/>
          <p:nvPr/>
        </p:nvSpPr>
        <p:spPr>
          <a:xfrm>
            <a:off x="504825" y="3957925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이     메      일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47"/>
          <p:cNvSpPr/>
          <p:nvPr/>
        </p:nvSpPr>
        <p:spPr>
          <a:xfrm>
            <a:off x="5292119" y="3685964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47"/>
          <p:cNvSpPr/>
          <p:nvPr/>
        </p:nvSpPr>
        <p:spPr>
          <a:xfrm>
            <a:off x="7252594" y="3685964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7"/>
          <p:cNvSpPr/>
          <p:nvPr/>
        </p:nvSpPr>
        <p:spPr>
          <a:xfrm>
            <a:off x="2280401" y="541617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0" name="Google Shape;1270;p47"/>
          <p:cNvSpPr/>
          <p:nvPr/>
        </p:nvSpPr>
        <p:spPr>
          <a:xfrm>
            <a:off x="137637" y="1101523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271;p47"/>
          <p:cNvSpPr/>
          <p:nvPr/>
        </p:nvSpPr>
        <p:spPr>
          <a:xfrm>
            <a:off x="4491021" y="697494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2" name="Google Shape;1272;p47"/>
          <p:cNvSpPr/>
          <p:nvPr/>
        </p:nvSpPr>
        <p:spPr>
          <a:xfrm>
            <a:off x="96249" y="1637913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8" name="Google Shape;1278;p48"/>
          <p:cNvGraphicFramePr/>
          <p:nvPr/>
        </p:nvGraphicFramePr>
        <p:xfrm>
          <a:off x="6010275" y="591022"/>
          <a:ext cx="3133725" cy="326101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3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9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Font : 미정</a:t>
                      </a:r>
                      <a:endParaRPr sz="9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입력한 비밀번화 일치해야함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2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전화번호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(-) 제외 숫자11자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3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이메일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@포함 영문/숫자 10~50자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이메일 검증 정규식 필요.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4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다음 버튼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 비밀번호 재확인이 일치하지 않을 경우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- Alert : 입력하신 비밀번호가 일치하지 않습니다.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일치하는 경우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- Alert : 회원가입 완료</a:t>
                      </a:r>
                      <a:endParaRPr sz="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로그인 페이지로 이동</a:t>
                      </a:r>
                      <a:endParaRPr sz="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돌아가기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메인페이지로 돌아감</a:t>
                      </a:r>
                      <a:endParaRPr sz="900" u="none" strike="noStrike" cap="none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9" name="Google Shape;1279;p48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80" name="Google Shape;1280;p48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회원 가입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06. 로그인(회원 가입)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이 찬 규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로그인 &gt; 회원 가입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1" name="Google Shape;1281;p48"/>
          <p:cNvSpPr/>
          <p:nvPr/>
        </p:nvSpPr>
        <p:spPr>
          <a:xfrm>
            <a:off x="5019598" y="4084044"/>
            <a:ext cx="1533600" cy="7914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입력하신 비밀번호가 일치하지 않습니다.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2" name="Google Shape;1282;p48"/>
          <p:cNvCxnSpPr>
            <a:stCxn id="1283" idx="7"/>
          </p:cNvCxnSpPr>
          <p:nvPr/>
        </p:nvCxnSpPr>
        <p:spPr>
          <a:xfrm rot="10800000" flipH="1">
            <a:off x="1721143" y="4309379"/>
            <a:ext cx="3371400" cy="20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84" name="Google Shape;1284;p48"/>
          <p:cNvSpPr/>
          <p:nvPr/>
        </p:nvSpPr>
        <p:spPr>
          <a:xfrm>
            <a:off x="1794075" y="1617300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10~20자 영문자(대소문자 가능) 숫자 및 특수문자 혼합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48"/>
          <p:cNvSpPr/>
          <p:nvPr/>
        </p:nvSpPr>
        <p:spPr>
          <a:xfrm>
            <a:off x="1806325" y="2816675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8"/>
          <p:cNvSpPr/>
          <p:nvPr/>
        </p:nvSpPr>
        <p:spPr>
          <a:xfrm>
            <a:off x="1806325" y="2216977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입력한 비밀번호와 일치해야함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8"/>
          <p:cNvSpPr/>
          <p:nvPr/>
        </p:nvSpPr>
        <p:spPr>
          <a:xfrm>
            <a:off x="1794075" y="3386200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(-) 제외 숫자 11자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8"/>
          <p:cNvSpPr/>
          <p:nvPr/>
        </p:nvSpPr>
        <p:spPr>
          <a:xfrm>
            <a:off x="1794075" y="1047450"/>
            <a:ext cx="2537100" cy="382200"/>
          </a:xfrm>
          <a:prstGeom prst="rect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4~20자 이내, 영문 소문자, 숫자, 특수기호(_)(-) 사용 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9" name="Google Shape;1289;p48"/>
          <p:cNvGrpSpPr/>
          <p:nvPr/>
        </p:nvGrpSpPr>
        <p:grpSpPr>
          <a:xfrm>
            <a:off x="1806300" y="532847"/>
            <a:ext cx="2537156" cy="4342593"/>
            <a:chOff x="-1938162" y="64944"/>
            <a:chExt cx="2275681" cy="4069909"/>
          </a:xfrm>
        </p:grpSpPr>
        <p:grpSp>
          <p:nvGrpSpPr>
            <p:cNvPr id="1290" name="Google Shape;1290;p48"/>
            <p:cNvGrpSpPr/>
            <p:nvPr/>
          </p:nvGrpSpPr>
          <p:grpSpPr>
            <a:xfrm>
              <a:off x="-1938162" y="64944"/>
              <a:ext cx="2275500" cy="3566146"/>
              <a:chOff x="-1806556" y="60497"/>
              <a:chExt cx="2275500" cy="3566146"/>
            </a:xfrm>
          </p:grpSpPr>
          <p:sp>
            <p:nvSpPr>
              <p:cNvPr id="1291" name="Google Shape;1291;p48"/>
              <p:cNvSpPr/>
              <p:nvPr/>
            </p:nvSpPr>
            <p:spPr>
              <a:xfrm>
                <a:off x="-1806556" y="3268443"/>
                <a:ext cx="2275500" cy="358200"/>
              </a:xfrm>
              <a:prstGeom prst="rect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ko-KR" sz="105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@포함 영문/숫자 10~50자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48"/>
              <p:cNvSpPr txBox="1"/>
              <p:nvPr/>
            </p:nvSpPr>
            <p:spPr>
              <a:xfrm>
                <a:off x="-1493200" y="60497"/>
                <a:ext cx="1736100" cy="31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ko-KR" sz="1600" b="1" i="0" u="none" strike="noStrike" cap="none">
                    <a:solidFill>
                      <a:srgbClr val="000000"/>
                    </a:solidFill>
                    <a:latin typeface="Dotum"/>
                    <a:ea typeface="Dotum"/>
                    <a:cs typeface="Dotum"/>
                    <a:sym typeface="Dotum"/>
                  </a:rPr>
                  <a:t>회원 가입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3" name="Google Shape;1293;p48"/>
            <p:cNvSpPr/>
            <p:nvPr/>
          </p:nvSpPr>
          <p:spPr>
            <a:xfrm>
              <a:off x="-1938162" y="3806653"/>
              <a:ext cx="1113900" cy="3282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          음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-654281" y="3806653"/>
              <a:ext cx="991800" cy="3282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돌  아  가  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5" name="Google Shape;1295;p48"/>
          <p:cNvSpPr/>
          <p:nvPr/>
        </p:nvSpPr>
        <p:spPr>
          <a:xfrm>
            <a:off x="504875" y="1069025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     이     디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48"/>
          <p:cNvSpPr/>
          <p:nvPr/>
        </p:nvSpPr>
        <p:spPr>
          <a:xfrm>
            <a:off x="490425" y="1649650"/>
            <a:ext cx="11634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 밀   번   호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48"/>
          <p:cNvSpPr/>
          <p:nvPr/>
        </p:nvSpPr>
        <p:spPr>
          <a:xfrm>
            <a:off x="504825" y="2230275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재확인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48"/>
          <p:cNvSpPr/>
          <p:nvPr/>
        </p:nvSpPr>
        <p:spPr>
          <a:xfrm>
            <a:off x="504825" y="2825100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이               름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48"/>
          <p:cNvSpPr/>
          <p:nvPr/>
        </p:nvSpPr>
        <p:spPr>
          <a:xfrm>
            <a:off x="504875" y="3391500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   화   번   호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48"/>
          <p:cNvSpPr/>
          <p:nvPr/>
        </p:nvSpPr>
        <p:spPr>
          <a:xfrm>
            <a:off x="504825" y="3957925"/>
            <a:ext cx="1134600" cy="38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이     메      일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48"/>
          <p:cNvSpPr/>
          <p:nvPr/>
        </p:nvSpPr>
        <p:spPr>
          <a:xfrm>
            <a:off x="5537694" y="4580064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48"/>
          <p:cNvSpPr/>
          <p:nvPr/>
        </p:nvSpPr>
        <p:spPr>
          <a:xfrm>
            <a:off x="134892" y="2271050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3" name="Google Shape;1303;p48"/>
          <p:cNvSpPr/>
          <p:nvPr/>
        </p:nvSpPr>
        <p:spPr>
          <a:xfrm>
            <a:off x="139824" y="3384017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48"/>
          <p:cNvSpPr/>
          <p:nvPr/>
        </p:nvSpPr>
        <p:spPr>
          <a:xfrm>
            <a:off x="134892" y="3982761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5" name="Google Shape;1305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  <p:sp>
        <p:nvSpPr>
          <p:cNvPr id="1306" name="Google Shape;1306;p48"/>
          <p:cNvSpPr/>
          <p:nvPr/>
        </p:nvSpPr>
        <p:spPr>
          <a:xfrm>
            <a:off x="6631848" y="4084044"/>
            <a:ext cx="1533600" cy="7914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회원가입 완료.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800">
                <a:solidFill>
                  <a:schemeClr val="dk1"/>
                </a:solidFill>
              </a:rPr>
              <a:t>로그인 페이지로 이동합니다.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07" name="Google Shape;1307;p48"/>
          <p:cNvSpPr/>
          <p:nvPr/>
        </p:nvSpPr>
        <p:spPr>
          <a:xfrm>
            <a:off x="7165994" y="4580064"/>
            <a:ext cx="465300" cy="1872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48"/>
          <p:cNvSpPr/>
          <p:nvPr/>
        </p:nvSpPr>
        <p:spPr>
          <a:xfrm>
            <a:off x="1427442" y="4400586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3" name="Google Shape;131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49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49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49"/>
          <p:cNvSpPr/>
          <p:nvPr/>
        </p:nvSpPr>
        <p:spPr>
          <a:xfrm>
            <a:off x="-1" y="1485900"/>
            <a:ext cx="9144000" cy="2042160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49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 sz="40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18" name="Google Shape;1318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4" name="Google Shape;1324;p50"/>
          <p:cNvGraphicFramePr/>
          <p:nvPr/>
        </p:nvGraphicFramePr>
        <p:xfrm>
          <a:off x="6341495" y="442185"/>
          <a:ext cx="2711375" cy="9954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로그인 후 ㅇㅇㅇ님 반갑습니다!!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  클릭 시 마이페이지로 이동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5" name="Google Shape;1325;p5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326" name="Google Shape;1326;p50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마이페이지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b="1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07. 마이페이지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공윤정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7" name="Google Shape;1327;p50"/>
          <p:cNvSpPr/>
          <p:nvPr/>
        </p:nvSpPr>
        <p:spPr>
          <a:xfrm>
            <a:off x="342012" y="4561810"/>
            <a:ext cx="5463738" cy="43763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ko-KR" sz="11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회사로고/ 상호명/대표이사/대표번호/이메일/사업자등록번호/주소</a:t>
            </a:r>
            <a:endParaRPr sz="11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0"/>
          <p:cNvSpPr/>
          <p:nvPr/>
        </p:nvSpPr>
        <p:spPr>
          <a:xfrm>
            <a:off x="404070" y="678481"/>
            <a:ext cx="5423515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50"/>
          <p:cNvSpPr/>
          <p:nvPr/>
        </p:nvSpPr>
        <p:spPr>
          <a:xfrm>
            <a:off x="373381" y="1310599"/>
            <a:ext cx="5454893" cy="228712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50"/>
          <p:cNvSpPr/>
          <p:nvPr/>
        </p:nvSpPr>
        <p:spPr>
          <a:xfrm>
            <a:off x="461801" y="1452212"/>
            <a:ext cx="5183937" cy="202255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331;p50"/>
          <p:cNvSpPr/>
          <p:nvPr/>
        </p:nvSpPr>
        <p:spPr>
          <a:xfrm>
            <a:off x="365735" y="3719844"/>
            <a:ext cx="5442966" cy="6955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2" name="Google Shape;1332;p50"/>
          <p:cNvSpPr/>
          <p:nvPr/>
        </p:nvSpPr>
        <p:spPr>
          <a:xfrm>
            <a:off x="978440" y="3839102"/>
            <a:ext cx="1005878" cy="47380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0"/>
          <p:cNvSpPr/>
          <p:nvPr/>
        </p:nvSpPr>
        <p:spPr>
          <a:xfrm>
            <a:off x="2520063" y="3857524"/>
            <a:ext cx="1097354" cy="4604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50"/>
          <p:cNvSpPr/>
          <p:nvPr/>
        </p:nvSpPr>
        <p:spPr>
          <a:xfrm>
            <a:off x="4112572" y="3852432"/>
            <a:ext cx="1097354" cy="4604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0">
            <a:hlinkClick r:id="" action="ppaction://hlinkshowjump?jump=previousslide"/>
          </p:cNvPr>
          <p:cNvSpPr/>
          <p:nvPr/>
        </p:nvSpPr>
        <p:spPr>
          <a:xfrm>
            <a:off x="534573" y="3984530"/>
            <a:ext cx="137515" cy="1661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6" name="Google Shape;1336;p50">
            <a:hlinkClick r:id="" action="ppaction://hlinkshowjump?jump=previousslide"/>
          </p:cNvPr>
          <p:cNvSpPr/>
          <p:nvPr/>
        </p:nvSpPr>
        <p:spPr>
          <a:xfrm flipH="1">
            <a:off x="5532757" y="4005226"/>
            <a:ext cx="137515" cy="16507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7" name="Google Shape;1337;p50"/>
          <p:cNvSpPr/>
          <p:nvPr/>
        </p:nvSpPr>
        <p:spPr>
          <a:xfrm>
            <a:off x="373387" y="681375"/>
            <a:ext cx="903921" cy="550316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0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MOM’S CLEAN</a:t>
            </a: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8" name="Google Shape;1338;p50"/>
          <p:cNvSpPr/>
          <p:nvPr/>
        </p:nvSpPr>
        <p:spPr>
          <a:xfrm>
            <a:off x="4833276" y="681375"/>
            <a:ext cx="994308" cy="545317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ko-KR" sz="82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ㅇㅇㅇ님 반갑습니다!!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50"/>
          <p:cNvSpPr/>
          <p:nvPr/>
        </p:nvSpPr>
        <p:spPr>
          <a:xfrm>
            <a:off x="1286151" y="670588"/>
            <a:ext cx="3552929" cy="545317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공지사항/상품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예약/고객센터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50"/>
          <p:cNvSpPr/>
          <p:nvPr/>
        </p:nvSpPr>
        <p:spPr>
          <a:xfrm>
            <a:off x="4824433" y="514417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1" name="Google Shape;1341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  <p:sp>
        <p:nvSpPr>
          <p:cNvPr id="1342" name="Google Shape;1342;p50"/>
          <p:cNvSpPr/>
          <p:nvPr/>
        </p:nvSpPr>
        <p:spPr>
          <a:xfrm>
            <a:off x="4744166" y="1405317"/>
            <a:ext cx="1340628" cy="86723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ㅇㅇㅇ님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반갑습니다!!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클릭시 마이페이지로 이동</a:t>
            </a: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3" name="Google Shape;1343;p50"/>
          <p:cNvCxnSpPr/>
          <p:nvPr/>
        </p:nvCxnSpPr>
        <p:spPr>
          <a:xfrm rot="-5400000" flipH="1">
            <a:off x="5095714" y="1191981"/>
            <a:ext cx="421500" cy="130800"/>
          </a:xfrm>
          <a:prstGeom prst="curvedConnector3">
            <a:avLst>
              <a:gd name="adj1" fmla="val 4998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350" name="Google Shape;1350;p51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마이페이지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07. 마이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공윤정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내 정보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1" name="Google Shape;1351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39</a:t>
            </a:r>
            <a:endParaRPr/>
          </a:p>
        </p:txBody>
      </p:sp>
      <p:grpSp>
        <p:nvGrpSpPr>
          <p:cNvPr id="1352" name="Google Shape;1352;p51"/>
          <p:cNvGrpSpPr/>
          <p:nvPr/>
        </p:nvGrpSpPr>
        <p:grpSpPr>
          <a:xfrm>
            <a:off x="390526" y="859786"/>
            <a:ext cx="5572125" cy="3797939"/>
            <a:chOff x="960782" y="859786"/>
            <a:chExt cx="4805632" cy="3450453"/>
          </a:xfrm>
        </p:grpSpPr>
        <p:sp>
          <p:nvSpPr>
            <p:cNvPr id="1353" name="Google Shape;1353;p51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2121657" y="984602"/>
              <a:ext cx="3644757" cy="31096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960782" y="4004829"/>
              <a:ext cx="4805630" cy="30541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 / 개인정보취급방침 / 이용 약관  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960782" y="1606188"/>
              <a:ext cx="1052489" cy="220381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1450" marR="0" lvl="0" indent="-17145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lang="ko-KR" sz="900" b="1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내정보 /회원탈퇴</a:t>
              </a:r>
              <a:r>
                <a:rPr lang="ko-KR"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예약확인/취소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2121657" y="1606188"/>
              <a:ext cx="3644756" cy="220381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&lt;MAIN_BODY&gt; : section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960782" y="1606188"/>
              <a:ext cx="4805631" cy="220381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51"/>
          <p:cNvGrpSpPr/>
          <p:nvPr/>
        </p:nvGrpSpPr>
        <p:grpSpPr>
          <a:xfrm>
            <a:off x="1751490" y="1725236"/>
            <a:ext cx="2044492" cy="904875"/>
            <a:chOff x="5050822" y="5221666"/>
            <a:chExt cx="2208860" cy="1152128"/>
          </a:xfrm>
        </p:grpSpPr>
        <p:sp>
          <p:nvSpPr>
            <p:cNvPr id="1360" name="Google Shape;1360;p51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</a:t>
              </a:r>
              <a:endParaRPr sz="9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이용해주시길 바랍니다</a:t>
              </a:r>
              <a:endParaRPr sz="9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62" name="Google Shape;1362;p51"/>
          <p:cNvCxnSpPr/>
          <p:nvPr/>
        </p:nvCxnSpPr>
        <p:spPr>
          <a:xfrm rot="5400000">
            <a:off x="3297263" y="1506855"/>
            <a:ext cx="832200" cy="497400"/>
          </a:xfrm>
          <a:prstGeom prst="curvedConnector3">
            <a:avLst>
              <a:gd name="adj1" fmla="val 10064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363" name="Google Shape;1363;p51"/>
          <p:cNvGraphicFramePr/>
          <p:nvPr/>
        </p:nvGraphicFramePr>
        <p:xfrm>
          <a:off x="6225977" y="1014412"/>
          <a:ext cx="2775150" cy="2761250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6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마이 페이지, 기본 pamphlet 입니다.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비회원은 이용이 불가능 합니다.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15%, height : 100 %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 페이지로 이동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, height 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content 불러옴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미 로그인 후 클릭 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창 : 로그인 후에 이용해주시길 바랍니다.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4" name="Google Shape;1364;p51"/>
          <p:cNvSpPr/>
          <p:nvPr/>
        </p:nvSpPr>
        <p:spPr>
          <a:xfrm>
            <a:off x="390526" y="738842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51"/>
          <p:cNvSpPr/>
          <p:nvPr/>
        </p:nvSpPr>
        <p:spPr>
          <a:xfrm>
            <a:off x="1625818" y="82995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51"/>
          <p:cNvSpPr/>
          <p:nvPr/>
        </p:nvSpPr>
        <p:spPr>
          <a:xfrm>
            <a:off x="333929" y="159980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1"/>
          <p:cNvSpPr/>
          <p:nvPr/>
        </p:nvSpPr>
        <p:spPr>
          <a:xfrm>
            <a:off x="1859282" y="182040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1"/>
          <p:cNvSpPr/>
          <p:nvPr/>
        </p:nvSpPr>
        <p:spPr>
          <a:xfrm>
            <a:off x="5744117" y="157727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5"/>
          <p:cNvGraphicFramePr/>
          <p:nvPr>
            <p:extLst>
              <p:ext uri="{D42A27DB-BD31-4B8C-83A1-F6EECF244321}">
                <p14:modId xmlns:p14="http://schemas.microsoft.com/office/powerpoint/2010/main" val="2774298916"/>
              </p:ext>
            </p:extLst>
          </p:nvPr>
        </p:nvGraphicFramePr>
        <p:xfrm>
          <a:off x="6301568" y="846030"/>
          <a:ext cx="2636875" cy="345707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9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1.회사소개: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클릭-&gt; 회사소개 페이지로 이동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2.예약: 클릭-&gt; 예약 페이지로 이동.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3.상품소개:클릭-&gt; 상품소개 페이지로 이동.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4.공지사항:클릭-&gt; 공지사항 페이지로 이동.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5.</a:t>
                      </a: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고객센터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드롭 다운으로 소 메뉴 나열.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- 리뷰</a:t>
                      </a:r>
                      <a:r>
                        <a:rPr lang="en-US" alt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사용가능.</a:t>
                      </a: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sz="100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리뷰목록 페이지로 이동.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- 문의</a:t>
                      </a: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게시판:</a:t>
                      </a:r>
                      <a:r>
                        <a:rPr lang="en-US" alt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사용가능. </a:t>
                      </a:r>
                      <a:r>
                        <a:rPr lang="ko-KR" sz="100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목록페이지로 이동.</a:t>
                      </a:r>
                      <a:endParaRPr sz="110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1. 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리뷰 글 3</a:t>
                      </a:r>
                      <a:r>
                        <a:rPr lang="ko-KR" sz="100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슬라이드로 미리보기 가능.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2.. </a:t>
                      </a: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리뷰 글 클릭 시 리뷰게시판으로 이동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285750" marR="0" lvl="0" indent="-222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" name="Google Shape;127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28" name="Google Shape;128;p15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메인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01. 메인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안 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Google Shape;129;p15"/>
          <p:cNvSpPr/>
          <p:nvPr/>
        </p:nvSpPr>
        <p:spPr>
          <a:xfrm>
            <a:off x="342012" y="4561810"/>
            <a:ext cx="5463738" cy="43763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ko-KR" sz="11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회사로고/ 상호명/대표이사/대표번호/이메일/사업자등록번호/주소 </a:t>
            </a:r>
            <a:endParaRPr sz="11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373393" y="678481"/>
            <a:ext cx="545488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73381" y="1310599"/>
            <a:ext cx="5454893" cy="2287120"/>
          </a:xfrm>
          <a:prstGeom prst="rect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461801" y="1452212"/>
            <a:ext cx="5183937" cy="202255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85308" y="3700206"/>
            <a:ext cx="5442966" cy="6955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978440" y="3839102"/>
            <a:ext cx="1005878" cy="473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520063" y="3857524"/>
            <a:ext cx="1097354" cy="4604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4112572" y="3852432"/>
            <a:ext cx="1097354" cy="460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>
            <a:hlinkClick r:id="" action="ppaction://hlinkshowjump?jump=previousslide"/>
          </p:cNvPr>
          <p:cNvSpPr/>
          <p:nvPr/>
        </p:nvSpPr>
        <p:spPr>
          <a:xfrm>
            <a:off x="534573" y="3984530"/>
            <a:ext cx="137515" cy="1661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5">
            <a:hlinkClick r:id="" action="ppaction://hlinkshowjump?jump=previousslide"/>
          </p:cNvPr>
          <p:cNvSpPr/>
          <p:nvPr/>
        </p:nvSpPr>
        <p:spPr>
          <a:xfrm flipH="1">
            <a:off x="5532757" y="4005226"/>
            <a:ext cx="137515" cy="16507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73387" y="681375"/>
            <a:ext cx="903921" cy="550316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0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MOM’s CLEAN</a:t>
            </a: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833276" y="681375"/>
            <a:ext cx="994998" cy="549050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ko-KR" sz="82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로그인/회원가입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286151" y="670588"/>
            <a:ext cx="3552929" cy="545317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공지사항/</a:t>
            </a:r>
            <a:r>
              <a:rPr lang="ko-KR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/고객센터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255868" y="501121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278687" y="3622421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3904460" y="1067013"/>
            <a:ext cx="1042200" cy="14076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*리뷰 게시판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*문의 게시판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675659" flipH="1">
            <a:off x="846504" y="3447139"/>
            <a:ext cx="400173" cy="49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89269" flipH="1">
            <a:off x="5559638" y="4075666"/>
            <a:ext cx="400173" cy="491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375" name="Google Shape;1375;p52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4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내 정보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07. 마이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공윤정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내 정보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6" name="Google Shape;1376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40</a:t>
            </a:r>
            <a:endParaRPr/>
          </a:p>
        </p:txBody>
      </p:sp>
      <p:grpSp>
        <p:nvGrpSpPr>
          <p:cNvPr id="1377" name="Google Shape;1377;p52"/>
          <p:cNvGrpSpPr/>
          <p:nvPr/>
        </p:nvGrpSpPr>
        <p:grpSpPr>
          <a:xfrm>
            <a:off x="158452" y="633988"/>
            <a:ext cx="6095999" cy="4352925"/>
            <a:chOff x="390525" y="1650624"/>
            <a:chExt cx="5375888" cy="2335013"/>
          </a:xfrm>
        </p:grpSpPr>
        <p:sp>
          <p:nvSpPr>
            <p:cNvPr id="1378" name="Google Shape;1378;p52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1735645" y="1734756"/>
              <a:ext cx="3962399" cy="211455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b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9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381" name="Google Shape;1381;p52"/>
            <p:cNvSpPr txBox="1"/>
            <p:nvPr/>
          </p:nvSpPr>
          <p:spPr>
            <a:xfrm>
              <a:off x="3219580" y="1764868"/>
              <a:ext cx="1124178" cy="13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정보</a:t>
              </a:r>
              <a:endParaRPr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2" name="Google Shape;1382;p52"/>
          <p:cNvSpPr/>
          <p:nvPr/>
        </p:nvSpPr>
        <p:spPr>
          <a:xfrm>
            <a:off x="2969780" y="3712626"/>
            <a:ext cx="753532" cy="23083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52"/>
          <p:cNvSpPr txBox="1"/>
          <p:nvPr/>
        </p:nvSpPr>
        <p:spPr>
          <a:xfrm>
            <a:off x="1751754" y="1269234"/>
            <a:ext cx="6388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52"/>
          <p:cNvSpPr txBox="1"/>
          <p:nvPr/>
        </p:nvSpPr>
        <p:spPr>
          <a:xfrm>
            <a:off x="1733127" y="1633907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52"/>
          <p:cNvSpPr txBox="1"/>
          <p:nvPr/>
        </p:nvSpPr>
        <p:spPr>
          <a:xfrm>
            <a:off x="1751754" y="1993726"/>
            <a:ext cx="55393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52"/>
          <p:cNvSpPr txBox="1"/>
          <p:nvPr/>
        </p:nvSpPr>
        <p:spPr>
          <a:xfrm>
            <a:off x="1724506" y="2356412"/>
            <a:ext cx="1129059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52"/>
          <p:cNvSpPr txBox="1"/>
          <p:nvPr/>
        </p:nvSpPr>
        <p:spPr>
          <a:xfrm>
            <a:off x="1733127" y="2695055"/>
            <a:ext cx="88582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52"/>
          <p:cNvSpPr txBox="1"/>
          <p:nvPr/>
        </p:nvSpPr>
        <p:spPr>
          <a:xfrm>
            <a:off x="1724506" y="3063089"/>
            <a:ext cx="79345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가입일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52"/>
          <p:cNvSpPr txBox="1"/>
          <p:nvPr/>
        </p:nvSpPr>
        <p:spPr>
          <a:xfrm>
            <a:off x="2975588" y="1262745"/>
            <a:ext cx="1195019" cy="2308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momsclean1234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52"/>
          <p:cNvSpPr txBox="1"/>
          <p:nvPr/>
        </p:nvSpPr>
        <p:spPr>
          <a:xfrm>
            <a:off x="2977207" y="1630746"/>
            <a:ext cx="1193400" cy="2308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momsclean12345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52"/>
          <p:cNvSpPr txBox="1"/>
          <p:nvPr/>
        </p:nvSpPr>
        <p:spPr>
          <a:xfrm>
            <a:off x="2975588" y="1987631"/>
            <a:ext cx="1538788" cy="2308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52"/>
          <p:cNvSpPr txBox="1"/>
          <p:nvPr/>
        </p:nvSpPr>
        <p:spPr>
          <a:xfrm>
            <a:off x="2975588" y="2356412"/>
            <a:ext cx="1193400" cy="2308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010-1234-1234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52"/>
          <p:cNvSpPr txBox="1"/>
          <p:nvPr/>
        </p:nvSpPr>
        <p:spPr>
          <a:xfrm>
            <a:off x="2975588" y="2715751"/>
            <a:ext cx="1651259" cy="2538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momsclean@gmail.com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52"/>
          <p:cNvSpPr txBox="1"/>
          <p:nvPr/>
        </p:nvSpPr>
        <p:spPr>
          <a:xfrm>
            <a:off x="2975588" y="3069158"/>
            <a:ext cx="1193400" cy="2538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2023/07/10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5" name="Google Shape;1395;p52"/>
          <p:cNvGraphicFramePr/>
          <p:nvPr/>
        </p:nvGraphicFramePr>
        <p:xfrm>
          <a:off x="6376545" y="696848"/>
          <a:ext cx="2663175" cy="3490725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-내 정보를 조회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수정하기 버튼 클릭 시: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-수정하기 페이지로 이동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/>
                        <a:t>3</a:t>
                      </a:r>
                      <a:endParaRPr sz="1000" b="0" u="none" strike="noStrike" cap="none"/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회원탈퇴 버튼 클릭 시: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1.예약건 有:탈퇴불가,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2.예약건 無: 탈퇴 가능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정말로 회원탈퇴를 하시겠습니까? Y/N 버튼 활성화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Y버튼 클릭 시 회원탈퇴가 완료되었습니다 Alert창, 메인 페이지로 이동 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DB상 탈퇴회원표기됨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추후 로그인 시도시 로그인진행 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   불가처리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N버튼 클릭 시 내 정보 페이지 유지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6" name="Google Shape;1396;p52"/>
          <p:cNvSpPr/>
          <p:nvPr/>
        </p:nvSpPr>
        <p:spPr>
          <a:xfrm>
            <a:off x="169869" y="642654"/>
            <a:ext cx="1287766" cy="434425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내정보 / 회원탈퇴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예약확인/취소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52"/>
          <p:cNvSpPr/>
          <p:nvPr/>
        </p:nvSpPr>
        <p:spPr>
          <a:xfrm>
            <a:off x="3815193" y="3712626"/>
            <a:ext cx="753532" cy="23083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8" name="Google Shape;1398;p52"/>
          <p:cNvCxnSpPr/>
          <p:nvPr/>
        </p:nvCxnSpPr>
        <p:spPr>
          <a:xfrm rot="10800000" flipH="1">
            <a:off x="4403829" y="3359216"/>
            <a:ext cx="486900" cy="446700"/>
          </a:xfrm>
          <a:prstGeom prst="curvedConnector3">
            <a:avLst>
              <a:gd name="adj1" fmla="val 5000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399" name="Google Shape;1399;p52"/>
          <p:cNvGraphicFramePr/>
          <p:nvPr/>
        </p:nvGraphicFramePr>
        <p:xfrm>
          <a:off x="4593569" y="1608765"/>
          <a:ext cx="1538800" cy="3291850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15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예약건 有: 탈퇴불가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예약건 無: 탈퇴가능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Alert: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정말로 회원탈퇴를 하시겠습니까?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Y/N 버튼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-Y버튼 클릭 시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Alert: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회원탈퇴가 완료되었습니다.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-메인 페이지 이동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-DB상 탈퇴회원으로표기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-추후 로그인 시도시 로그인진행 불가처리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-N버튼 클릭 시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메인페이지 이동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0" name="Google Shape;1400;p52"/>
          <p:cNvSpPr/>
          <p:nvPr/>
        </p:nvSpPr>
        <p:spPr>
          <a:xfrm>
            <a:off x="4275186" y="927865"/>
            <a:ext cx="257285" cy="25232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1401;p52"/>
          <p:cNvSpPr/>
          <p:nvPr/>
        </p:nvSpPr>
        <p:spPr>
          <a:xfrm>
            <a:off x="2858390" y="3404017"/>
            <a:ext cx="257285" cy="25232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2" name="Google Shape;1402;p52"/>
          <p:cNvSpPr/>
          <p:nvPr/>
        </p:nvSpPr>
        <p:spPr>
          <a:xfrm>
            <a:off x="3766603" y="3404016"/>
            <a:ext cx="257285" cy="25232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409" name="Google Shape;1409;p53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Mom’s Clean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내 정보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07. 마이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공윤정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내 정보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0" name="Google Shape;1410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41</a:t>
            </a:r>
            <a:endParaRPr/>
          </a:p>
        </p:txBody>
      </p:sp>
      <p:grpSp>
        <p:nvGrpSpPr>
          <p:cNvPr id="1411" name="Google Shape;1411;p53"/>
          <p:cNvGrpSpPr/>
          <p:nvPr/>
        </p:nvGrpSpPr>
        <p:grpSpPr>
          <a:xfrm>
            <a:off x="144070" y="688182"/>
            <a:ext cx="6095999" cy="4352925"/>
            <a:chOff x="390525" y="1650624"/>
            <a:chExt cx="5375888" cy="2335013"/>
          </a:xfrm>
        </p:grpSpPr>
        <p:sp>
          <p:nvSpPr>
            <p:cNvPr id="1412" name="Google Shape;1412;p53"/>
            <p:cNvSpPr/>
            <p:nvPr/>
          </p:nvSpPr>
          <p:spPr>
            <a:xfrm>
              <a:off x="1615290" y="1650624"/>
              <a:ext cx="4151122" cy="233501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1735645" y="1734756"/>
              <a:ext cx="3962399" cy="211455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b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9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415" name="Google Shape;1415;p53"/>
            <p:cNvSpPr txBox="1"/>
            <p:nvPr/>
          </p:nvSpPr>
          <p:spPr>
            <a:xfrm>
              <a:off x="3219580" y="1764868"/>
              <a:ext cx="1124178" cy="13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정보</a:t>
              </a:r>
              <a:endParaRPr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6" name="Google Shape;1416;p53"/>
          <p:cNvSpPr/>
          <p:nvPr/>
        </p:nvSpPr>
        <p:spPr>
          <a:xfrm>
            <a:off x="3235933" y="3708748"/>
            <a:ext cx="753532" cy="23083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수정완료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53"/>
          <p:cNvSpPr txBox="1"/>
          <p:nvPr/>
        </p:nvSpPr>
        <p:spPr>
          <a:xfrm>
            <a:off x="1751754" y="1269234"/>
            <a:ext cx="6388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53"/>
          <p:cNvSpPr txBox="1"/>
          <p:nvPr/>
        </p:nvSpPr>
        <p:spPr>
          <a:xfrm>
            <a:off x="1733127" y="1633907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53"/>
          <p:cNvSpPr txBox="1"/>
          <p:nvPr/>
        </p:nvSpPr>
        <p:spPr>
          <a:xfrm>
            <a:off x="1751754" y="1993726"/>
            <a:ext cx="55393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53"/>
          <p:cNvSpPr txBox="1"/>
          <p:nvPr/>
        </p:nvSpPr>
        <p:spPr>
          <a:xfrm>
            <a:off x="1724506" y="2356412"/>
            <a:ext cx="1129059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53"/>
          <p:cNvSpPr txBox="1"/>
          <p:nvPr/>
        </p:nvSpPr>
        <p:spPr>
          <a:xfrm>
            <a:off x="1733127" y="2695055"/>
            <a:ext cx="88582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53"/>
          <p:cNvSpPr txBox="1"/>
          <p:nvPr/>
        </p:nvSpPr>
        <p:spPr>
          <a:xfrm>
            <a:off x="1724506" y="3063089"/>
            <a:ext cx="79345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가입일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53"/>
          <p:cNvSpPr txBox="1"/>
          <p:nvPr/>
        </p:nvSpPr>
        <p:spPr>
          <a:xfrm>
            <a:off x="2977207" y="1630746"/>
            <a:ext cx="1193400" cy="2308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momsclean12345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53"/>
          <p:cNvSpPr txBox="1"/>
          <p:nvPr/>
        </p:nvSpPr>
        <p:spPr>
          <a:xfrm>
            <a:off x="2975588" y="1987631"/>
            <a:ext cx="1538788" cy="2308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53"/>
          <p:cNvSpPr txBox="1"/>
          <p:nvPr/>
        </p:nvSpPr>
        <p:spPr>
          <a:xfrm>
            <a:off x="2975588" y="2356412"/>
            <a:ext cx="1193400" cy="2308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010-1234-5678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53"/>
          <p:cNvSpPr txBox="1"/>
          <p:nvPr/>
        </p:nvSpPr>
        <p:spPr>
          <a:xfrm>
            <a:off x="2975588" y="2715751"/>
            <a:ext cx="1901212" cy="24618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momsclean1234@gmail.com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53"/>
          <p:cNvSpPr/>
          <p:nvPr/>
        </p:nvSpPr>
        <p:spPr>
          <a:xfrm>
            <a:off x="150857" y="696848"/>
            <a:ext cx="1287766" cy="434425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내정보 /회원탈퇴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예약확인/취소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8" name="Google Shape;1428;p53"/>
          <p:cNvCxnSpPr/>
          <p:nvPr/>
        </p:nvCxnSpPr>
        <p:spPr>
          <a:xfrm rot="10800000" flipH="1">
            <a:off x="4033465" y="3448798"/>
            <a:ext cx="486900" cy="446700"/>
          </a:xfrm>
          <a:prstGeom prst="curvedConnector3">
            <a:avLst>
              <a:gd name="adj1" fmla="val 5000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429" name="Google Shape;1429;p53"/>
          <p:cNvGraphicFramePr/>
          <p:nvPr/>
        </p:nvGraphicFramePr>
        <p:xfrm>
          <a:off x="4594838" y="3079013"/>
          <a:ext cx="1314450" cy="1005850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Alert: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내 정보 수정이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완료되었습니다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0" name="Google Shape;1430;p53"/>
          <p:cNvSpPr txBox="1"/>
          <p:nvPr/>
        </p:nvSpPr>
        <p:spPr>
          <a:xfrm>
            <a:off x="2965042" y="1262709"/>
            <a:ext cx="1195019" cy="230832"/>
          </a:xfrm>
          <a:prstGeom prst="rect">
            <a:avLst/>
          </a:prstGeom>
          <a:noFill/>
          <a:ln w="28575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momsclean12345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1" name="Google Shape;1431;p53"/>
          <p:cNvCxnSpPr/>
          <p:nvPr/>
        </p:nvCxnSpPr>
        <p:spPr>
          <a:xfrm>
            <a:off x="4263247" y="1371600"/>
            <a:ext cx="308753" cy="13050"/>
          </a:xfrm>
          <a:prstGeom prst="straightConnector1">
            <a:avLst/>
          </a:prstGeom>
          <a:noFill/>
          <a:ln w="9525" cap="flat" cmpd="sng">
            <a:solidFill>
              <a:srgbClr val="DAE5F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2" name="Google Shape;1432;p53"/>
          <p:cNvSpPr txBox="1"/>
          <p:nvPr/>
        </p:nvSpPr>
        <p:spPr>
          <a:xfrm>
            <a:off x="4696071" y="1269234"/>
            <a:ext cx="849976" cy="230832"/>
          </a:xfrm>
          <a:prstGeom prst="rect">
            <a:avLst/>
          </a:prstGeom>
          <a:noFill/>
          <a:ln w="28575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활성화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3" name="Google Shape;1433;p53"/>
          <p:cNvGraphicFramePr/>
          <p:nvPr/>
        </p:nvGraphicFramePr>
        <p:xfrm>
          <a:off x="6362091" y="688182"/>
          <a:ext cx="2696175" cy="1684100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29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아이디,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가입일을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제외하고 모두 수정가능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수정완료 버튼 클릭 시: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Alert:내 정보 수정이 완료되었습니다.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정보수정이 완료되면 내 정보 페이지로 이동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변경된 </a:t>
                      </a: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정보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확인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4" name="Google Shape;1434;p53"/>
          <p:cNvSpPr/>
          <p:nvPr/>
        </p:nvSpPr>
        <p:spPr>
          <a:xfrm>
            <a:off x="4288980" y="905124"/>
            <a:ext cx="257285" cy="25232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p53"/>
          <p:cNvSpPr/>
          <p:nvPr/>
        </p:nvSpPr>
        <p:spPr>
          <a:xfrm>
            <a:off x="2941456" y="3479979"/>
            <a:ext cx="257285" cy="25232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53"/>
          <p:cNvSpPr txBox="1"/>
          <p:nvPr/>
        </p:nvSpPr>
        <p:spPr>
          <a:xfrm>
            <a:off x="4288971" y="3090022"/>
            <a:ext cx="849900" cy="230700"/>
          </a:xfrm>
          <a:prstGeom prst="rect">
            <a:avLst/>
          </a:prstGeom>
          <a:noFill/>
          <a:ln w="28575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활성화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53"/>
          <p:cNvSpPr txBox="1"/>
          <p:nvPr/>
        </p:nvSpPr>
        <p:spPr>
          <a:xfrm>
            <a:off x="2958942" y="3090022"/>
            <a:ext cx="1194900" cy="230700"/>
          </a:xfrm>
          <a:prstGeom prst="rect">
            <a:avLst/>
          </a:prstGeom>
          <a:noFill/>
          <a:ln w="28575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2023/07/10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" name="Google Shape;1443;p54"/>
          <p:cNvGraphicFramePr/>
          <p:nvPr/>
        </p:nvGraphicFramePr>
        <p:xfrm>
          <a:off x="6368478" y="864936"/>
          <a:ext cx="2651800" cy="249055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15%, height : 100 %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-예약확인/취소 클릭시 예약현황 리스트페이지로 이동 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, height : 100%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-리스트 내 예약번호 클릭 시 예약현황 상세정보로 이동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-페이지당 예약현황 리스트 최대 10개까지 확인 가능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4" name="Google Shape;1444;p54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445" name="Google Shape;1445;p5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문의게시판 리스트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7.마이페이지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</a:rPr>
                        <a:t>공윤정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sz="1000" b="1">
                          <a:solidFill>
                            <a:srgbClr val="0C0C0C"/>
                          </a:solidFill>
                        </a:rPr>
                        <a:t>고객센터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문의사항 리스트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6" name="Google Shape;1446;p54"/>
          <p:cNvSpPr txBox="1">
            <a:spLocks noGrp="1"/>
          </p:cNvSpPr>
          <p:nvPr>
            <p:ph type="sldNum" idx="12"/>
          </p:nvPr>
        </p:nvSpPr>
        <p:spPr>
          <a:xfrm>
            <a:off x="6781800" y="486948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17</a:t>
            </a:r>
            <a:endParaRPr/>
          </a:p>
        </p:txBody>
      </p:sp>
      <p:grpSp>
        <p:nvGrpSpPr>
          <p:cNvPr id="1447" name="Google Shape;1447;p54"/>
          <p:cNvGrpSpPr/>
          <p:nvPr/>
        </p:nvGrpSpPr>
        <p:grpSpPr>
          <a:xfrm>
            <a:off x="782117" y="859793"/>
            <a:ext cx="5235327" cy="557353"/>
            <a:chOff x="897781" y="859210"/>
            <a:chExt cx="4868713" cy="567743"/>
          </a:xfrm>
        </p:grpSpPr>
        <p:sp>
          <p:nvSpPr>
            <p:cNvPr id="1448" name="Google Shape;1448;p54"/>
            <p:cNvSpPr/>
            <p:nvPr/>
          </p:nvSpPr>
          <p:spPr>
            <a:xfrm>
              <a:off x="897781" y="864453"/>
              <a:ext cx="1030500" cy="5625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MOM’S CLEAN</a:t>
              </a:r>
              <a:endParaRPr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1912394" y="859210"/>
              <a:ext cx="3854100" cy="5625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회사소개</a:t>
              </a:r>
              <a:r>
                <a:rPr lang="en-US" alt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공지사항/상품</a:t>
              </a:r>
              <a:r>
                <a:rPr lang="en-US" alt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예약/</a:t>
              </a:r>
              <a:r>
                <a:rPr lang="ko-KR" sz="1050" i="0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1050" i="0" strike="noStrike" cap="none" dirty="0">
                <a:solidFill>
                  <a:schemeClr val="lt1"/>
                </a:solidFill>
              </a:endParaRPr>
            </a:p>
          </p:txBody>
        </p:sp>
      </p:grpSp>
      <p:sp>
        <p:nvSpPr>
          <p:cNvPr id="1450" name="Google Shape;1450;p54"/>
          <p:cNvSpPr/>
          <p:nvPr/>
        </p:nvSpPr>
        <p:spPr>
          <a:xfrm>
            <a:off x="780936" y="852538"/>
            <a:ext cx="52377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54"/>
          <p:cNvSpPr/>
          <p:nvPr/>
        </p:nvSpPr>
        <p:spPr>
          <a:xfrm>
            <a:off x="851535" y="1504951"/>
            <a:ext cx="5164800" cy="2643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54"/>
          <p:cNvSpPr/>
          <p:nvPr/>
        </p:nvSpPr>
        <p:spPr>
          <a:xfrm>
            <a:off x="958123" y="1466852"/>
            <a:ext cx="5057100" cy="27033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4"/>
          <p:cNvSpPr/>
          <p:nvPr/>
        </p:nvSpPr>
        <p:spPr>
          <a:xfrm>
            <a:off x="782074" y="1466850"/>
            <a:ext cx="1228200" cy="27114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171446" marR="0" lvl="0" indent="-158746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▪"/>
            </a:pPr>
            <a:r>
              <a:rPr lang="ko-KR" sz="625">
                <a:solidFill>
                  <a:schemeClr val="lt1"/>
                </a:solidFill>
              </a:rPr>
              <a:t>내정보수정/회원탈퇴</a:t>
            </a:r>
            <a:endParaRPr sz="6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6" marR="0" lvl="0" indent="-177796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925" b="1" u="sng">
                <a:solidFill>
                  <a:schemeClr val="lt1"/>
                </a:solidFill>
              </a:rPr>
              <a:t>예약확인/취소</a:t>
            </a:r>
            <a:endParaRPr sz="925" b="1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6" marR="0" lvl="0" indent="-171446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825">
                <a:solidFill>
                  <a:schemeClr val="lt1"/>
                </a:solidFill>
              </a:rPr>
              <a:t>로그아웃</a:t>
            </a:r>
            <a:endParaRPr sz="8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6" marR="0" lvl="0" indent="-10477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54"/>
          <p:cNvSpPr/>
          <p:nvPr/>
        </p:nvSpPr>
        <p:spPr>
          <a:xfrm>
            <a:off x="2235484" y="1611146"/>
            <a:ext cx="2985900" cy="29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예약현황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리스트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5" name="Google Shape;1455;p54"/>
          <p:cNvSpPr/>
          <p:nvPr/>
        </p:nvSpPr>
        <p:spPr>
          <a:xfrm>
            <a:off x="2231869" y="1942139"/>
            <a:ext cx="2985900" cy="164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825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6" name="Google Shape;1456;p54"/>
          <p:cNvSpPr/>
          <p:nvPr/>
        </p:nvSpPr>
        <p:spPr>
          <a:xfrm>
            <a:off x="2303444" y="3750267"/>
            <a:ext cx="2985900" cy="2142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페이징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54"/>
          <p:cNvSpPr/>
          <p:nvPr/>
        </p:nvSpPr>
        <p:spPr>
          <a:xfrm>
            <a:off x="2284373" y="2613689"/>
            <a:ext cx="350100" cy="29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8" name="Google Shape;1458;p54"/>
          <p:cNvSpPr/>
          <p:nvPr/>
        </p:nvSpPr>
        <p:spPr>
          <a:xfrm>
            <a:off x="2284373" y="2287181"/>
            <a:ext cx="2893200" cy="29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9" name="Google Shape;1459;p54"/>
          <p:cNvSpPr/>
          <p:nvPr/>
        </p:nvSpPr>
        <p:spPr>
          <a:xfrm>
            <a:off x="2285895" y="2289165"/>
            <a:ext cx="348600" cy="29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0" name="Google Shape;1460;p54"/>
          <p:cNvGraphicFramePr/>
          <p:nvPr/>
        </p:nvGraphicFramePr>
        <p:xfrm>
          <a:off x="2290450" y="2005965"/>
          <a:ext cx="2893050" cy="25717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28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600"/>
                        <a:t>예약번호   예약자명    상품정보    선택옵션    예약정보    예약현황  청소완료여부</a:t>
                      </a:r>
                      <a:r>
                        <a:rPr lang="ko-KR" sz="900" b="0" u="none" strike="noStrike" cap="none"/>
                        <a:t>                                 </a:t>
                      </a:r>
                      <a:endParaRPr sz="1100" u="none" strike="noStrike" cap="none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1" name="Google Shape;1461;p54"/>
          <p:cNvSpPr/>
          <p:nvPr/>
        </p:nvSpPr>
        <p:spPr>
          <a:xfrm>
            <a:off x="2634574" y="2297107"/>
            <a:ext cx="1617300" cy="28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2" name="Google Shape;1462;p54"/>
          <p:cNvSpPr/>
          <p:nvPr/>
        </p:nvSpPr>
        <p:spPr>
          <a:xfrm>
            <a:off x="4251877" y="2297171"/>
            <a:ext cx="400200" cy="28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3" name="Google Shape;1463;p54"/>
          <p:cNvSpPr/>
          <p:nvPr/>
        </p:nvSpPr>
        <p:spPr>
          <a:xfrm>
            <a:off x="4651060" y="2297236"/>
            <a:ext cx="526500" cy="28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54"/>
          <p:cNvSpPr/>
          <p:nvPr/>
        </p:nvSpPr>
        <p:spPr>
          <a:xfrm>
            <a:off x="851526" y="2350025"/>
            <a:ext cx="229800" cy="182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54"/>
          <p:cNvSpPr/>
          <p:nvPr/>
        </p:nvSpPr>
        <p:spPr>
          <a:xfrm>
            <a:off x="2471799" y="2167775"/>
            <a:ext cx="276600" cy="182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6" name="Google Shape;1466;p54"/>
          <p:cNvSpPr/>
          <p:nvPr/>
        </p:nvSpPr>
        <p:spPr>
          <a:xfrm>
            <a:off x="2235468" y="3766375"/>
            <a:ext cx="338400" cy="182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7" name="Google Shape;1467;p54"/>
          <p:cNvSpPr/>
          <p:nvPr/>
        </p:nvSpPr>
        <p:spPr>
          <a:xfrm>
            <a:off x="2634574" y="2618907"/>
            <a:ext cx="1617300" cy="28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8" name="Google Shape;1468;p54"/>
          <p:cNvSpPr/>
          <p:nvPr/>
        </p:nvSpPr>
        <p:spPr>
          <a:xfrm>
            <a:off x="4242577" y="2618896"/>
            <a:ext cx="400200" cy="28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9" name="Google Shape;1469;p54"/>
          <p:cNvSpPr/>
          <p:nvPr/>
        </p:nvSpPr>
        <p:spPr>
          <a:xfrm>
            <a:off x="4651060" y="2619011"/>
            <a:ext cx="526500" cy="28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476" name="Google Shape;1476;p55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청소 예약현황/취소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07. 마이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공윤정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청소 예약확인/취소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77" name="Google Shape;1477;p55"/>
          <p:cNvSpPr txBox="1">
            <a:spLocks noGrp="1"/>
          </p:cNvSpPr>
          <p:nvPr>
            <p:ph type="sldNum" idx="12"/>
          </p:nvPr>
        </p:nvSpPr>
        <p:spPr>
          <a:xfrm>
            <a:off x="6544305" y="45976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42</a:t>
            </a:r>
            <a:endParaRPr/>
          </a:p>
        </p:txBody>
      </p:sp>
      <p:grpSp>
        <p:nvGrpSpPr>
          <p:cNvPr id="1478" name="Google Shape;1478;p55"/>
          <p:cNvGrpSpPr/>
          <p:nvPr/>
        </p:nvGrpSpPr>
        <p:grpSpPr>
          <a:xfrm>
            <a:off x="138899" y="626280"/>
            <a:ext cx="6872535" cy="4448667"/>
            <a:chOff x="390525" y="1650624"/>
            <a:chExt cx="5375888" cy="2335013"/>
          </a:xfrm>
        </p:grpSpPr>
        <p:sp>
          <p:nvSpPr>
            <p:cNvPr id="1479" name="Google Shape;1479;p55"/>
            <p:cNvSpPr/>
            <p:nvPr/>
          </p:nvSpPr>
          <p:spPr>
            <a:xfrm>
              <a:off x="1411436" y="1650625"/>
              <a:ext cx="4354977" cy="225830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390525" y="1650624"/>
              <a:ext cx="5375888" cy="233501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1522378" y="1707932"/>
              <a:ext cx="4195581" cy="214107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br>
                <a:rPr lang="ko-KR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ko-KR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482" name="Google Shape;1482;p55"/>
          <p:cNvSpPr txBox="1"/>
          <p:nvPr/>
        </p:nvSpPr>
        <p:spPr>
          <a:xfrm>
            <a:off x="3428824" y="807248"/>
            <a:ext cx="172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청소 예약확인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55"/>
          <p:cNvSpPr/>
          <p:nvPr/>
        </p:nvSpPr>
        <p:spPr>
          <a:xfrm>
            <a:off x="3336937" y="4377924"/>
            <a:ext cx="780600" cy="21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예약취소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4" name="Google Shape;1484;p55"/>
          <p:cNvGraphicFramePr/>
          <p:nvPr/>
        </p:nvGraphicFramePr>
        <p:xfrm>
          <a:off x="7232762" y="626300"/>
          <a:ext cx="1695550" cy="3690000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청소 예약확인 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-예약정보를 확인한다 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예약번호, 예약정보, 상품정보, 선택옵션, 예약정보, 예약현황, 청소완료여부  확인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예약취소 &gt; 취소버튼 클릭 :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-취소대기상태로 전환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</a:t>
                      </a:r>
                      <a:endParaRPr sz="900" u="none" strike="noStrike" cap="none"/>
                    </a:p>
                  </a:txBody>
                  <a:tcPr marL="91450" marR="91450" marT="45725" marB="45725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청소 완료여부: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-완료처리 후  리뷰쓰기 버튼  활성화 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-리뷰쓰기 버튼 클릭 시 리뷰작성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5" name="Google Shape;1485;p55"/>
          <p:cNvSpPr/>
          <p:nvPr/>
        </p:nvSpPr>
        <p:spPr>
          <a:xfrm>
            <a:off x="99661" y="626300"/>
            <a:ext cx="1246898" cy="444862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내정보/회원탈퇴</a:t>
            </a:r>
            <a:r>
              <a:rPr lang="ko-KR" sz="9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예약확인/취소</a:t>
            </a:r>
            <a:endParaRPr sz="900" b="1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6" name="Google Shape;1486;p55"/>
          <p:cNvGraphicFramePr/>
          <p:nvPr/>
        </p:nvGraphicFramePr>
        <p:xfrm>
          <a:off x="2046900" y="1603540"/>
          <a:ext cx="4394300" cy="2151275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10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30000009230714125531</a:t>
                      </a:r>
                      <a:endParaRPr sz="10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예약자명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/>
                        <a:t>홍길동(hong)</a:t>
                      </a:r>
                      <a:endParaRPr sz="10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: C세트, 상품가격 : 520,000</a:t>
                      </a:r>
                      <a:r>
                        <a:rPr lang="ko-KR" sz="1000"/>
                        <a:t>원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선택옵션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옵션명 : 냉장고(양문형) 청소, 옵션가격 : 80,000원</a:t>
                      </a:r>
                      <a:endParaRPr sz="10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2023</a:t>
                      </a:r>
                      <a:r>
                        <a:rPr lang="ko-KR" sz="1000"/>
                        <a:t>-</a:t>
                      </a:r>
                      <a:r>
                        <a:rPr lang="ko-KR" sz="1000" u="none" strike="noStrike" cap="none"/>
                        <a:t>07</a:t>
                      </a:r>
                      <a:r>
                        <a:rPr lang="ko-KR" sz="1000"/>
                        <a:t>-20</a:t>
                      </a:r>
                      <a:endParaRPr sz="10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예약완료</a:t>
                      </a:r>
                      <a:endParaRPr sz="10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청소완료여부</a:t>
                      </a:r>
                      <a:endParaRPr sz="10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완료</a:t>
                      </a:r>
                      <a:endParaRPr sz="10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D1B1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87" name="Google Shape;1487;p55"/>
          <p:cNvSpPr/>
          <p:nvPr/>
        </p:nvSpPr>
        <p:spPr>
          <a:xfrm>
            <a:off x="3336930" y="807246"/>
            <a:ext cx="257400" cy="25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8" name="Google Shape;1488;p55"/>
          <p:cNvSpPr/>
          <p:nvPr/>
        </p:nvSpPr>
        <p:spPr>
          <a:xfrm>
            <a:off x="3227695" y="4180597"/>
            <a:ext cx="257400" cy="25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9" name="Google Shape;1489;p55"/>
          <p:cNvSpPr/>
          <p:nvPr/>
        </p:nvSpPr>
        <p:spPr>
          <a:xfrm>
            <a:off x="4273062" y="4377937"/>
            <a:ext cx="780600" cy="2196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lt1"/>
                </a:solidFill>
              </a:rPr>
              <a:t>리뷰쓰기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90" name="Google Shape;1490;p55"/>
          <p:cNvSpPr/>
          <p:nvPr/>
        </p:nvSpPr>
        <p:spPr>
          <a:xfrm>
            <a:off x="4160957" y="4180597"/>
            <a:ext cx="257400" cy="25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1" name="Google Shape;1491;p55"/>
          <p:cNvSpPr/>
          <p:nvPr/>
        </p:nvSpPr>
        <p:spPr>
          <a:xfrm>
            <a:off x="5366237" y="4377924"/>
            <a:ext cx="780600" cy="21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lt1"/>
                </a:solidFill>
              </a:rPr>
              <a:t>리뷰쓰기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2" name="Google Shape;1492;p55"/>
          <p:cNvCxnSpPr>
            <a:stCxn id="1489" idx="3"/>
            <a:endCxn id="1491" idx="1"/>
          </p:cNvCxnSpPr>
          <p:nvPr/>
        </p:nvCxnSpPr>
        <p:spPr>
          <a:xfrm>
            <a:off x="5053662" y="4487737"/>
            <a:ext cx="31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3" name="Google Shape;1493;p55"/>
          <p:cNvSpPr/>
          <p:nvPr/>
        </p:nvSpPr>
        <p:spPr>
          <a:xfrm>
            <a:off x="5280307" y="4180597"/>
            <a:ext cx="257400" cy="25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5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500" name="Google Shape;1500;p56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49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마이페이지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07. 마이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공윤정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마이페이지 &gt; 로그아웃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01" name="Google Shape;1501;p56"/>
          <p:cNvGrpSpPr/>
          <p:nvPr/>
        </p:nvGrpSpPr>
        <p:grpSpPr>
          <a:xfrm>
            <a:off x="390526" y="859786"/>
            <a:ext cx="5572124" cy="3797939"/>
            <a:chOff x="960782" y="859786"/>
            <a:chExt cx="4805631" cy="3450453"/>
          </a:xfrm>
        </p:grpSpPr>
        <p:sp>
          <p:nvSpPr>
            <p:cNvPr id="1502" name="Google Shape;1502;p5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workspace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2134533" y="984602"/>
              <a:ext cx="3631880" cy="31096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마이 페이지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960782" y="4004829"/>
              <a:ext cx="4805630" cy="30541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하단로고/회사주소/대표자/전화번호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960782" y="1606188"/>
              <a:ext cx="1094845" cy="220381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1450" marR="0" lvl="0" indent="-17145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내정보 /회원탈퇴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예약확인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Noto Sans Symbols"/>
                <a:buChar char="▪"/>
              </a:pPr>
              <a:r>
                <a:rPr lang="ko-KR" sz="900" b="1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sz="9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2171268" y="1606188"/>
              <a:ext cx="3595144" cy="220381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&lt;MAIN_BODY&gt; : section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내 정보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960782" y="1606188"/>
              <a:ext cx="4805631" cy="220381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8" name="Google Shape;1508;p56"/>
          <p:cNvGrpSpPr/>
          <p:nvPr/>
        </p:nvGrpSpPr>
        <p:grpSpPr>
          <a:xfrm>
            <a:off x="2018190" y="1740476"/>
            <a:ext cx="2044492" cy="904875"/>
            <a:chOff x="5050822" y="5221666"/>
            <a:chExt cx="2208860" cy="1152128"/>
          </a:xfrm>
        </p:grpSpPr>
        <p:sp>
          <p:nvSpPr>
            <p:cNvPr id="1509" name="Google Shape;1509;p56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로그아웃 되었습니다.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11" name="Google Shape;1511;p56"/>
          <p:cNvGraphicFramePr/>
          <p:nvPr/>
        </p:nvGraphicFramePr>
        <p:xfrm>
          <a:off x="6225977" y="997172"/>
          <a:ext cx="2775150" cy="1048700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3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 로그아웃 클릭하면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로그아웃됨.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로그아웃 되었습니다.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확인 누르면 메인 페이지로 이동함.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12" name="Google Shape;1512;p56"/>
          <p:cNvCxnSpPr/>
          <p:nvPr/>
        </p:nvCxnSpPr>
        <p:spPr>
          <a:xfrm rot="10800000" flipH="1">
            <a:off x="1230752" y="2368380"/>
            <a:ext cx="1013100" cy="9006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3" name="Google Shape;1513;p56"/>
          <p:cNvSpPr/>
          <p:nvPr/>
        </p:nvSpPr>
        <p:spPr>
          <a:xfrm>
            <a:off x="477832" y="2892245"/>
            <a:ext cx="257400" cy="25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4" name="Google Shape;1514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  <p:sp>
        <p:nvSpPr>
          <p:cNvPr id="1515" name="Google Shape;1515;p56"/>
          <p:cNvSpPr/>
          <p:nvPr/>
        </p:nvSpPr>
        <p:spPr>
          <a:xfrm>
            <a:off x="2459900" y="2116075"/>
            <a:ext cx="257400" cy="25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57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57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57"/>
          <p:cNvSpPr/>
          <p:nvPr/>
        </p:nvSpPr>
        <p:spPr>
          <a:xfrm>
            <a:off x="625474" y="741514"/>
            <a:ext cx="7906686" cy="4299593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57"/>
          <p:cNvSpPr txBox="1"/>
          <p:nvPr/>
        </p:nvSpPr>
        <p:spPr>
          <a:xfrm>
            <a:off x="1983489" y="2571750"/>
            <a:ext cx="52650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감사합니다.</a:t>
            </a:r>
            <a:endParaRPr sz="32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525" name="Google Shape;1525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37"/>
            <a:ext cx="9144000" cy="60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-1" y="1485900"/>
            <a:ext cx="9144000" cy="2042160"/>
          </a:xfrm>
          <a:prstGeom prst="rect">
            <a:avLst/>
          </a:prstGeom>
          <a:solidFill>
            <a:schemeClr val="dk1">
              <a:alpha val="5607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회사소개/공지사항</a:t>
            </a:r>
            <a:endParaRPr sz="4000" b="0" i="0" u="none" strike="noStrike" cap="none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7"/>
          <p:cNvGraphicFramePr/>
          <p:nvPr/>
        </p:nvGraphicFramePr>
        <p:xfrm>
          <a:off x="6301568" y="846030"/>
          <a:ext cx="2751850" cy="1026925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-회사소개&amp;공지사항 클릭시 해당 페이지로 이동</a:t>
                      </a:r>
                      <a:endParaRPr sz="11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" name="Google Shape;164;p17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65" name="Google Shape;165;p17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>
                <a:noFill/>
                <a:tableStyleId>{F959ABA8-6AE9-431A-A571-80FCCD0122D0}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메인 페이지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01. 메인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</a:rPr>
                        <a:t>안 휘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Google Shape;166;p17"/>
          <p:cNvSpPr/>
          <p:nvPr/>
        </p:nvSpPr>
        <p:spPr>
          <a:xfrm>
            <a:off x="342012" y="4561810"/>
            <a:ext cx="5463600" cy="4377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ko-KR" sz="11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회사로고/ 상호명/대표이사/대표번호/이메일/사업자등록번호/주소 </a:t>
            </a:r>
            <a:endParaRPr sz="11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73393" y="678481"/>
            <a:ext cx="5454900" cy="545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73381" y="1310599"/>
            <a:ext cx="5454900" cy="2287200"/>
          </a:xfrm>
          <a:prstGeom prst="rect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61801" y="1452212"/>
            <a:ext cx="5184000" cy="20226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385308" y="3700206"/>
            <a:ext cx="5442900" cy="695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978440" y="3839102"/>
            <a:ext cx="1005900" cy="47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2520063" y="3857524"/>
            <a:ext cx="1097400" cy="4605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4112572" y="3852432"/>
            <a:ext cx="1097400" cy="460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글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>
            <a:hlinkClick r:id="" action="ppaction://hlinkshowjump?jump=previousslide"/>
          </p:cNvPr>
          <p:cNvSpPr/>
          <p:nvPr/>
        </p:nvSpPr>
        <p:spPr>
          <a:xfrm>
            <a:off x="534573" y="3984530"/>
            <a:ext cx="137400" cy="166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757"/>
                </a:lnTo>
                <a:lnTo>
                  <a:pt x="105000" y="9724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7">
            <a:hlinkClick r:id="" action="ppaction://hlinkshowjump?jump=previousslide"/>
          </p:cNvPr>
          <p:cNvSpPr/>
          <p:nvPr/>
        </p:nvSpPr>
        <p:spPr>
          <a:xfrm flipH="1">
            <a:off x="5532872" y="4005226"/>
            <a:ext cx="137400" cy="16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2512"/>
                </a:lnTo>
                <a:lnTo>
                  <a:pt x="105000" y="97488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73387" y="681375"/>
            <a:ext cx="903921" cy="550316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0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MOM’s CLEAN</a:t>
            </a: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4833276" y="681375"/>
            <a:ext cx="994998" cy="549050"/>
          </a:xfrm>
          <a:prstGeom prst="flowChartProcess">
            <a:avLst/>
          </a:prstGeom>
          <a:solidFill>
            <a:srgbClr val="366092"/>
          </a:solidFill>
          <a:ln w="127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ko-KR" sz="82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로그인/회원가입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286151" y="670588"/>
            <a:ext cx="3552929" cy="545317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r>
              <a:rPr lang="en-US" altLang="ko-KR" sz="12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12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/고객센터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255868" y="501121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437025" y="1396975"/>
            <a:ext cx="1602000" cy="632100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회사소개&amp;공지사항 클릭시 해당 페이지로 이동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 rot="-5400000" flipH="1">
            <a:off x="1958814" y="1246756"/>
            <a:ext cx="401400" cy="47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18"/>
          <p:cNvGraphicFramePr/>
          <p:nvPr/>
        </p:nvGraphicFramePr>
        <p:xfrm>
          <a:off x="6220225" y="866999"/>
          <a:ext cx="2799550" cy="1980425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- aside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15% height : 100%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– section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회사 소개 클릭 시 </a:t>
                      </a: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 회사 소개 글 페이지로 이동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18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90" name="Google Shape;190;p18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4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               회사 소개 글 페이지로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02. 회사소개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신상훈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회사소개 &gt; </a:t>
                      </a:r>
                      <a:r>
                        <a:rPr lang="ko-KR" sz="1000" b="1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회사 소개 글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1" name="Google Shape;191;p18"/>
          <p:cNvGrpSpPr/>
          <p:nvPr/>
        </p:nvGrpSpPr>
        <p:grpSpPr>
          <a:xfrm>
            <a:off x="958996" y="843343"/>
            <a:ext cx="4806518" cy="3634236"/>
            <a:chOff x="960783" y="859210"/>
            <a:chExt cx="4806518" cy="3701982"/>
          </a:xfrm>
        </p:grpSpPr>
        <p:sp>
          <p:nvSpPr>
            <p:cNvPr id="192" name="Google Shape;192;p18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Mom’s Clean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sng" strike="noStrike" cap="none" dirty="0">
                  <a:solidFill>
                    <a:schemeClr val="lt1"/>
                  </a:solidFill>
                </a:rPr>
                <a:t>회사소개</a:t>
              </a:r>
              <a:r>
                <a:rPr lang="en-US" altLang="ko-KR" sz="1000" b="1" i="0" u="sng" strike="noStrike" cap="none" dirty="0">
                  <a:solidFill>
                    <a:schemeClr val="lt1"/>
                  </a:solidFill>
                </a:rPr>
                <a:t>/</a:t>
              </a:r>
              <a:r>
                <a:rPr lang="ko-KR" sz="1000" b="1" i="0" u="sng" strike="noStrike" cap="none" dirty="0">
                  <a:solidFill>
                    <a:schemeClr val="lt1"/>
                  </a:solidFill>
                </a:rPr>
                <a:t>공지사항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ko-KR" sz="1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r>
                <a:rPr lang="en-US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/고객센터</a:t>
              </a:r>
              <a:endParaRPr sz="1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8"/>
          <p:cNvSpPr/>
          <p:nvPr/>
        </p:nvSpPr>
        <p:spPr>
          <a:xfrm>
            <a:off x="959408" y="835237"/>
            <a:ext cx="48057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959860" y="1504930"/>
            <a:ext cx="4805700" cy="267330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2462000" y="2017871"/>
            <a:ext cx="1964400" cy="40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content – section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2564590" y="835761"/>
            <a:ext cx="238800" cy="19075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223190" y="1790772"/>
            <a:ext cx="238800" cy="2604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9"/>
          <p:cNvGraphicFramePr/>
          <p:nvPr/>
        </p:nvGraphicFramePr>
        <p:xfrm>
          <a:off x="6198642" y="1366378"/>
          <a:ext cx="2799550" cy="2280175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공지사항 클릭 시 공지사항 리스트         보임 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읽기전용 게시판, 관리자만 수정, 삭제       가능 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 목록</a:t>
                      </a: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클릭시 상세 내용으로 이동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Dotum"/>
                        <a:buChar char="-"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한페이지당 게시글 리스트 10개씩 보이도록 함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 페이지 이동 </a:t>
                      </a: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클릭시 똑같은 공지사항 페이지 레이아웃 보임 (1~10)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1" name="Google Shape;211;p19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4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공지사항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02. 공지사항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신상훈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회사소개 &gt; 공지사항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8</a:t>
            </a:r>
            <a:endParaRPr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15" name="Google Shape;215;p19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Mom’s Clean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sng" strike="noStrike" cap="none" dirty="0">
                  <a:solidFill>
                    <a:schemeClr val="lt1"/>
                  </a:solidFill>
                </a:rPr>
                <a:t>회사소개</a:t>
              </a:r>
              <a:r>
                <a:rPr lang="en-US" altLang="ko-KR" sz="1000" b="1" i="0" u="sng" strike="noStrike" cap="none" dirty="0">
                  <a:solidFill>
                    <a:schemeClr val="lt1"/>
                  </a:solidFill>
                </a:rPr>
                <a:t>/</a:t>
              </a:r>
              <a:r>
                <a:rPr lang="ko-KR" sz="1000" b="1" i="0" u="sng" strike="noStrike" cap="none" dirty="0">
                  <a:solidFill>
                    <a:schemeClr val="lt1"/>
                  </a:solidFill>
                </a:rPr>
                <a:t>공지사항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ko-KR" sz="1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r>
                <a:rPr lang="en-US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/고객센터</a:t>
              </a:r>
              <a:endParaRPr sz="1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9"/>
          <p:cNvSpPr/>
          <p:nvPr/>
        </p:nvSpPr>
        <p:spPr>
          <a:xfrm>
            <a:off x="959421" y="846150"/>
            <a:ext cx="48057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959897" y="1474879"/>
            <a:ext cx="4805630" cy="267315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2344622" y="1611147"/>
            <a:ext cx="2986016" cy="2928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2344622" y="1993203"/>
            <a:ext cx="2985900" cy="164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 리스트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2344622" y="3722576"/>
            <a:ext cx="2986016" cy="214312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페이징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2992651" y="2441357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2194918" y="3538843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2635723" y="688905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20"/>
          <p:cNvGraphicFramePr/>
          <p:nvPr/>
        </p:nvGraphicFramePr>
        <p:xfrm>
          <a:off x="6250317" y="868943"/>
          <a:ext cx="2799550" cy="1420400"/>
        </p:xfrm>
        <a:graphic>
          <a:graphicData uri="http://schemas.openxmlformats.org/drawingml/2006/table">
            <a:tbl>
              <a:tblPr firstRow="1" bandRow="1">
                <a:noFill/>
                <a:tableStyleId>{F959ABA8-6AE9-431A-A571-80FCCD0122D0}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-공지사항 상세 페이지:</a:t>
                      </a:r>
                      <a:endParaRPr sz="1400" u="none" strike="noStrike" cap="none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-뒤로가기 버튼 클릭시 공지사항     리스트목록으로 이동</a:t>
                      </a:r>
                      <a:endParaRPr sz="1000" b="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4" name="Google Shape;234;p20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35" name="Google Shape;235;p20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{AE9E9B04-A931-4283-9E42-F0CEC061352A}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lt1"/>
                          </a:solidFill>
                        </a:rPr>
                        <a:t>Mom’s Clean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공지사항 상세페이지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02.  공지사항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신상훈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회사소개 &gt; 공지사항 상세페이지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" name="Google Shape;236;p20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/>
              <a:t>9</a:t>
            </a:r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>
            <a:off x="957235" y="859787"/>
            <a:ext cx="4808292" cy="3634210"/>
            <a:chOff x="959009" y="859210"/>
            <a:chExt cx="4808292" cy="3701982"/>
          </a:xfrm>
        </p:grpSpPr>
        <p:sp>
          <p:nvSpPr>
            <p:cNvPr id="238" name="Google Shape;238;p20"/>
            <p:cNvSpPr/>
            <p:nvPr/>
          </p:nvSpPr>
          <p:spPr>
            <a:xfrm>
              <a:off x="959009" y="868537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Mom’s Clean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00" b="1" i="0" u="sng" strike="noStrike" cap="none" dirty="0">
                  <a:solidFill>
                    <a:schemeClr val="lt1"/>
                  </a:solidFill>
                </a:rPr>
                <a:t>회사소개</a:t>
              </a:r>
              <a:r>
                <a:rPr lang="en-US" altLang="ko-KR" sz="1000" b="1" i="0" u="sng" strike="noStrike" cap="none" dirty="0">
                  <a:solidFill>
                    <a:schemeClr val="lt1"/>
                  </a:solidFill>
                </a:rPr>
                <a:t>/</a:t>
              </a:r>
              <a:r>
                <a:rPr lang="ko-KR" sz="1000" b="1" i="0" u="sng" strike="noStrike" cap="none" dirty="0">
                  <a:solidFill>
                    <a:schemeClr val="lt1"/>
                  </a:solidFill>
                </a:rPr>
                <a:t>공지사항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ko-KR" sz="1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r>
                <a:rPr lang="en-US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r>
                <a:rPr lang="ko-KR" altLang="ko-KR" sz="10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/고객센터</a:t>
              </a:r>
              <a:endParaRPr sz="1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125">
                  <a:solidFill>
                    <a:schemeClr val="lt1"/>
                  </a:solidFill>
                </a:rPr>
                <a:t>회사로고/ 상호명/대표이사/대표번호/이메일/사업자등록번호/주소</a:t>
              </a: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20"/>
          <p:cNvSpPr/>
          <p:nvPr/>
        </p:nvSpPr>
        <p:spPr>
          <a:xfrm>
            <a:off x="959871" y="842737"/>
            <a:ext cx="4805700" cy="562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959010" y="1504950"/>
            <a:ext cx="4807404" cy="26731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981993" y="1534457"/>
            <a:ext cx="4761438" cy="26731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2540731" y="2180417"/>
            <a:ext cx="2996680" cy="2075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오픈축하 공지!!</a:t>
            </a:r>
            <a:endParaRPr sz="1000" b="1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668406" y="2141790"/>
            <a:ext cx="4844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제목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2540731" y="2496752"/>
            <a:ext cx="2996680" cy="12533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Mom’s Clean Grand Open!!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540166" y="3000301"/>
            <a:ext cx="74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공지내용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406017" y="3869987"/>
            <a:ext cx="745802" cy="2153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뒤로가기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971578" y="1779614"/>
            <a:ext cx="15216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2281074" y="1805777"/>
            <a:ext cx="293733" cy="3281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3179474" y="3654352"/>
            <a:ext cx="293700" cy="32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ko-KR" sz="13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4458</Words>
  <Application>Microsoft Office PowerPoint</Application>
  <PresentationFormat>화면 슬라이드 쇼(16:9)</PresentationFormat>
  <Paragraphs>1445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Noto Sans Symbols</vt:lpstr>
      <vt:lpstr>Dotum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84</cp:revision>
  <dcterms:modified xsi:type="dcterms:W3CDTF">2023-08-13T06:57:09Z</dcterms:modified>
</cp:coreProperties>
</file>