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1AB5-A6C6-4CD3-90D2-9C4BFF649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まとめ１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92D623-E126-40A9-9C00-97212F394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押切里実</a:t>
            </a:r>
          </a:p>
        </p:txBody>
      </p:sp>
    </p:spTree>
    <p:extLst>
      <p:ext uri="{BB962C8B-B14F-4D97-AF65-F5344CB8AC3E}">
        <p14:creationId xmlns:p14="http://schemas.microsoft.com/office/powerpoint/2010/main" val="24091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726E5-0313-409E-8D83-511FCFD4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よき消費者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FB463-7ADF-4A36-A5F6-CD38AB7D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「このキャミソールは布の目が斜めになってるから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「安いからどうしてもツレがある</a:t>
            </a:r>
            <a:r>
              <a:rPr lang="en-US" altLang="ja-JP" sz="2400" dirty="0"/>
              <a:t>…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ものを作ることは、消費するときに「同じ製品でも不良品でないもの」を選ぶヒントになるのではないか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6217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1D879-8188-463A-9E7C-BC4B070D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よき消費者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C3C72-66F5-417C-A12C-94925D89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2103120"/>
            <a:ext cx="1109940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カレ・ラースン</a:t>
            </a:r>
            <a:r>
              <a:rPr lang="en-US" altLang="ja-JP" sz="2400" dirty="0"/>
              <a:t>(2006)</a:t>
            </a:r>
            <a:r>
              <a:rPr lang="ja-JP" altLang="en-US" sz="2400" dirty="0"/>
              <a:t>　加藤あきら訳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3200" dirty="0"/>
              <a:t>「さよなら、消費社会ーカルチャー・ジャマーの挑戦ー」</a:t>
            </a:r>
            <a:endParaRPr kumimoji="1" lang="en-US" altLang="ja-JP" sz="3200" dirty="0"/>
          </a:p>
          <a:p>
            <a:pPr marL="0" indent="0" algn="r">
              <a:buNone/>
            </a:pPr>
            <a:r>
              <a:rPr lang="ja-JP" altLang="en-US" sz="2400" dirty="0"/>
              <a:t>大月書店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585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AFB55-79C7-49D9-AD02-8546629F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7782E-04DE-4904-B8A8-F64B02B3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では</a:t>
            </a:r>
            <a:r>
              <a:rPr kumimoji="1" lang="en-US" altLang="ja-JP" sz="2400" dirty="0"/>
              <a:t>…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とっかかりになにを作るべきか？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どんな方向性の製作・レシピづくりをしていくべきか？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746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1F348-0ED5-4BFA-8249-64640FA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江ノ島　展示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2E182-4D3B-4EDF-A90D-CDE688DC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被服製作に決定！！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・波、海のきらめき、貝をあしらった模様のすそ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・実際に着れて、きれいなもの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8FF062-DEA5-43FC-B5B0-2B43175BB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t="19244" r="32738" b="26973"/>
          <a:stretch/>
        </p:blipFill>
        <p:spPr>
          <a:xfrm>
            <a:off x="7178376" y="4069080"/>
            <a:ext cx="3524847" cy="25008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7898F1-ECF2-4E82-832A-BB322337D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2" t="11981" r="42857" b="11981"/>
          <a:stretch/>
        </p:blipFill>
        <p:spPr>
          <a:xfrm>
            <a:off x="8940800" y="293447"/>
            <a:ext cx="2630602" cy="36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178</TotalTime>
  <Words>120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シャボン</vt:lpstr>
      <vt:lpstr>まとめ１</vt:lpstr>
      <vt:lpstr>よき消費者</vt:lpstr>
      <vt:lpstr>よき消費者</vt:lpstr>
      <vt:lpstr>壁</vt:lpstr>
      <vt:lpstr>江ノ島　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押切 里実(r201701889zh)</dc:creator>
  <cp:lastModifiedBy>押切 里実(r201701889zh)</cp:lastModifiedBy>
  <cp:revision>5</cp:revision>
  <dcterms:created xsi:type="dcterms:W3CDTF">2019-05-12T15:23:24Z</dcterms:created>
  <dcterms:modified xsi:type="dcterms:W3CDTF">2019-05-13T04:31:15Z</dcterms:modified>
</cp:coreProperties>
</file>