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1"/>
  </p:notesMasterIdLst>
  <p:handoutMasterIdLst>
    <p:handoutMasterId r:id="rId22"/>
  </p:handoutMasterIdLst>
  <p:sldIdLst>
    <p:sldId id="3072" r:id="rId2"/>
    <p:sldId id="3103" r:id="rId3"/>
    <p:sldId id="3074" r:id="rId4"/>
    <p:sldId id="3085" r:id="rId5"/>
    <p:sldId id="3094" r:id="rId6"/>
    <p:sldId id="3098" r:id="rId7"/>
    <p:sldId id="3109" r:id="rId8"/>
    <p:sldId id="3104" r:id="rId9"/>
    <p:sldId id="3082" r:id="rId10"/>
    <p:sldId id="3097" r:id="rId11"/>
    <p:sldId id="3110" r:id="rId12"/>
    <p:sldId id="3111" r:id="rId13"/>
    <p:sldId id="3079" r:id="rId14"/>
    <p:sldId id="3105" r:id="rId15"/>
    <p:sldId id="3087" r:id="rId16"/>
    <p:sldId id="3108" r:id="rId17"/>
    <p:sldId id="3078" r:id="rId18"/>
    <p:sldId id="3112" r:id="rId19"/>
    <p:sldId id="3107" r:id="rId20"/>
  </p:sldIdLst>
  <p:sldSz cx="12858750" cy="7232650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B73"/>
    <a:srgbClr val="006AB6"/>
    <a:srgbClr val="1CB7F1"/>
    <a:srgbClr val="8ED7F1"/>
    <a:srgbClr val="D52C0A"/>
    <a:srgbClr val="535353"/>
    <a:srgbClr val="30B9C3"/>
    <a:srgbClr val="157DA8"/>
    <a:srgbClr val="8EC436"/>
    <a:srgbClr val="865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8" autoAdjust="0"/>
    <p:restoredTop sz="92986" autoAdjust="0"/>
  </p:normalViewPr>
  <p:slideViewPr>
    <p:cSldViewPr>
      <p:cViewPr varScale="1">
        <p:scale>
          <a:sx n="81" d="100"/>
          <a:sy n="81" d="100"/>
        </p:scale>
        <p:origin x="701" y="72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F2E9A-9B90-4D84-8288-8FE799B0443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8EFECC0-617F-48C6-BEF3-76D6985667FD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确定主题</a:t>
          </a:r>
          <a:endParaRPr lang="en-US" altLang="zh-CN" dirty="0">
            <a:solidFill>
              <a:schemeClr val="bg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12.5-12.15</a:t>
          </a:r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gm:t>
    </dgm:pt>
    <dgm:pt modelId="{91D960C1-56D3-42BB-9ABB-1B9C2669F042}" type="parTrans" cxnId="{76ECB879-2B4B-437F-B3A9-41B9ED8CF0AD}">
      <dgm:prSet/>
      <dgm:spPr/>
      <dgm:t>
        <a:bodyPr/>
        <a:lstStyle/>
        <a:p>
          <a:endParaRPr lang="zh-CN" altLang="en-US"/>
        </a:p>
      </dgm:t>
    </dgm:pt>
    <dgm:pt modelId="{D0EA8766-FB0A-4004-A3A4-23C93E0F5D62}" type="sibTrans" cxnId="{76ECB879-2B4B-437F-B3A9-41B9ED8CF0AD}">
      <dgm:prSet/>
      <dgm:spPr/>
      <dgm:t>
        <a:bodyPr/>
        <a:lstStyle/>
        <a:p>
          <a:endParaRPr lang="zh-CN" altLang="en-US"/>
        </a:p>
      </dgm:t>
    </dgm:pt>
    <dgm:pt modelId="{FCF3D049-E43F-43C9-8149-497D5E82377A}">
      <dgm:prSet phldrT="[文本]" custT="1"/>
      <dgm:spPr/>
      <dgm:t>
        <a:bodyPr/>
        <a:lstStyle/>
        <a:p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完成各个组件功能</a:t>
          </a:r>
          <a:endParaRPr lang="en-US" altLang="zh-CN" sz="1900" kern="1200" dirty="0">
            <a:solidFill>
              <a:prstClr val="white">
                <a:lumMod val="5000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（</a:t>
          </a:r>
          <a:r>
            <a:rPr lang="en-US" altLang="zh-CN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12.16-12.22</a:t>
          </a: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）</a:t>
          </a:r>
        </a:p>
      </dgm:t>
    </dgm:pt>
    <dgm:pt modelId="{11D7141A-7C66-4D82-9B4F-17CD64206E67}" type="parTrans" cxnId="{3568619E-79EF-474B-8782-955794F28227}">
      <dgm:prSet/>
      <dgm:spPr/>
      <dgm:t>
        <a:bodyPr/>
        <a:lstStyle/>
        <a:p>
          <a:endParaRPr lang="zh-CN" altLang="en-US"/>
        </a:p>
      </dgm:t>
    </dgm:pt>
    <dgm:pt modelId="{8EA989DE-B689-419C-937A-FB8EA337C857}" type="sibTrans" cxnId="{3568619E-79EF-474B-8782-955794F28227}">
      <dgm:prSet/>
      <dgm:spPr/>
      <dgm:t>
        <a:bodyPr/>
        <a:lstStyle/>
        <a:p>
          <a:endParaRPr lang="zh-CN" altLang="en-US"/>
        </a:p>
      </dgm:t>
    </dgm:pt>
    <dgm:pt modelId="{ED5A2B5A-EF10-471D-9182-4009415AE31F}">
      <dgm:prSet phldrT="[文本]" custT="1"/>
      <dgm:spPr/>
      <dgm:t>
        <a:bodyPr/>
        <a:lstStyle/>
        <a:p>
          <a:pPr marL="0"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单元测试、美化样式、文档编写</a:t>
          </a:r>
          <a:endParaRPr lang="en-US" altLang="zh-CN" sz="1900" kern="1200" dirty="0">
            <a:solidFill>
              <a:prstClr val="white">
                <a:lumMod val="5000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0"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（</a:t>
          </a:r>
          <a:r>
            <a:rPr lang="en-US" altLang="zh-CN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12.23-12.24</a:t>
          </a: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）</a:t>
          </a:r>
        </a:p>
      </dgm:t>
    </dgm:pt>
    <dgm:pt modelId="{EC2A3210-F0F3-41E0-BDAC-9157F2247942}" type="parTrans" cxnId="{F5E81612-E1F1-4A77-8418-C0D51B12E443}">
      <dgm:prSet/>
      <dgm:spPr/>
      <dgm:t>
        <a:bodyPr/>
        <a:lstStyle/>
        <a:p>
          <a:endParaRPr lang="zh-CN" altLang="en-US"/>
        </a:p>
      </dgm:t>
    </dgm:pt>
    <dgm:pt modelId="{0C41BEC7-9DFE-489B-8777-7990FAD2C3C7}" type="sibTrans" cxnId="{F5E81612-E1F1-4A77-8418-C0D51B12E443}">
      <dgm:prSet/>
      <dgm:spPr/>
      <dgm:t>
        <a:bodyPr/>
        <a:lstStyle/>
        <a:p>
          <a:endParaRPr lang="zh-CN" altLang="en-US"/>
        </a:p>
      </dgm:t>
    </dgm:pt>
    <dgm:pt modelId="{E8050273-4590-4681-B183-25CF24428EC6}" type="pres">
      <dgm:prSet presAssocID="{E5CF2E9A-9B90-4D84-8288-8FE799B04433}" presName="Name0" presStyleCnt="0">
        <dgm:presLayoutVars>
          <dgm:dir/>
          <dgm:resizeHandles val="exact"/>
        </dgm:presLayoutVars>
      </dgm:prSet>
      <dgm:spPr/>
    </dgm:pt>
    <dgm:pt modelId="{814AC0A7-E540-4E48-BAED-C29A8063AC93}" type="pres">
      <dgm:prSet presAssocID="{E5CF2E9A-9B90-4D84-8288-8FE799B04433}" presName="arrow" presStyleLbl="bgShp" presStyleIdx="0" presStyleCnt="1"/>
      <dgm:spPr/>
    </dgm:pt>
    <dgm:pt modelId="{77051837-40BE-4BE4-A0C0-7289857D7CE1}" type="pres">
      <dgm:prSet presAssocID="{E5CF2E9A-9B90-4D84-8288-8FE799B04433}" presName="points" presStyleCnt="0"/>
      <dgm:spPr/>
    </dgm:pt>
    <dgm:pt modelId="{5664BA53-FC3C-4BFC-B1BC-BC280E324FA8}" type="pres">
      <dgm:prSet presAssocID="{18EFECC0-617F-48C6-BEF3-76D6985667FD}" presName="compositeA" presStyleCnt="0"/>
      <dgm:spPr/>
    </dgm:pt>
    <dgm:pt modelId="{77AC4D83-0ABC-421A-AB0F-4D417A473CE0}" type="pres">
      <dgm:prSet presAssocID="{18EFECC0-617F-48C6-BEF3-76D6985667FD}" presName="textA" presStyleLbl="revTx" presStyleIdx="0" presStyleCnt="3">
        <dgm:presLayoutVars>
          <dgm:bulletEnabled val="1"/>
        </dgm:presLayoutVars>
      </dgm:prSet>
      <dgm:spPr/>
    </dgm:pt>
    <dgm:pt modelId="{23C16B6E-F338-4C98-B5EA-9860E999C65C}" type="pres">
      <dgm:prSet presAssocID="{18EFECC0-617F-48C6-BEF3-76D6985667FD}" presName="circleA" presStyleLbl="node1" presStyleIdx="0" presStyleCnt="3"/>
      <dgm:spPr/>
    </dgm:pt>
    <dgm:pt modelId="{FC80D3C5-47A8-4CB1-BA32-D14BC02BC087}" type="pres">
      <dgm:prSet presAssocID="{18EFECC0-617F-48C6-BEF3-76D6985667FD}" presName="spaceA" presStyleCnt="0"/>
      <dgm:spPr/>
    </dgm:pt>
    <dgm:pt modelId="{56B63DE7-1DF5-4EA8-9E91-430544BA8922}" type="pres">
      <dgm:prSet presAssocID="{D0EA8766-FB0A-4004-A3A4-23C93E0F5D62}" presName="space" presStyleCnt="0"/>
      <dgm:spPr/>
    </dgm:pt>
    <dgm:pt modelId="{B5908FFC-622C-4095-ACF5-000AF4B848A8}" type="pres">
      <dgm:prSet presAssocID="{FCF3D049-E43F-43C9-8149-497D5E82377A}" presName="compositeB" presStyleCnt="0"/>
      <dgm:spPr/>
    </dgm:pt>
    <dgm:pt modelId="{A2AE24C5-BD28-40A9-B769-41F5AE4F228E}" type="pres">
      <dgm:prSet presAssocID="{FCF3D049-E43F-43C9-8149-497D5E82377A}" presName="textB" presStyleLbl="revTx" presStyleIdx="1" presStyleCnt="3">
        <dgm:presLayoutVars>
          <dgm:bulletEnabled val="1"/>
        </dgm:presLayoutVars>
      </dgm:prSet>
      <dgm:spPr/>
    </dgm:pt>
    <dgm:pt modelId="{D173B033-B81D-4E35-BEEA-14B1E3AFCF00}" type="pres">
      <dgm:prSet presAssocID="{FCF3D049-E43F-43C9-8149-497D5E82377A}" presName="circleB" presStyleLbl="node1" presStyleIdx="1" presStyleCnt="3"/>
      <dgm:spPr/>
    </dgm:pt>
    <dgm:pt modelId="{FDBA118C-1C81-4D57-BAC6-BA6A27BBE579}" type="pres">
      <dgm:prSet presAssocID="{FCF3D049-E43F-43C9-8149-497D5E82377A}" presName="spaceB" presStyleCnt="0"/>
      <dgm:spPr/>
    </dgm:pt>
    <dgm:pt modelId="{7F65A946-59B0-4903-9604-7D5FDBD749FE}" type="pres">
      <dgm:prSet presAssocID="{8EA989DE-B689-419C-937A-FB8EA337C857}" presName="space" presStyleCnt="0"/>
      <dgm:spPr/>
    </dgm:pt>
    <dgm:pt modelId="{65607514-4ADE-45B8-99CF-208B6FCED3EC}" type="pres">
      <dgm:prSet presAssocID="{ED5A2B5A-EF10-471D-9182-4009415AE31F}" presName="compositeA" presStyleCnt="0"/>
      <dgm:spPr/>
    </dgm:pt>
    <dgm:pt modelId="{04D85944-4935-4849-86E8-4E1BC3BE940A}" type="pres">
      <dgm:prSet presAssocID="{ED5A2B5A-EF10-471D-9182-4009415AE31F}" presName="textA" presStyleLbl="revTx" presStyleIdx="2" presStyleCnt="3" custScaleX="213382">
        <dgm:presLayoutVars>
          <dgm:bulletEnabled val="1"/>
        </dgm:presLayoutVars>
      </dgm:prSet>
      <dgm:spPr/>
    </dgm:pt>
    <dgm:pt modelId="{599C3357-84C9-416D-957F-9A08167F2EE5}" type="pres">
      <dgm:prSet presAssocID="{ED5A2B5A-EF10-471D-9182-4009415AE31F}" presName="circleA" presStyleLbl="node1" presStyleIdx="2" presStyleCnt="3"/>
      <dgm:spPr/>
    </dgm:pt>
    <dgm:pt modelId="{72398764-DF89-4072-8FB3-605933C6B45B}" type="pres">
      <dgm:prSet presAssocID="{ED5A2B5A-EF10-471D-9182-4009415AE31F}" presName="spaceA" presStyleCnt="0"/>
      <dgm:spPr/>
    </dgm:pt>
  </dgm:ptLst>
  <dgm:cxnLst>
    <dgm:cxn modelId="{01240900-279E-4286-92EB-06C596E4F874}" type="presOf" srcId="{E5CF2E9A-9B90-4D84-8288-8FE799B04433}" destId="{E8050273-4590-4681-B183-25CF24428EC6}" srcOrd="0" destOrd="0" presId="urn:microsoft.com/office/officeart/2005/8/layout/hProcess11"/>
    <dgm:cxn modelId="{F5E81612-E1F1-4A77-8418-C0D51B12E443}" srcId="{E5CF2E9A-9B90-4D84-8288-8FE799B04433}" destId="{ED5A2B5A-EF10-471D-9182-4009415AE31F}" srcOrd="2" destOrd="0" parTransId="{EC2A3210-F0F3-41E0-BDAC-9157F2247942}" sibTransId="{0C41BEC7-9DFE-489B-8777-7990FAD2C3C7}"/>
    <dgm:cxn modelId="{76ECB879-2B4B-437F-B3A9-41B9ED8CF0AD}" srcId="{E5CF2E9A-9B90-4D84-8288-8FE799B04433}" destId="{18EFECC0-617F-48C6-BEF3-76D6985667FD}" srcOrd="0" destOrd="0" parTransId="{91D960C1-56D3-42BB-9ABB-1B9C2669F042}" sibTransId="{D0EA8766-FB0A-4004-A3A4-23C93E0F5D62}"/>
    <dgm:cxn modelId="{3568619E-79EF-474B-8782-955794F28227}" srcId="{E5CF2E9A-9B90-4D84-8288-8FE799B04433}" destId="{FCF3D049-E43F-43C9-8149-497D5E82377A}" srcOrd="1" destOrd="0" parTransId="{11D7141A-7C66-4D82-9B4F-17CD64206E67}" sibTransId="{8EA989DE-B689-419C-937A-FB8EA337C857}"/>
    <dgm:cxn modelId="{EE0AD3B1-94EC-4CCF-87D1-6F6DC23CDA64}" type="presOf" srcId="{ED5A2B5A-EF10-471D-9182-4009415AE31F}" destId="{04D85944-4935-4849-86E8-4E1BC3BE940A}" srcOrd="0" destOrd="0" presId="urn:microsoft.com/office/officeart/2005/8/layout/hProcess11"/>
    <dgm:cxn modelId="{E6F4DEBD-C517-4927-AE3D-50DC52BE699F}" type="presOf" srcId="{FCF3D049-E43F-43C9-8149-497D5E82377A}" destId="{A2AE24C5-BD28-40A9-B769-41F5AE4F228E}" srcOrd="0" destOrd="0" presId="urn:microsoft.com/office/officeart/2005/8/layout/hProcess11"/>
    <dgm:cxn modelId="{B40715F5-3A49-466C-AEF7-F795E4A7BD94}" type="presOf" srcId="{18EFECC0-617F-48C6-BEF3-76D6985667FD}" destId="{77AC4D83-0ABC-421A-AB0F-4D417A473CE0}" srcOrd="0" destOrd="0" presId="urn:microsoft.com/office/officeart/2005/8/layout/hProcess11"/>
    <dgm:cxn modelId="{4DF9997D-EF02-447C-971C-DF558887EAE2}" type="presParOf" srcId="{E8050273-4590-4681-B183-25CF24428EC6}" destId="{814AC0A7-E540-4E48-BAED-C29A8063AC93}" srcOrd="0" destOrd="0" presId="urn:microsoft.com/office/officeart/2005/8/layout/hProcess11"/>
    <dgm:cxn modelId="{3E297B30-5F65-4A41-AB28-8E8CEAE500FA}" type="presParOf" srcId="{E8050273-4590-4681-B183-25CF24428EC6}" destId="{77051837-40BE-4BE4-A0C0-7289857D7CE1}" srcOrd="1" destOrd="0" presId="urn:microsoft.com/office/officeart/2005/8/layout/hProcess11"/>
    <dgm:cxn modelId="{7B2EDAE2-6095-4C1B-BBBB-48BEFD0F484C}" type="presParOf" srcId="{77051837-40BE-4BE4-A0C0-7289857D7CE1}" destId="{5664BA53-FC3C-4BFC-B1BC-BC280E324FA8}" srcOrd="0" destOrd="0" presId="urn:microsoft.com/office/officeart/2005/8/layout/hProcess11"/>
    <dgm:cxn modelId="{AA70B793-E1BD-4145-ABAF-58083933E97C}" type="presParOf" srcId="{5664BA53-FC3C-4BFC-B1BC-BC280E324FA8}" destId="{77AC4D83-0ABC-421A-AB0F-4D417A473CE0}" srcOrd="0" destOrd="0" presId="urn:microsoft.com/office/officeart/2005/8/layout/hProcess11"/>
    <dgm:cxn modelId="{5C9E5E3E-B24C-4EB5-847B-773FD895F5B4}" type="presParOf" srcId="{5664BA53-FC3C-4BFC-B1BC-BC280E324FA8}" destId="{23C16B6E-F338-4C98-B5EA-9860E999C65C}" srcOrd="1" destOrd="0" presId="urn:microsoft.com/office/officeart/2005/8/layout/hProcess11"/>
    <dgm:cxn modelId="{B206E1F8-186F-4934-BAE5-27563BE5458E}" type="presParOf" srcId="{5664BA53-FC3C-4BFC-B1BC-BC280E324FA8}" destId="{FC80D3C5-47A8-4CB1-BA32-D14BC02BC087}" srcOrd="2" destOrd="0" presId="urn:microsoft.com/office/officeart/2005/8/layout/hProcess11"/>
    <dgm:cxn modelId="{051E0F67-67F7-47EF-9098-F36897512252}" type="presParOf" srcId="{77051837-40BE-4BE4-A0C0-7289857D7CE1}" destId="{56B63DE7-1DF5-4EA8-9E91-430544BA8922}" srcOrd="1" destOrd="0" presId="urn:microsoft.com/office/officeart/2005/8/layout/hProcess11"/>
    <dgm:cxn modelId="{466DB302-88AE-490E-A0DC-24217F361F50}" type="presParOf" srcId="{77051837-40BE-4BE4-A0C0-7289857D7CE1}" destId="{B5908FFC-622C-4095-ACF5-000AF4B848A8}" srcOrd="2" destOrd="0" presId="urn:microsoft.com/office/officeart/2005/8/layout/hProcess11"/>
    <dgm:cxn modelId="{E096C4D8-C76D-45FF-90AD-CB0C71F34C9B}" type="presParOf" srcId="{B5908FFC-622C-4095-ACF5-000AF4B848A8}" destId="{A2AE24C5-BD28-40A9-B769-41F5AE4F228E}" srcOrd="0" destOrd="0" presId="urn:microsoft.com/office/officeart/2005/8/layout/hProcess11"/>
    <dgm:cxn modelId="{BE7C0E52-4EF0-48C8-A90F-2C4824F0A43A}" type="presParOf" srcId="{B5908FFC-622C-4095-ACF5-000AF4B848A8}" destId="{D173B033-B81D-4E35-BEEA-14B1E3AFCF00}" srcOrd="1" destOrd="0" presId="urn:microsoft.com/office/officeart/2005/8/layout/hProcess11"/>
    <dgm:cxn modelId="{CA6804A8-06FD-49E3-BBF6-3338E9DEAF67}" type="presParOf" srcId="{B5908FFC-622C-4095-ACF5-000AF4B848A8}" destId="{FDBA118C-1C81-4D57-BAC6-BA6A27BBE579}" srcOrd="2" destOrd="0" presId="urn:microsoft.com/office/officeart/2005/8/layout/hProcess11"/>
    <dgm:cxn modelId="{5C5A3C8B-CE3D-4A9C-83A7-AE8B746C8533}" type="presParOf" srcId="{77051837-40BE-4BE4-A0C0-7289857D7CE1}" destId="{7F65A946-59B0-4903-9604-7D5FDBD749FE}" srcOrd="3" destOrd="0" presId="urn:microsoft.com/office/officeart/2005/8/layout/hProcess11"/>
    <dgm:cxn modelId="{622F4048-0889-410E-B00B-960B2FB4014C}" type="presParOf" srcId="{77051837-40BE-4BE4-A0C0-7289857D7CE1}" destId="{65607514-4ADE-45B8-99CF-208B6FCED3EC}" srcOrd="4" destOrd="0" presId="urn:microsoft.com/office/officeart/2005/8/layout/hProcess11"/>
    <dgm:cxn modelId="{35F747F1-2DDC-4C71-BEDB-9E5268DF268C}" type="presParOf" srcId="{65607514-4ADE-45B8-99CF-208B6FCED3EC}" destId="{04D85944-4935-4849-86E8-4E1BC3BE940A}" srcOrd="0" destOrd="0" presId="urn:microsoft.com/office/officeart/2005/8/layout/hProcess11"/>
    <dgm:cxn modelId="{FD1BEB4D-1C53-4010-A6B1-F8FF054D3765}" type="presParOf" srcId="{65607514-4ADE-45B8-99CF-208B6FCED3EC}" destId="{599C3357-84C9-416D-957F-9A08167F2EE5}" srcOrd="1" destOrd="0" presId="urn:microsoft.com/office/officeart/2005/8/layout/hProcess11"/>
    <dgm:cxn modelId="{891FAA59-B7B9-4ABA-9A55-DCB32FAC9902}" type="presParOf" srcId="{65607514-4ADE-45B8-99CF-208B6FCED3EC}" destId="{72398764-DF89-4072-8FB3-605933C6B45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AC0A7-E540-4E48-BAED-C29A8063AC93}">
      <dsp:nvSpPr>
        <dsp:cNvPr id="0" name=""/>
        <dsp:cNvSpPr/>
      </dsp:nvSpPr>
      <dsp:spPr>
        <a:xfrm>
          <a:off x="0" y="943659"/>
          <a:ext cx="9686850" cy="125821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C4D83-0ABC-421A-AB0F-4D417A473CE0}">
      <dsp:nvSpPr>
        <dsp:cNvPr id="0" name=""/>
        <dsp:cNvSpPr/>
      </dsp:nvSpPr>
      <dsp:spPr>
        <a:xfrm>
          <a:off x="2017" y="0"/>
          <a:ext cx="2058219" cy="1258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确定主题</a:t>
          </a:r>
          <a:endParaRPr lang="en-US" altLang="zh-CN" sz="2000" kern="1200" dirty="0">
            <a:solidFill>
              <a:schemeClr val="bg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2000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12.5-12.15</a:t>
          </a:r>
          <a:r>
            <a:rPr lang="zh-CN" altLang="en-US" sz="2000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sp:txBody>
      <dsp:txXfrm>
        <a:off x="2017" y="0"/>
        <a:ext cx="2058219" cy="1258212"/>
      </dsp:txXfrm>
    </dsp:sp>
    <dsp:sp modelId="{23C16B6E-F338-4C98-B5EA-9860E999C65C}">
      <dsp:nvSpPr>
        <dsp:cNvPr id="0" name=""/>
        <dsp:cNvSpPr/>
      </dsp:nvSpPr>
      <dsp:spPr>
        <a:xfrm>
          <a:off x="873850" y="1415489"/>
          <a:ext cx="314553" cy="314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E24C5-BD28-40A9-B769-41F5AE4F228E}">
      <dsp:nvSpPr>
        <dsp:cNvPr id="0" name=""/>
        <dsp:cNvSpPr/>
      </dsp:nvSpPr>
      <dsp:spPr>
        <a:xfrm>
          <a:off x="2163147" y="1887319"/>
          <a:ext cx="2058219" cy="1258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完成各个组件功能</a:t>
          </a:r>
          <a:endParaRPr lang="en-US" altLang="zh-CN" sz="1900" kern="1200" dirty="0">
            <a:solidFill>
              <a:prstClr val="white">
                <a:lumMod val="5000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（</a:t>
          </a:r>
          <a:r>
            <a:rPr lang="en-US" altLang="zh-CN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12.16-12.22</a:t>
          </a: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）</a:t>
          </a:r>
        </a:p>
      </dsp:txBody>
      <dsp:txXfrm>
        <a:off x="2163147" y="1887319"/>
        <a:ext cx="2058219" cy="1258212"/>
      </dsp:txXfrm>
    </dsp:sp>
    <dsp:sp modelId="{D173B033-B81D-4E35-BEEA-14B1E3AFCF00}">
      <dsp:nvSpPr>
        <dsp:cNvPr id="0" name=""/>
        <dsp:cNvSpPr/>
      </dsp:nvSpPr>
      <dsp:spPr>
        <a:xfrm>
          <a:off x="3034980" y="1415489"/>
          <a:ext cx="314553" cy="314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85944-4935-4849-86E8-4E1BC3BE940A}">
      <dsp:nvSpPr>
        <dsp:cNvPr id="0" name=""/>
        <dsp:cNvSpPr/>
      </dsp:nvSpPr>
      <dsp:spPr>
        <a:xfrm>
          <a:off x="4324278" y="0"/>
          <a:ext cx="4391869" cy="1258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单元测试、美化样式、文档编写</a:t>
          </a:r>
          <a:endParaRPr lang="en-US" altLang="zh-CN" sz="1900" kern="1200" dirty="0">
            <a:solidFill>
              <a:prstClr val="white">
                <a:lumMod val="5000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（</a:t>
          </a:r>
          <a:r>
            <a:rPr lang="en-US" altLang="zh-CN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12.23-12.24</a:t>
          </a: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）</a:t>
          </a:r>
        </a:p>
      </dsp:txBody>
      <dsp:txXfrm>
        <a:off x="4324278" y="0"/>
        <a:ext cx="4391869" cy="1258212"/>
      </dsp:txXfrm>
    </dsp:sp>
    <dsp:sp modelId="{599C3357-84C9-416D-957F-9A08167F2EE5}">
      <dsp:nvSpPr>
        <dsp:cNvPr id="0" name=""/>
        <dsp:cNvSpPr/>
      </dsp:nvSpPr>
      <dsp:spPr>
        <a:xfrm>
          <a:off x="6362935" y="1415489"/>
          <a:ext cx="314553" cy="314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8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6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49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68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3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531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20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9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44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83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5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9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23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2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09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9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8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32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7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5901271" y="4853567"/>
            <a:ext cx="4961218" cy="879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"/>
          <p:cNvSpPr txBox="1"/>
          <p:nvPr/>
        </p:nvSpPr>
        <p:spPr>
          <a:xfrm>
            <a:off x="4906217" y="3303936"/>
            <a:ext cx="6951327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第二组</a:t>
            </a:r>
            <a:r>
              <a:rPr lang="en-US" altLang="zh-CN" sz="54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PROJECT2</a:t>
            </a:r>
            <a:r>
              <a:rPr lang="zh-CN" altLang="en-US" sz="54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</a:p>
        </p:txBody>
      </p:sp>
      <p:sp>
        <p:nvSpPr>
          <p:cNvPr id="111" name="矩形 110"/>
          <p:cNvSpPr/>
          <p:nvPr/>
        </p:nvSpPr>
        <p:spPr>
          <a:xfrm>
            <a:off x="5612443" y="4607603"/>
            <a:ext cx="5538873" cy="2077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altLang="zh-CN" sz="900" dirty="0">
                <a:solidFill>
                  <a:schemeClr val="bg1"/>
                </a:solidFill>
                <a:latin typeface="+mj-lt"/>
                <a:ea typeface="Source Han Sans ExtraLight" panose="020B0200000000000000" pitchFamily="34" charset="-122"/>
                <a:cs typeface="Arial" panose="020B0604020202020204" pitchFamily="34" charset="0"/>
              </a:rPr>
              <a:t>FESPI-GROUP2 PROJECT REPORT.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6327369" y="5229099"/>
            <a:ext cx="4109022" cy="307777"/>
            <a:chOff x="4711919" y="4416522"/>
            <a:chExt cx="4109022" cy="307777"/>
          </a:xfrm>
        </p:grpSpPr>
        <p:sp>
          <p:nvSpPr>
            <p:cNvPr id="114" name="矩形 259"/>
            <p:cNvSpPr>
              <a:spLocks noChangeArrowheads="1"/>
            </p:cNvSpPr>
            <p:nvPr/>
          </p:nvSpPr>
          <p:spPr bwMode="auto">
            <a:xfrm>
              <a:off x="4711919" y="4416522"/>
              <a:ext cx="18487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400" b="1" cap="all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汇报组：第二组</a:t>
              </a:r>
              <a:endParaRPr lang="zh-CN" altLang="en-US" sz="14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259"/>
            <p:cNvSpPr>
              <a:spLocks noChangeArrowheads="1"/>
            </p:cNvSpPr>
            <p:nvPr/>
          </p:nvSpPr>
          <p:spPr bwMode="auto">
            <a:xfrm>
              <a:off x="6560685" y="4461789"/>
              <a:ext cx="22602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800" cap="all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 person: package diagram</a:t>
              </a:r>
              <a:endParaRPr lang="zh-CN" altLang="en-US" sz="8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6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1" animBg="1"/>
          <p:bldP spid="104" grpId="0"/>
          <p:bldP spid="1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1" animBg="1"/>
          <p:bldP spid="104" grpId="0"/>
          <p:bldP spid="11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界面设计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1416" y="784139"/>
            <a:ext cx="10442535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1416" y="1528093"/>
            <a:ext cx="3241735" cy="4680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3191" y="1528093"/>
            <a:ext cx="6840760" cy="4680520"/>
          </a:xfrm>
          <a:prstGeom prst="rect">
            <a:avLst/>
          </a:prstGeom>
          <a:solidFill>
            <a:srgbClr val="F8F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27532" y="2011338"/>
            <a:ext cx="2808312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 information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323246" y="3048408"/>
            <a:ext cx="2808312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 information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316807" y="4085478"/>
            <a:ext cx="2808312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 information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316807" y="5122548"/>
            <a:ext cx="2808312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 information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73091" y="88750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Search Box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41443" y="34391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Item detail</a:t>
            </a:r>
            <a:endParaRPr lang="zh-CN" altLang="en-US" sz="3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25470F-C98D-47B4-985D-E3633CD00FFD}"/>
              </a:ext>
            </a:extLst>
          </p:cNvPr>
          <p:cNvSpPr/>
          <p:nvPr/>
        </p:nvSpPr>
        <p:spPr>
          <a:xfrm>
            <a:off x="1171416" y="6333266"/>
            <a:ext cx="10442535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A8AAC5-D324-4BA3-93DE-2443BFB153C6}"/>
              </a:ext>
            </a:extLst>
          </p:cNvPr>
          <p:cNvSpPr txBox="1"/>
          <p:nvPr/>
        </p:nvSpPr>
        <p:spPr>
          <a:xfrm>
            <a:off x="3859523" y="6403653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33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1308A6-4421-43B9-B61B-F95E8051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71" y="0"/>
            <a:ext cx="9697408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一睹为快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65B940-D73F-4B0A-8B39-C6235204F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03" y="808013"/>
            <a:ext cx="4896544" cy="48965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B445C7-5D62-40BE-869D-9178A6BF0EB3}"/>
              </a:ext>
            </a:extLst>
          </p:cNvPr>
          <p:cNvSpPr txBox="1"/>
          <p:nvPr/>
        </p:nvSpPr>
        <p:spPr>
          <a:xfrm>
            <a:off x="5061223" y="6055305"/>
            <a:ext cx="2926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http://104.131.158.122:2017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1" y="1795507"/>
            <a:ext cx="12855751" cy="5436499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0021" y="1795506"/>
            <a:ext cx="2581039" cy="2972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8857" y="1795506"/>
            <a:ext cx="2581039" cy="2972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7693" y="1795506"/>
            <a:ext cx="2581039" cy="2972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17071" y="2353193"/>
            <a:ext cx="2004075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8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Search.vue</a:t>
            </a:r>
            <a:endParaRPr lang="en-GB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35688" y="2352579"/>
            <a:ext cx="2525050" cy="561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8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descripton.vue</a:t>
            </a:r>
            <a:endParaRPr lang="en-GB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69794" y="2352579"/>
            <a:ext cx="230383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8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GoodList.vue</a:t>
            </a:r>
            <a:endParaRPr lang="en-GB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70021" y="5200502"/>
            <a:ext cx="9918711" cy="17385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69741" y="5326035"/>
            <a:ext cx="150393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App.vue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50132" y="6156252"/>
            <a:ext cx="9158490" cy="22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任意多边形 41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主要组件介绍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4919" y="593543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主界面及父组件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46619" y="3237605"/>
            <a:ext cx="174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实现搜索框及其功能的组件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556884" y="3248209"/>
            <a:ext cx="174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实现商品框及其功能的组件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225721" y="3237510"/>
            <a:ext cx="1744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实现商品详细信息及其功能的组件</a:t>
            </a:r>
          </a:p>
        </p:txBody>
      </p:sp>
    </p:spTree>
    <p:extLst>
      <p:ext uri="{BB962C8B-B14F-4D97-AF65-F5344CB8AC3E}">
        <p14:creationId xmlns:p14="http://schemas.microsoft.com/office/powerpoint/2010/main" val="370073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7" grpId="0"/>
      <p:bldP spid="38" grpId="0"/>
      <p:bldP spid="3" grpId="0"/>
      <p:bldP spid="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223961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功能逻辑实现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03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3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945784" y="4880024"/>
            <a:ext cx="2969972" cy="763137"/>
            <a:chOff x="4475937" y="4698842"/>
            <a:chExt cx="3243170" cy="83333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475937" y="4698842"/>
              <a:ext cx="3243170" cy="833335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475937" y="5116237"/>
              <a:ext cx="3243170" cy="415940"/>
            </a:xfrm>
            <a:custGeom>
              <a:avLst/>
              <a:gdLst>
                <a:gd name="T0" fmla="*/ 726 w 1452"/>
                <a:gd name="T1" fmla="*/ 142 h 186"/>
                <a:gd name="T2" fmla="*/ 1452 w 1452"/>
                <a:gd name="T3" fmla="*/ 0 h 186"/>
                <a:gd name="T4" fmla="*/ 1452 w 1452"/>
                <a:gd name="T5" fmla="*/ 0 h 186"/>
                <a:gd name="T6" fmla="*/ 726 w 1452"/>
                <a:gd name="T7" fmla="*/ 186 h 186"/>
                <a:gd name="T8" fmla="*/ 0 w 1452"/>
                <a:gd name="T9" fmla="*/ 0 h 186"/>
                <a:gd name="T10" fmla="*/ 0 w 1452"/>
                <a:gd name="T11" fmla="*/ 0 h 186"/>
                <a:gd name="T12" fmla="*/ 726 w 1452"/>
                <a:gd name="T13" fmla="*/ 14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" h="186">
                  <a:moveTo>
                    <a:pt x="726" y="142"/>
                  </a:moveTo>
                  <a:cubicBezTo>
                    <a:pt x="1078" y="142"/>
                    <a:pt x="1372" y="81"/>
                    <a:pt x="1452" y="0"/>
                  </a:cubicBezTo>
                  <a:cubicBezTo>
                    <a:pt x="1452" y="0"/>
                    <a:pt x="1452" y="0"/>
                    <a:pt x="1452" y="0"/>
                  </a:cubicBezTo>
                  <a:cubicBezTo>
                    <a:pt x="1452" y="103"/>
                    <a:pt x="1127" y="186"/>
                    <a:pt x="726" y="186"/>
                  </a:cubicBezTo>
                  <a:cubicBezTo>
                    <a:pt x="325" y="186"/>
                    <a:pt x="0" y="10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" y="81"/>
                    <a:pt x="374" y="142"/>
                    <a:pt x="726" y="14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7432" y="4283364"/>
            <a:ext cx="3526676" cy="893656"/>
            <a:chOff x="4171981" y="4047299"/>
            <a:chExt cx="3851083" cy="975860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171981" y="4047299"/>
              <a:ext cx="3851083" cy="97586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171981" y="4533047"/>
              <a:ext cx="3851083" cy="490112"/>
            </a:xfrm>
            <a:custGeom>
              <a:avLst/>
              <a:gdLst>
                <a:gd name="T0" fmla="*/ 862 w 1724"/>
                <a:gd name="T1" fmla="*/ 168 h 219"/>
                <a:gd name="T2" fmla="*/ 1724 w 1724"/>
                <a:gd name="T3" fmla="*/ 0 h 219"/>
                <a:gd name="T4" fmla="*/ 1724 w 1724"/>
                <a:gd name="T5" fmla="*/ 1 h 219"/>
                <a:gd name="T6" fmla="*/ 862 w 1724"/>
                <a:gd name="T7" fmla="*/ 219 h 219"/>
                <a:gd name="T8" fmla="*/ 0 w 1724"/>
                <a:gd name="T9" fmla="*/ 1 h 219"/>
                <a:gd name="T10" fmla="*/ 0 w 1724"/>
                <a:gd name="T11" fmla="*/ 0 h 219"/>
                <a:gd name="T12" fmla="*/ 862 w 1724"/>
                <a:gd name="T13" fmla="*/ 16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4" h="219">
                  <a:moveTo>
                    <a:pt x="862" y="168"/>
                  </a:moveTo>
                  <a:cubicBezTo>
                    <a:pt x="1280" y="168"/>
                    <a:pt x="1630" y="96"/>
                    <a:pt x="1724" y="0"/>
                  </a:cubicBezTo>
                  <a:cubicBezTo>
                    <a:pt x="1724" y="1"/>
                    <a:pt x="1724" y="1"/>
                    <a:pt x="1724" y="1"/>
                  </a:cubicBezTo>
                  <a:cubicBezTo>
                    <a:pt x="1724" y="121"/>
                    <a:pt x="1338" y="219"/>
                    <a:pt x="862" y="219"/>
                  </a:cubicBezTo>
                  <a:cubicBezTo>
                    <a:pt x="386" y="219"/>
                    <a:pt x="0" y="12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94" y="96"/>
                    <a:pt x="444" y="168"/>
                    <a:pt x="862" y="16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62218" y="3626775"/>
            <a:ext cx="3735773" cy="1013521"/>
            <a:chOff x="4057088" y="3330311"/>
            <a:chExt cx="4079414" cy="1106751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4057088" y="3330311"/>
              <a:ext cx="4079414" cy="1106751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057088" y="3884413"/>
              <a:ext cx="4079414" cy="552648"/>
            </a:xfrm>
            <a:custGeom>
              <a:avLst/>
              <a:gdLst>
                <a:gd name="T0" fmla="*/ 913 w 1826"/>
                <a:gd name="T1" fmla="*/ 189 h 248"/>
                <a:gd name="T2" fmla="*/ 0 w 1826"/>
                <a:gd name="T3" fmla="*/ 0 h 248"/>
                <a:gd name="T4" fmla="*/ 0 w 1826"/>
                <a:gd name="T5" fmla="*/ 0 h 248"/>
                <a:gd name="T6" fmla="*/ 913 w 1826"/>
                <a:gd name="T7" fmla="*/ 248 h 248"/>
                <a:gd name="T8" fmla="*/ 1826 w 1826"/>
                <a:gd name="T9" fmla="*/ 0 h 248"/>
                <a:gd name="T10" fmla="*/ 1826 w 1826"/>
                <a:gd name="T11" fmla="*/ 0 h 248"/>
                <a:gd name="T12" fmla="*/ 913 w 1826"/>
                <a:gd name="T13" fmla="*/ 18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6" h="248">
                  <a:moveTo>
                    <a:pt x="913" y="189"/>
                  </a:moveTo>
                  <a:cubicBezTo>
                    <a:pt x="471" y="189"/>
                    <a:pt x="100" y="10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409" y="248"/>
                    <a:pt x="913" y="248"/>
                  </a:cubicBezTo>
                  <a:cubicBezTo>
                    <a:pt x="1417" y="248"/>
                    <a:pt x="1826" y="137"/>
                    <a:pt x="1826" y="0"/>
                  </a:cubicBezTo>
                  <a:cubicBezTo>
                    <a:pt x="1826" y="0"/>
                    <a:pt x="1826" y="0"/>
                    <a:pt x="1826" y="0"/>
                  </a:cubicBezTo>
                  <a:cubicBezTo>
                    <a:pt x="1726" y="109"/>
                    <a:pt x="1355" y="189"/>
                    <a:pt x="913" y="18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67432" y="3130005"/>
            <a:ext cx="3526676" cy="894988"/>
            <a:chOff x="4171981" y="2787843"/>
            <a:chExt cx="3851083" cy="977315"/>
          </a:xfrm>
        </p:grpSpPr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171981" y="2787843"/>
              <a:ext cx="3851083" cy="97731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171981" y="3276501"/>
              <a:ext cx="3851083" cy="488657"/>
            </a:xfrm>
            <a:custGeom>
              <a:avLst/>
              <a:gdLst>
                <a:gd name="T0" fmla="*/ 862 w 1724"/>
                <a:gd name="T1" fmla="*/ 167 h 219"/>
                <a:gd name="T2" fmla="*/ 0 w 1724"/>
                <a:gd name="T3" fmla="*/ 0 h 219"/>
                <a:gd name="T4" fmla="*/ 0 w 1724"/>
                <a:gd name="T5" fmla="*/ 0 h 219"/>
                <a:gd name="T6" fmla="*/ 862 w 1724"/>
                <a:gd name="T7" fmla="*/ 219 h 219"/>
                <a:gd name="T8" fmla="*/ 1724 w 1724"/>
                <a:gd name="T9" fmla="*/ 0 h 219"/>
                <a:gd name="T10" fmla="*/ 1724 w 1724"/>
                <a:gd name="T11" fmla="*/ 0 h 219"/>
                <a:gd name="T12" fmla="*/ 862 w 1724"/>
                <a:gd name="T13" fmla="*/ 16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4" h="219">
                  <a:moveTo>
                    <a:pt x="862" y="167"/>
                  </a:moveTo>
                  <a:cubicBezTo>
                    <a:pt x="444" y="167"/>
                    <a:pt x="94" y="9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386" y="219"/>
                    <a:pt x="862" y="219"/>
                  </a:cubicBezTo>
                  <a:cubicBezTo>
                    <a:pt x="1338" y="219"/>
                    <a:pt x="1724" y="121"/>
                    <a:pt x="1724" y="0"/>
                  </a:cubicBezTo>
                  <a:cubicBezTo>
                    <a:pt x="1724" y="0"/>
                    <a:pt x="1724" y="0"/>
                    <a:pt x="1724" y="0"/>
                  </a:cubicBezTo>
                  <a:cubicBezTo>
                    <a:pt x="1630" y="96"/>
                    <a:pt x="1280" y="167"/>
                    <a:pt x="862" y="16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45784" y="2663866"/>
            <a:ext cx="2969972" cy="764469"/>
            <a:chOff x="4475937" y="2278826"/>
            <a:chExt cx="3243170" cy="834790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4475937" y="2278826"/>
              <a:ext cx="3243170" cy="834789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  <a:effectLst/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475937" y="2696221"/>
              <a:ext cx="3243170" cy="417395"/>
            </a:xfrm>
            <a:custGeom>
              <a:avLst/>
              <a:gdLst>
                <a:gd name="T0" fmla="*/ 726 w 1452"/>
                <a:gd name="T1" fmla="*/ 143 h 187"/>
                <a:gd name="T2" fmla="*/ 0 w 1452"/>
                <a:gd name="T3" fmla="*/ 0 h 187"/>
                <a:gd name="T4" fmla="*/ 0 w 1452"/>
                <a:gd name="T5" fmla="*/ 0 h 187"/>
                <a:gd name="T6" fmla="*/ 726 w 1452"/>
                <a:gd name="T7" fmla="*/ 187 h 187"/>
                <a:gd name="T8" fmla="*/ 1452 w 1452"/>
                <a:gd name="T9" fmla="*/ 0 h 187"/>
                <a:gd name="T10" fmla="*/ 1452 w 1452"/>
                <a:gd name="T11" fmla="*/ 0 h 187"/>
                <a:gd name="T12" fmla="*/ 726 w 1452"/>
                <a:gd name="T13" fmla="*/ 14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" h="187">
                  <a:moveTo>
                    <a:pt x="726" y="143"/>
                  </a:moveTo>
                  <a:cubicBezTo>
                    <a:pt x="374" y="143"/>
                    <a:pt x="79" y="8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3"/>
                    <a:pt x="325" y="187"/>
                    <a:pt x="726" y="187"/>
                  </a:cubicBezTo>
                  <a:cubicBezTo>
                    <a:pt x="1127" y="187"/>
                    <a:pt x="1452" y="103"/>
                    <a:pt x="1452" y="0"/>
                  </a:cubicBezTo>
                  <a:cubicBezTo>
                    <a:pt x="1452" y="0"/>
                    <a:pt x="1452" y="0"/>
                    <a:pt x="1452" y="0"/>
                  </a:cubicBezTo>
                  <a:cubicBezTo>
                    <a:pt x="1372" y="82"/>
                    <a:pt x="1078" y="143"/>
                    <a:pt x="726" y="14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1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146725" y="3423799"/>
            <a:ext cx="1309543" cy="3073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AU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book.name</a:t>
            </a:r>
          </a:p>
        </p:txBody>
      </p:sp>
      <p:sp>
        <p:nvSpPr>
          <p:cNvPr id="83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9093671" y="2738703"/>
            <a:ext cx="880657" cy="307398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Book.picture</a:t>
            </a:r>
            <a:endParaRPr lang="en-AU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691171" y="4588432"/>
            <a:ext cx="1309543" cy="307397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Book.sales_volumme</a:t>
            </a:r>
            <a:endParaRPr lang="en-AU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8717875" y="5122865"/>
            <a:ext cx="1368439" cy="2981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indent="0" algn="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Other details</a:t>
            </a:r>
            <a:endParaRPr lang="en-AU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8605889" y="3896108"/>
            <a:ext cx="1368439" cy="2981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indent="0" algn="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Book.price</a:t>
            </a:r>
            <a:endParaRPr lang="en-AU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任意多边形 53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</a:t>
            </a: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2218" y="736005"/>
            <a:ext cx="3631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由于技术有限，书本信息并非直接在网上获取，而是自建</a:t>
            </a:r>
            <a:r>
              <a:rPr lang="en-US" altLang="zh-CN" dirty="0" err="1"/>
              <a:t>data.json</a:t>
            </a:r>
            <a:r>
              <a:rPr lang="zh-CN" altLang="en-US" dirty="0"/>
              <a:t>文件作为数据使用</a:t>
            </a:r>
          </a:p>
        </p:txBody>
      </p:sp>
    </p:spTree>
    <p:extLst>
      <p:ext uri="{BB962C8B-B14F-4D97-AF65-F5344CB8AC3E}">
        <p14:creationId xmlns:p14="http://schemas.microsoft.com/office/powerpoint/2010/main" val="279087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  <p:bldP spid="83" grpId="0" build="p"/>
      <p:bldP spid="85" grpId="0" build="p"/>
      <p:bldP spid="87" grpId="0" build="p"/>
      <p:bldP spid="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>
            <a:off x="4272673" y="5836116"/>
            <a:ext cx="18030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62244" y="4491782"/>
            <a:ext cx="216361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30581" y="3394053"/>
            <a:ext cx="18030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07549" y="2196385"/>
            <a:ext cx="18030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52550" y="5153048"/>
            <a:ext cx="2047713" cy="1127572"/>
            <a:chOff x="5365728" y="4871977"/>
            <a:chExt cx="2044287" cy="1125684"/>
          </a:xfrm>
          <a:effectLst/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5387051" y="4871977"/>
              <a:ext cx="1945121" cy="1125684"/>
            </a:xfrm>
            <a:prstGeom prst="roundRect">
              <a:avLst>
                <a:gd name="adj" fmla="val 9375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5365728" y="5107657"/>
              <a:ext cx="2044287" cy="604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Description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08718" y="4028612"/>
            <a:ext cx="1222839" cy="1124437"/>
            <a:chOff x="6420131" y="3749417"/>
            <a:chExt cx="1220793" cy="1122553"/>
          </a:xfrm>
          <a:effectLst/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420131" y="3749417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433495" y="4045317"/>
              <a:ext cx="1207429" cy="604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Good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9152" y="2904188"/>
            <a:ext cx="1650502" cy="1124434"/>
            <a:chOff x="5771653" y="2626865"/>
            <a:chExt cx="1647741" cy="1122553"/>
          </a:xfrm>
          <a:effectLst/>
        </p:grpSpPr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5999190" y="2626865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5771653" y="2855577"/>
              <a:ext cx="1647741" cy="604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Search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89746" y="1842412"/>
            <a:ext cx="1194667" cy="1124436"/>
            <a:chOff x="5402860" y="1566869"/>
            <a:chExt cx="1192668" cy="1122553"/>
          </a:xfrm>
          <a:effectLst/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 rot="20684149">
              <a:off x="5402860" y="15668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 rot="20681241">
              <a:off x="5448381" y="1810120"/>
              <a:ext cx="1041895" cy="604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App</a:t>
              </a: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5030495" y="1802826"/>
            <a:ext cx="901509" cy="901509"/>
            <a:chOff x="5385173" y="1917525"/>
            <a:chExt cx="1440000" cy="144000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5953133" y="5367058"/>
            <a:ext cx="901508" cy="901509"/>
            <a:chOff x="5385173" y="1917525"/>
            <a:chExt cx="1440000" cy="1440000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475175" y="2007525"/>
              <a:ext cx="1260001" cy="126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912125" y="4039172"/>
            <a:ext cx="901509" cy="901509"/>
            <a:chOff x="5385173" y="1917525"/>
            <a:chExt cx="1440000" cy="144000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826591" y="2873726"/>
            <a:ext cx="901509" cy="901509"/>
            <a:chOff x="5385173" y="1917525"/>
            <a:chExt cx="1440000" cy="1440000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5232725" y="2000031"/>
            <a:ext cx="488319" cy="488319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83865" y="5649617"/>
            <a:ext cx="433091" cy="331012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129634" y="4293573"/>
            <a:ext cx="448155" cy="385938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Freeform 13"/>
          <p:cNvSpPr>
            <a:spLocks noChangeAspect="1" noEditPoints="1"/>
          </p:cNvSpPr>
          <p:nvPr/>
        </p:nvSpPr>
        <p:spPr bwMode="auto">
          <a:xfrm>
            <a:off x="6079830" y="3099243"/>
            <a:ext cx="424090" cy="412991"/>
          </a:xfrm>
          <a:custGeom>
            <a:avLst/>
            <a:gdLst>
              <a:gd name="T0" fmla="*/ 161 w 226"/>
              <a:gd name="T1" fmla="*/ 0 h 220"/>
              <a:gd name="T2" fmla="*/ 96 w 226"/>
              <a:gd name="T3" fmla="*/ 47 h 220"/>
              <a:gd name="T4" fmla="*/ 95 w 226"/>
              <a:gd name="T5" fmla="*/ 47 h 220"/>
              <a:gd name="T6" fmla="*/ 24 w 226"/>
              <a:gd name="T7" fmla="*/ 119 h 220"/>
              <a:gd name="T8" fmla="*/ 1 w 226"/>
              <a:gd name="T9" fmla="*/ 189 h 220"/>
              <a:gd name="T10" fmla="*/ 24 w 226"/>
              <a:gd name="T11" fmla="*/ 220 h 220"/>
              <a:gd name="T12" fmla="*/ 90 w 226"/>
              <a:gd name="T13" fmla="*/ 203 h 220"/>
              <a:gd name="T14" fmla="*/ 207 w 226"/>
              <a:gd name="T15" fmla="*/ 91 h 220"/>
              <a:gd name="T16" fmla="*/ 110 w 226"/>
              <a:gd name="T17" fmla="*/ 164 h 220"/>
              <a:gd name="T18" fmla="*/ 170 w 226"/>
              <a:gd name="T19" fmla="*/ 81 h 220"/>
              <a:gd name="T20" fmla="*/ 163 w 226"/>
              <a:gd name="T21" fmla="*/ 115 h 220"/>
              <a:gd name="T22" fmla="*/ 110 w 226"/>
              <a:gd name="T23" fmla="*/ 169 h 220"/>
              <a:gd name="T24" fmla="*/ 102 w 226"/>
              <a:gd name="T25" fmla="*/ 139 h 220"/>
              <a:gd name="T26" fmla="*/ 79 w 226"/>
              <a:gd name="T27" fmla="*/ 117 h 220"/>
              <a:gd name="T28" fmla="*/ 159 w 226"/>
              <a:gd name="T29" fmla="*/ 61 h 220"/>
              <a:gd name="T30" fmla="*/ 102 w 226"/>
              <a:gd name="T31" fmla="*/ 139 h 220"/>
              <a:gd name="T32" fmla="*/ 52 w 226"/>
              <a:gd name="T33" fmla="*/ 110 h 220"/>
              <a:gd name="T34" fmla="*/ 137 w 226"/>
              <a:gd name="T35" fmla="*/ 49 h 220"/>
              <a:gd name="T36" fmla="*/ 29 w 226"/>
              <a:gd name="T37" fmla="*/ 205 h 220"/>
              <a:gd name="T38" fmla="*/ 14 w 226"/>
              <a:gd name="T39" fmla="*/ 196 h 220"/>
              <a:gd name="T40" fmla="*/ 22 w 226"/>
              <a:gd name="T41" fmla="*/ 166 h 220"/>
              <a:gd name="T42" fmla="*/ 54 w 226"/>
              <a:gd name="T43" fmla="*/ 199 h 220"/>
              <a:gd name="T44" fmla="*/ 61 w 226"/>
              <a:gd name="T45" fmla="*/ 197 h 220"/>
              <a:gd name="T46" fmla="*/ 24 w 226"/>
              <a:gd name="T47" fmla="*/ 159 h 220"/>
              <a:gd name="T48" fmla="*/ 33 w 226"/>
              <a:gd name="T49" fmla="*/ 129 h 220"/>
              <a:gd name="T50" fmla="*/ 89 w 226"/>
              <a:gd name="T51" fmla="*/ 189 h 220"/>
              <a:gd name="T52" fmla="*/ 61 w 226"/>
              <a:gd name="T53" fmla="*/ 197 h 220"/>
              <a:gd name="T54" fmla="*/ 186 w 226"/>
              <a:gd name="T55" fmla="*/ 93 h 220"/>
              <a:gd name="T56" fmla="*/ 168 w 226"/>
              <a:gd name="T57" fmla="*/ 52 h 220"/>
              <a:gd name="T58" fmla="*/ 139 w 226"/>
              <a:gd name="T59" fmla="*/ 23 h 220"/>
              <a:gd name="T60" fmla="*/ 192 w 226"/>
              <a:gd name="T61" fmla="*/ 27 h 220"/>
              <a:gd name="T62" fmla="*/ 197 w 226"/>
              <a:gd name="T63" fmla="*/ 8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220">
                <a:moveTo>
                  <a:pt x="202" y="18"/>
                </a:moveTo>
                <a:cubicBezTo>
                  <a:pt x="191" y="6"/>
                  <a:pt x="176" y="0"/>
                  <a:pt x="161" y="0"/>
                </a:cubicBezTo>
                <a:cubicBezTo>
                  <a:pt x="149" y="0"/>
                  <a:pt x="137" y="5"/>
                  <a:pt x="129" y="13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22"/>
                  <a:pt x="19" y="126"/>
                  <a:pt x="17" y="130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9"/>
                  <a:pt x="0" y="194"/>
                  <a:pt x="0" y="196"/>
                </a:cubicBezTo>
                <a:cubicBezTo>
                  <a:pt x="0" y="209"/>
                  <a:pt x="11" y="220"/>
                  <a:pt x="24" y="220"/>
                </a:cubicBezTo>
                <a:cubicBezTo>
                  <a:pt x="27" y="220"/>
                  <a:pt x="32" y="219"/>
                  <a:pt x="32" y="219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5" y="202"/>
                  <a:pt x="99" y="200"/>
                  <a:pt x="102" y="196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26" y="72"/>
                  <a:pt x="224" y="40"/>
                  <a:pt x="202" y="18"/>
                </a:cubicBezTo>
                <a:close/>
                <a:moveTo>
                  <a:pt x="110" y="164"/>
                </a:moveTo>
                <a:cubicBezTo>
                  <a:pt x="110" y="157"/>
                  <a:pt x="108" y="151"/>
                  <a:pt x="105" y="14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74" y="93"/>
                  <a:pt x="172" y="106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7"/>
                  <a:pt x="110" y="165"/>
                  <a:pt x="110" y="164"/>
                </a:cubicBezTo>
                <a:close/>
                <a:moveTo>
                  <a:pt x="102" y="139"/>
                </a:moveTo>
                <a:cubicBezTo>
                  <a:pt x="99" y="135"/>
                  <a:pt x="96" y="131"/>
                  <a:pt x="93" y="127"/>
                </a:cubicBezTo>
                <a:cubicBezTo>
                  <a:pt x="88" y="123"/>
                  <a:pt x="84" y="120"/>
                  <a:pt x="79" y="117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4"/>
                  <a:pt x="154" y="57"/>
                  <a:pt x="159" y="61"/>
                </a:cubicBezTo>
                <a:cubicBezTo>
                  <a:pt x="162" y="65"/>
                  <a:pt x="165" y="69"/>
                  <a:pt x="167" y="74"/>
                </a:cubicBezTo>
                <a:lnTo>
                  <a:pt x="102" y="139"/>
                </a:lnTo>
                <a:close/>
                <a:moveTo>
                  <a:pt x="72" y="114"/>
                </a:moveTo>
                <a:cubicBezTo>
                  <a:pt x="66" y="111"/>
                  <a:pt x="59" y="110"/>
                  <a:pt x="52" y="110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13" y="48"/>
                  <a:pt x="125" y="46"/>
                  <a:pt x="137" y="49"/>
                </a:cubicBezTo>
                <a:lnTo>
                  <a:pt x="72" y="114"/>
                </a:lnTo>
                <a:close/>
                <a:moveTo>
                  <a:pt x="29" y="205"/>
                </a:moveTo>
                <a:cubicBezTo>
                  <a:pt x="28" y="206"/>
                  <a:pt x="26" y="206"/>
                  <a:pt x="24" y="206"/>
                </a:cubicBezTo>
                <a:cubicBezTo>
                  <a:pt x="18" y="206"/>
                  <a:pt x="14" y="202"/>
                  <a:pt x="14" y="196"/>
                </a:cubicBezTo>
                <a:cubicBezTo>
                  <a:pt x="14" y="195"/>
                  <a:pt x="14" y="193"/>
                  <a:pt x="14" y="192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30" y="166"/>
                  <a:pt x="38" y="169"/>
                  <a:pt x="45" y="175"/>
                </a:cubicBezTo>
                <a:cubicBezTo>
                  <a:pt x="51" y="182"/>
                  <a:pt x="55" y="191"/>
                  <a:pt x="54" y="199"/>
                </a:cubicBezTo>
                <a:lnTo>
                  <a:pt x="29" y="205"/>
                </a:lnTo>
                <a:close/>
                <a:moveTo>
                  <a:pt x="61" y="197"/>
                </a:moveTo>
                <a:cubicBezTo>
                  <a:pt x="61" y="188"/>
                  <a:pt x="57" y="178"/>
                  <a:pt x="50" y="170"/>
                </a:cubicBezTo>
                <a:cubicBezTo>
                  <a:pt x="42" y="163"/>
                  <a:pt x="33" y="159"/>
                  <a:pt x="24" y="15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1" y="132"/>
                  <a:pt x="32" y="131"/>
                  <a:pt x="33" y="129"/>
                </a:cubicBezTo>
                <a:cubicBezTo>
                  <a:pt x="47" y="119"/>
                  <a:pt x="68" y="122"/>
                  <a:pt x="83" y="137"/>
                </a:cubicBezTo>
                <a:cubicBezTo>
                  <a:pt x="98" y="153"/>
                  <a:pt x="101" y="175"/>
                  <a:pt x="89" y="189"/>
                </a:cubicBezTo>
                <a:cubicBezTo>
                  <a:pt x="88" y="190"/>
                  <a:pt x="87" y="190"/>
                  <a:pt x="86" y="190"/>
                </a:cubicBezTo>
                <a:lnTo>
                  <a:pt x="61" y="197"/>
                </a:lnTo>
                <a:close/>
                <a:moveTo>
                  <a:pt x="197" y="81"/>
                </a:moveTo>
                <a:cubicBezTo>
                  <a:pt x="186" y="93"/>
                  <a:pt x="186" y="93"/>
                  <a:pt x="186" y="93"/>
                </a:cubicBezTo>
                <a:cubicBezTo>
                  <a:pt x="186" y="91"/>
                  <a:pt x="186" y="90"/>
                  <a:pt x="186" y="88"/>
                </a:cubicBezTo>
                <a:cubicBezTo>
                  <a:pt x="185" y="75"/>
                  <a:pt x="178" y="62"/>
                  <a:pt x="168" y="52"/>
                </a:cubicBezTo>
                <a:cubicBezTo>
                  <a:pt x="157" y="41"/>
                  <a:pt x="142" y="34"/>
                  <a:pt x="127" y="34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45" y="17"/>
                  <a:pt x="153" y="14"/>
                  <a:pt x="161" y="14"/>
                </a:cubicBezTo>
                <a:cubicBezTo>
                  <a:pt x="172" y="14"/>
                  <a:pt x="184" y="19"/>
                  <a:pt x="192" y="27"/>
                </a:cubicBezTo>
                <a:cubicBezTo>
                  <a:pt x="201" y="36"/>
                  <a:pt x="205" y="46"/>
                  <a:pt x="206" y="56"/>
                </a:cubicBezTo>
                <a:cubicBezTo>
                  <a:pt x="207" y="66"/>
                  <a:pt x="204" y="75"/>
                  <a:pt x="19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595" tIns="45796" rIns="91595" bIns="4579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57184" y="5218946"/>
            <a:ext cx="25615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Description</a:t>
            </a:r>
            <a:r>
              <a:rPr lang="zh-CN" altLang="en-US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组件功能</a:t>
            </a:r>
            <a:endParaRPr lang="id-ID" sz="20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01336" y="3868540"/>
            <a:ext cx="26438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 err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GoodList</a:t>
            </a:r>
            <a:r>
              <a:rPr lang="zh-CN" altLang="en-US" sz="20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组件功能</a:t>
            </a:r>
            <a:endParaRPr lang="id-ID" sz="20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12125" y="2744663"/>
            <a:ext cx="21535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Search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组件功能</a:t>
            </a:r>
            <a:endParaRPr lang="id-ID" sz="20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29402" y="1521772"/>
            <a:ext cx="17683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父组件功能</a:t>
            </a:r>
            <a:endParaRPr lang="id-ID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0264" y="1937485"/>
            <a:ext cx="2707640" cy="59093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初始化界面，向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GoodList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提供初始数组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34823" y="3113995"/>
            <a:ext cx="2707640" cy="59093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搜索功能，向父组件返回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ID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数组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16808" y="4254292"/>
            <a:ext cx="2643848" cy="88639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按价格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&gt;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销量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&gt;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评分的有限度实现的排序功能，点击事件返回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信息，分页功能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68469" y="5531288"/>
            <a:ext cx="2707640" cy="59093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页面展示，分页功能及跳转功能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任意多边形 71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组件功能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2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003823" y="1889782"/>
            <a:ext cx="7173999" cy="117975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37691" y="1660401"/>
            <a:ext cx="4942074" cy="460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Search.vue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1271933" y="3410986"/>
            <a:ext cx="1673675" cy="144263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80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App.vue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19327" y="2271842"/>
            <a:ext cx="6378802" cy="355896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获取输入书名，遍历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JSON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数据文件并将其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ID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数组返回至父组件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03823" y="3539381"/>
            <a:ext cx="7173999" cy="1179757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37691" y="3320800"/>
            <a:ext cx="4942074" cy="460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GoodList.vue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19327" y="3946749"/>
            <a:ext cx="6378802" cy="614428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从父组件获取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ID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数组，遍历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JSON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文件，将其信息已商品框形式展现出来，未点击时返回第一条的信息数组，点击时返回被点击商品的信息数组给父组件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03823" y="5218420"/>
            <a:ext cx="7173999" cy="1179757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37691" y="4999842"/>
            <a:ext cx="4942074" cy="4603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description.vue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19327" y="5678812"/>
            <a:ext cx="6378802" cy="355896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从父组件获得商品的详细信息并将其展现出来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任意多边形 1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逻辑结构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" name="直接箭头连接符 3"/>
          <p:cNvCxnSpPr>
            <a:stCxn id="28" idx="1"/>
            <a:endCxn id="30" idx="5"/>
          </p:cNvCxnSpPr>
          <p:nvPr/>
        </p:nvCxnSpPr>
        <p:spPr>
          <a:xfrm flipH="1">
            <a:off x="2584949" y="2479661"/>
            <a:ext cx="1418874" cy="93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0" idx="0"/>
            <a:endCxn id="35" idx="1"/>
          </p:cNvCxnSpPr>
          <p:nvPr/>
        </p:nvCxnSpPr>
        <p:spPr>
          <a:xfrm flipV="1">
            <a:off x="2945608" y="4129260"/>
            <a:ext cx="1058215" cy="30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0" idx="1"/>
            <a:endCxn id="38" idx="1"/>
          </p:cNvCxnSpPr>
          <p:nvPr/>
        </p:nvCxnSpPr>
        <p:spPr>
          <a:xfrm>
            <a:off x="2584949" y="4853623"/>
            <a:ext cx="1418874" cy="95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470"/>
                                </p:stCondLst>
                                <p:childTnLst>
                                  <p:par>
                                    <p:cTn id="2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97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47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61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611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61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470"/>
                                </p:stCondLst>
                                <p:childTnLst>
                                  <p:par>
                                    <p:cTn id="2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97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47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61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611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61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小组分工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F480D-7C96-4030-92C3-929AB3251756}"/>
              </a:ext>
            </a:extLst>
          </p:cNvPr>
          <p:cNvSpPr txBox="1"/>
          <p:nvPr/>
        </p:nvSpPr>
        <p:spPr>
          <a:xfrm>
            <a:off x="3981103" y="2320181"/>
            <a:ext cx="513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李浩：主界面设计，详情页设计，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，单元测试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571BC5-96B2-4095-98B8-3F6B87D08FC4}"/>
              </a:ext>
            </a:extLst>
          </p:cNvPr>
          <p:cNvSpPr txBox="1"/>
          <p:nvPr/>
        </p:nvSpPr>
        <p:spPr>
          <a:xfrm>
            <a:off x="3981103" y="2991708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陈永桦：商品展示页设计，编写数据文件，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83CC53-71F7-4828-8461-7186F1CC8A0D}"/>
              </a:ext>
            </a:extLst>
          </p:cNvPr>
          <p:cNvSpPr txBox="1"/>
          <p:nvPr/>
        </p:nvSpPr>
        <p:spPr>
          <a:xfrm>
            <a:off x="3981103" y="366323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余心如：搜索页设计，单元测试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DFD223E-0DCD-470E-9182-E337A321EA79}"/>
              </a:ext>
            </a:extLst>
          </p:cNvPr>
          <p:cNvSpPr txBox="1"/>
          <p:nvPr/>
        </p:nvSpPr>
        <p:spPr>
          <a:xfrm>
            <a:off x="3981103" y="4334763"/>
            <a:ext cx="505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会川慧：商品展示页设计，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文档编写</a:t>
            </a:r>
          </a:p>
        </p:txBody>
      </p:sp>
    </p:spTree>
    <p:extLst>
      <p:ext uri="{BB962C8B-B14F-4D97-AF65-F5344CB8AC3E}">
        <p14:creationId xmlns:p14="http://schemas.microsoft.com/office/powerpoint/2010/main" val="16724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5901271" y="4853567"/>
            <a:ext cx="4961218" cy="879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"/>
          <p:cNvSpPr txBox="1"/>
          <p:nvPr/>
        </p:nvSpPr>
        <p:spPr>
          <a:xfrm>
            <a:off x="6927638" y="3303936"/>
            <a:ext cx="2908489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感谢聆听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7457041" y="5170486"/>
            <a:ext cx="2979350" cy="319324"/>
            <a:chOff x="5841591" y="4357909"/>
            <a:chExt cx="2979350" cy="319324"/>
          </a:xfrm>
        </p:grpSpPr>
        <p:sp>
          <p:nvSpPr>
            <p:cNvPr id="114" name="矩形 259"/>
            <p:cNvSpPr>
              <a:spLocks noChangeArrowheads="1"/>
            </p:cNvSpPr>
            <p:nvPr/>
          </p:nvSpPr>
          <p:spPr bwMode="auto">
            <a:xfrm>
              <a:off x="5841591" y="4357909"/>
              <a:ext cx="18487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400" b="1" cap="all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汇报人：第二组</a:t>
              </a:r>
              <a:endParaRPr lang="zh-CN" altLang="en-US" sz="14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259"/>
            <p:cNvSpPr>
              <a:spLocks noChangeArrowheads="1"/>
            </p:cNvSpPr>
            <p:nvPr/>
          </p:nvSpPr>
          <p:spPr bwMode="auto">
            <a:xfrm>
              <a:off x="6560685" y="4461789"/>
              <a:ext cx="22602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endParaRPr lang="zh-CN" altLang="en-US" sz="8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6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871868" y="4715629"/>
            <a:ext cx="2483521" cy="4973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dirty="0">
                <a:solidFill>
                  <a:srgbClr val="006AB6"/>
                </a:solidFill>
                <a:latin typeface="Agency FB" panose="020B0503020202020204" pitchFamily="34" charset="0"/>
              </a:rPr>
              <a:t>PART 01</a:t>
            </a:r>
            <a:endParaRPr lang="zh-CN" altLang="en-US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 Placeholder 11"/>
          <p:cNvSpPr txBox="1">
            <a:spLocks/>
          </p:cNvSpPr>
          <p:nvPr/>
        </p:nvSpPr>
        <p:spPr>
          <a:xfrm>
            <a:off x="871869" y="5229001"/>
            <a:ext cx="2483520" cy="331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选择及调查</a:t>
            </a:r>
          </a:p>
        </p:txBody>
      </p:sp>
      <p:sp>
        <p:nvSpPr>
          <p:cNvPr id="6" name="Title 9"/>
          <p:cNvSpPr txBox="1">
            <a:spLocks/>
          </p:cNvSpPr>
          <p:nvPr/>
        </p:nvSpPr>
        <p:spPr>
          <a:xfrm>
            <a:off x="676415" y="525334"/>
            <a:ext cx="1437213" cy="735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ubtitle 10"/>
          <p:cNvSpPr txBox="1">
            <a:spLocks/>
          </p:cNvSpPr>
          <p:nvPr/>
        </p:nvSpPr>
        <p:spPr>
          <a:xfrm>
            <a:off x="690276" y="1129218"/>
            <a:ext cx="1409493" cy="3946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rgbClr val="006AB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5131147" y="4757262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006AB6"/>
                </a:solidFill>
                <a:latin typeface="Agency FB" panose="020B0503020202020204" pitchFamily="34" charset="0"/>
              </a:rPr>
              <a:t>PART 02</a:t>
            </a: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5141439" y="5176170"/>
            <a:ext cx="2483520" cy="331300"/>
          </a:xfrm>
          <a:prstGeom prst="rect">
            <a:avLst/>
          </a:prstGeom>
        </p:spPr>
        <p:txBody>
          <a:bodyPr vert="horz" lIns="96423" tIns="48212" rIns="96423" bIns="48212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9390426" y="4807893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006AB6"/>
                </a:solidFill>
                <a:latin typeface="Agency FB" panose="020B0503020202020204" pitchFamily="34" charset="0"/>
              </a:rPr>
              <a:t>PART 03</a:t>
            </a: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9380135" y="5202572"/>
            <a:ext cx="2483520" cy="331300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功能及逻辑实现</a:t>
            </a:r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9505473" y="4715629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Oval 25"/>
          <p:cNvSpPr/>
          <p:nvPr/>
        </p:nvSpPr>
        <p:spPr>
          <a:xfrm>
            <a:off x="1295191" y="2784218"/>
            <a:ext cx="1636872" cy="1636872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</a:p>
        </p:txBody>
      </p:sp>
      <p:grpSp>
        <p:nvGrpSpPr>
          <p:cNvPr id="17" name="Group 42"/>
          <p:cNvGrpSpPr/>
          <p:nvPr/>
        </p:nvGrpSpPr>
        <p:grpSpPr>
          <a:xfrm>
            <a:off x="5141439" y="2784218"/>
            <a:ext cx="2049905" cy="1636872"/>
            <a:chOff x="4874627" y="2639898"/>
            <a:chExt cx="1943960" cy="1552274"/>
          </a:xfrm>
          <a:solidFill>
            <a:srgbClr val="1CB7F1"/>
          </a:solidFill>
        </p:grpSpPr>
        <p:sp>
          <p:nvSpPr>
            <p:cNvPr id="18" name="Oval 26"/>
            <p:cNvSpPr/>
            <p:nvPr/>
          </p:nvSpPr>
          <p:spPr>
            <a:xfrm>
              <a:off x="5266313" y="2639898"/>
              <a:ext cx="1552274" cy="1552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400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02</a:t>
              </a: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874627" y="3277303"/>
              <a:ext cx="48760" cy="100230"/>
            </a:xfrm>
            <a:custGeom>
              <a:avLst/>
              <a:gdLst>
                <a:gd name="T0" fmla="*/ 18 w 18"/>
                <a:gd name="T1" fmla="*/ 37 h 37"/>
                <a:gd name="T2" fmla="*/ 18 w 18"/>
                <a:gd name="T3" fmla="*/ 0 h 37"/>
                <a:gd name="T4" fmla="*/ 0 w 18"/>
                <a:gd name="T5" fmla="*/ 0 h 37"/>
                <a:gd name="T6" fmla="*/ 0 w 18"/>
                <a:gd name="T7" fmla="*/ 21 h 37"/>
                <a:gd name="T8" fmla="*/ 18 w 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7">
                  <a:moveTo>
                    <a:pt x="18" y="37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 sz="440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4" name="Oval 27"/>
          <p:cNvSpPr/>
          <p:nvPr/>
        </p:nvSpPr>
        <p:spPr>
          <a:xfrm>
            <a:off x="9813751" y="2784218"/>
            <a:ext cx="1636872" cy="1636872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55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 build="p"/>
      <p:bldP spid="8" grpId="0"/>
      <p:bldP spid="9" grpId="0"/>
      <p:bldP spid="11" grpId="0"/>
      <p:bldP spid="12" grpId="0"/>
      <p:bldP spid="15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568606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</a:t>
            </a:r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520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/>
          <p:cNvCxnSpPr/>
          <p:nvPr/>
        </p:nvCxnSpPr>
        <p:spPr>
          <a:xfrm>
            <a:off x="6981620" y="3866433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6967664" y="3130636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H="1">
            <a:off x="5029153" y="3884806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892001" y="2782926"/>
            <a:ext cx="3006691" cy="700835"/>
            <a:chOff x="7699508" y="2223969"/>
            <a:chExt cx="3283266" cy="765303"/>
          </a:xfrm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9371697" y="1378195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6200000">
              <a:off x="7730064" y="21934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92001" y="3761530"/>
            <a:ext cx="3006691" cy="700834"/>
            <a:chOff x="7699508" y="3292593"/>
            <a:chExt cx="3283266" cy="765302"/>
          </a:xfrm>
        </p:grpSpPr>
        <p:sp>
          <p:nvSpPr>
            <p:cNvPr id="17" name="Round Same Side Corner Rectangle 16"/>
            <p:cNvSpPr/>
            <p:nvPr/>
          </p:nvSpPr>
          <p:spPr>
            <a:xfrm rot="5400000">
              <a:off x="9371697" y="2446818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 rot="16200000">
              <a:off x="7730064" y="32620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2587" y="2794553"/>
            <a:ext cx="3006691" cy="700834"/>
            <a:chOff x="1246506" y="2236667"/>
            <a:chExt cx="3283266" cy="765302"/>
          </a:xfrm>
        </p:grpSpPr>
        <p:sp>
          <p:nvSpPr>
            <p:cNvPr id="23" name="Round Same Side Corner Rectangle 22"/>
            <p:cNvSpPr/>
            <p:nvPr/>
          </p:nvSpPr>
          <p:spPr>
            <a:xfrm rot="5400000" flipH="1" flipV="1">
              <a:off x="2092283" y="1390890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 flipH="1" flipV="1">
              <a:off x="3733916" y="22061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82587" y="3773159"/>
            <a:ext cx="3006691" cy="700835"/>
            <a:chOff x="1246506" y="3305290"/>
            <a:chExt cx="3283266" cy="765303"/>
          </a:xfrm>
        </p:grpSpPr>
        <p:sp>
          <p:nvSpPr>
            <p:cNvPr id="29" name="Round Same Side Corner Rectangle 28"/>
            <p:cNvSpPr/>
            <p:nvPr/>
          </p:nvSpPr>
          <p:spPr>
            <a:xfrm rot="5400000" flipH="1" flipV="1">
              <a:off x="2092283" y="2459513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 flipH="1" flipV="1">
              <a:off x="3733916" y="32747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4" name="Elbow Connector 33"/>
          <p:cNvCxnSpPr/>
          <p:nvPr/>
        </p:nvCxnSpPr>
        <p:spPr>
          <a:xfrm flipH="1" flipV="1">
            <a:off x="5029153" y="3149008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"/>
          <p:cNvSpPr>
            <a:spLocks/>
          </p:cNvSpPr>
          <p:nvPr/>
        </p:nvSpPr>
        <p:spPr bwMode="auto">
          <a:xfrm>
            <a:off x="5442044" y="2618210"/>
            <a:ext cx="987332" cy="985094"/>
          </a:xfrm>
          <a:custGeom>
            <a:avLst/>
            <a:gdLst>
              <a:gd name="T0" fmla="*/ 372 w 372"/>
              <a:gd name="T1" fmla="*/ 0 h 371"/>
              <a:gd name="T2" fmla="*/ 325 w 372"/>
              <a:gd name="T3" fmla="*/ 0 h 371"/>
              <a:gd name="T4" fmla="*/ 325 w 372"/>
              <a:gd name="T5" fmla="*/ 73 h 371"/>
              <a:gd name="T6" fmla="*/ 263 w 372"/>
              <a:gd name="T7" fmla="*/ 90 h 371"/>
              <a:gd name="T8" fmla="*/ 226 w 372"/>
              <a:gd name="T9" fmla="*/ 26 h 371"/>
              <a:gd name="T10" fmla="*/ 145 w 372"/>
              <a:gd name="T11" fmla="*/ 73 h 371"/>
              <a:gd name="T12" fmla="*/ 182 w 372"/>
              <a:gd name="T13" fmla="*/ 136 h 371"/>
              <a:gd name="T14" fmla="*/ 137 w 372"/>
              <a:gd name="T15" fmla="*/ 183 h 371"/>
              <a:gd name="T16" fmla="*/ 73 w 372"/>
              <a:gd name="T17" fmla="*/ 146 h 371"/>
              <a:gd name="T18" fmla="*/ 28 w 372"/>
              <a:gd name="T19" fmla="*/ 225 h 371"/>
              <a:gd name="T20" fmla="*/ 91 w 372"/>
              <a:gd name="T21" fmla="*/ 262 h 371"/>
              <a:gd name="T22" fmla="*/ 74 w 372"/>
              <a:gd name="T23" fmla="*/ 325 h 371"/>
              <a:gd name="T24" fmla="*/ 0 w 372"/>
              <a:gd name="T25" fmla="*/ 325 h 371"/>
              <a:gd name="T26" fmla="*/ 0 w 372"/>
              <a:gd name="T27" fmla="*/ 371 h 371"/>
              <a:gd name="T28" fmla="*/ 372 w 372"/>
              <a:gd name="T29" fmla="*/ 371 h 371"/>
              <a:gd name="T30" fmla="*/ 372 w 372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0"/>
                </a:moveTo>
                <a:cubicBezTo>
                  <a:pt x="325" y="0"/>
                  <a:pt x="325" y="0"/>
                  <a:pt x="325" y="0"/>
                </a:cubicBezTo>
                <a:cubicBezTo>
                  <a:pt x="325" y="73"/>
                  <a:pt x="325" y="73"/>
                  <a:pt x="325" y="73"/>
                </a:cubicBezTo>
                <a:cubicBezTo>
                  <a:pt x="304" y="77"/>
                  <a:pt x="282" y="83"/>
                  <a:pt x="263" y="90"/>
                </a:cubicBezTo>
                <a:cubicBezTo>
                  <a:pt x="226" y="26"/>
                  <a:pt x="226" y="26"/>
                  <a:pt x="226" y="26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82" y="136"/>
                  <a:pt x="182" y="136"/>
                  <a:pt x="182" y="136"/>
                </a:cubicBezTo>
                <a:cubicBezTo>
                  <a:pt x="166" y="150"/>
                  <a:pt x="150" y="166"/>
                  <a:pt x="137" y="183"/>
                </a:cubicBezTo>
                <a:cubicBezTo>
                  <a:pt x="73" y="146"/>
                  <a:pt x="73" y="146"/>
                  <a:pt x="73" y="146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91" y="262"/>
                  <a:pt x="91" y="262"/>
                  <a:pt x="91" y="262"/>
                </a:cubicBezTo>
                <a:cubicBezTo>
                  <a:pt x="82" y="283"/>
                  <a:pt x="78" y="303"/>
                  <a:pt x="74" y="325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71"/>
                  <a:pt x="0" y="371"/>
                  <a:pt x="0" y="371"/>
                </a:cubicBezTo>
                <a:cubicBezTo>
                  <a:pt x="372" y="371"/>
                  <a:pt x="372" y="371"/>
                  <a:pt x="372" y="371"/>
                </a:cubicBezTo>
                <a:lnTo>
                  <a:pt x="3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6429377" y="2618210"/>
            <a:ext cx="986213" cy="985094"/>
          </a:xfrm>
          <a:custGeom>
            <a:avLst/>
            <a:gdLst>
              <a:gd name="T0" fmla="*/ 0 w 371"/>
              <a:gd name="T1" fmla="*/ 0 h 371"/>
              <a:gd name="T2" fmla="*/ 46 w 371"/>
              <a:gd name="T3" fmla="*/ 0 h 371"/>
              <a:gd name="T4" fmla="*/ 46 w 371"/>
              <a:gd name="T5" fmla="*/ 73 h 371"/>
              <a:gd name="T6" fmla="*/ 108 w 371"/>
              <a:gd name="T7" fmla="*/ 90 h 371"/>
              <a:gd name="T8" fmla="*/ 145 w 371"/>
              <a:gd name="T9" fmla="*/ 26 h 371"/>
              <a:gd name="T10" fmla="*/ 226 w 371"/>
              <a:gd name="T11" fmla="*/ 73 h 371"/>
              <a:gd name="T12" fmla="*/ 189 w 371"/>
              <a:gd name="T13" fmla="*/ 136 h 371"/>
              <a:gd name="T14" fmla="*/ 234 w 371"/>
              <a:gd name="T15" fmla="*/ 183 h 371"/>
              <a:gd name="T16" fmla="*/ 298 w 371"/>
              <a:gd name="T17" fmla="*/ 146 h 371"/>
              <a:gd name="T18" fmla="*/ 344 w 371"/>
              <a:gd name="T19" fmla="*/ 225 h 371"/>
              <a:gd name="T20" fmla="*/ 281 w 371"/>
              <a:gd name="T21" fmla="*/ 262 h 371"/>
              <a:gd name="T22" fmla="*/ 297 w 371"/>
              <a:gd name="T23" fmla="*/ 325 h 371"/>
              <a:gd name="T24" fmla="*/ 371 w 371"/>
              <a:gd name="T25" fmla="*/ 325 h 371"/>
              <a:gd name="T26" fmla="*/ 371 w 371"/>
              <a:gd name="T27" fmla="*/ 371 h 371"/>
              <a:gd name="T28" fmla="*/ 0 w 371"/>
              <a:gd name="T29" fmla="*/ 371 h 371"/>
              <a:gd name="T30" fmla="*/ 0 w 371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73"/>
                  <a:pt x="46" y="73"/>
                  <a:pt x="46" y="73"/>
                </a:cubicBezTo>
                <a:cubicBezTo>
                  <a:pt x="67" y="77"/>
                  <a:pt x="89" y="83"/>
                  <a:pt x="108" y="90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226" y="73"/>
                  <a:pt x="226" y="73"/>
                  <a:pt x="226" y="73"/>
                </a:cubicBezTo>
                <a:cubicBezTo>
                  <a:pt x="189" y="136"/>
                  <a:pt x="189" y="136"/>
                  <a:pt x="189" y="136"/>
                </a:cubicBezTo>
                <a:cubicBezTo>
                  <a:pt x="206" y="150"/>
                  <a:pt x="221" y="166"/>
                  <a:pt x="234" y="183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44" y="225"/>
                  <a:pt x="344" y="225"/>
                  <a:pt x="344" y="225"/>
                </a:cubicBezTo>
                <a:cubicBezTo>
                  <a:pt x="281" y="262"/>
                  <a:pt x="281" y="262"/>
                  <a:pt x="281" y="262"/>
                </a:cubicBezTo>
                <a:cubicBezTo>
                  <a:pt x="289" y="283"/>
                  <a:pt x="294" y="303"/>
                  <a:pt x="297" y="325"/>
                </a:cubicBezTo>
                <a:cubicBezTo>
                  <a:pt x="371" y="325"/>
                  <a:pt x="371" y="325"/>
                  <a:pt x="371" y="325"/>
                </a:cubicBezTo>
                <a:cubicBezTo>
                  <a:pt x="371" y="371"/>
                  <a:pt x="371" y="371"/>
                  <a:pt x="371" y="371"/>
                </a:cubicBezTo>
                <a:cubicBezTo>
                  <a:pt x="0" y="371"/>
                  <a:pt x="0" y="371"/>
                  <a:pt x="0" y="3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15"/>
          <p:cNvSpPr>
            <a:spLocks/>
          </p:cNvSpPr>
          <p:nvPr/>
        </p:nvSpPr>
        <p:spPr bwMode="auto">
          <a:xfrm>
            <a:off x="6429377" y="3603306"/>
            <a:ext cx="986213" cy="983975"/>
          </a:xfrm>
          <a:custGeom>
            <a:avLst/>
            <a:gdLst>
              <a:gd name="T0" fmla="*/ 0 w 371"/>
              <a:gd name="T1" fmla="*/ 371 h 371"/>
              <a:gd name="T2" fmla="*/ 46 w 371"/>
              <a:gd name="T3" fmla="*/ 371 h 371"/>
              <a:gd name="T4" fmla="*/ 46 w 371"/>
              <a:gd name="T5" fmla="*/ 299 h 371"/>
              <a:gd name="T6" fmla="*/ 108 w 371"/>
              <a:gd name="T7" fmla="*/ 282 h 371"/>
              <a:gd name="T8" fmla="*/ 145 w 371"/>
              <a:gd name="T9" fmla="*/ 345 h 371"/>
              <a:gd name="T10" fmla="*/ 226 w 371"/>
              <a:gd name="T11" fmla="*/ 299 h 371"/>
              <a:gd name="T12" fmla="*/ 189 w 371"/>
              <a:gd name="T13" fmla="*/ 236 h 371"/>
              <a:gd name="T14" fmla="*/ 234 w 371"/>
              <a:gd name="T15" fmla="*/ 189 h 371"/>
              <a:gd name="T16" fmla="*/ 298 w 371"/>
              <a:gd name="T17" fmla="*/ 226 h 371"/>
              <a:gd name="T18" fmla="*/ 344 w 371"/>
              <a:gd name="T19" fmla="*/ 146 h 371"/>
              <a:gd name="T20" fmla="*/ 281 w 371"/>
              <a:gd name="T21" fmla="*/ 109 h 371"/>
              <a:gd name="T22" fmla="*/ 297 w 371"/>
              <a:gd name="T23" fmla="*/ 46 h 371"/>
              <a:gd name="T24" fmla="*/ 371 w 371"/>
              <a:gd name="T25" fmla="*/ 46 h 371"/>
              <a:gd name="T26" fmla="*/ 371 w 371"/>
              <a:gd name="T27" fmla="*/ 0 h 371"/>
              <a:gd name="T28" fmla="*/ 0 w 371"/>
              <a:gd name="T29" fmla="*/ 0 h 371"/>
              <a:gd name="T30" fmla="*/ 0 w 371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371"/>
                </a:moveTo>
                <a:cubicBezTo>
                  <a:pt x="46" y="371"/>
                  <a:pt x="46" y="371"/>
                  <a:pt x="46" y="371"/>
                </a:cubicBezTo>
                <a:cubicBezTo>
                  <a:pt x="46" y="299"/>
                  <a:pt x="46" y="299"/>
                  <a:pt x="46" y="299"/>
                </a:cubicBezTo>
                <a:cubicBezTo>
                  <a:pt x="67" y="295"/>
                  <a:pt x="89" y="289"/>
                  <a:pt x="108" y="28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226" y="299"/>
                  <a:pt x="226" y="299"/>
                  <a:pt x="226" y="299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206" y="221"/>
                  <a:pt x="221" y="206"/>
                  <a:pt x="234" y="189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344" y="146"/>
                  <a:pt x="344" y="146"/>
                  <a:pt x="344" y="146"/>
                </a:cubicBezTo>
                <a:cubicBezTo>
                  <a:pt x="281" y="109"/>
                  <a:pt x="281" y="109"/>
                  <a:pt x="281" y="109"/>
                </a:cubicBezTo>
                <a:cubicBezTo>
                  <a:pt x="289" y="89"/>
                  <a:pt x="294" y="69"/>
                  <a:pt x="297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0"/>
                  <a:pt x="371" y="0"/>
                  <a:pt x="371" y="0"/>
                </a:cubicBezTo>
                <a:cubicBezTo>
                  <a:pt x="0" y="0"/>
                  <a:pt x="0" y="0"/>
                  <a:pt x="0" y="0"/>
                </a:cubicBezTo>
                <a:lnTo>
                  <a:pt x="0" y="3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5442044" y="3603306"/>
            <a:ext cx="987332" cy="983975"/>
          </a:xfrm>
          <a:custGeom>
            <a:avLst/>
            <a:gdLst>
              <a:gd name="T0" fmla="*/ 372 w 372"/>
              <a:gd name="T1" fmla="*/ 371 h 371"/>
              <a:gd name="T2" fmla="*/ 325 w 372"/>
              <a:gd name="T3" fmla="*/ 371 h 371"/>
              <a:gd name="T4" fmla="*/ 325 w 372"/>
              <a:gd name="T5" fmla="*/ 299 h 371"/>
              <a:gd name="T6" fmla="*/ 263 w 372"/>
              <a:gd name="T7" fmla="*/ 282 h 371"/>
              <a:gd name="T8" fmla="*/ 226 w 372"/>
              <a:gd name="T9" fmla="*/ 345 h 371"/>
              <a:gd name="T10" fmla="*/ 145 w 372"/>
              <a:gd name="T11" fmla="*/ 299 h 371"/>
              <a:gd name="T12" fmla="*/ 182 w 372"/>
              <a:gd name="T13" fmla="*/ 236 h 371"/>
              <a:gd name="T14" fmla="*/ 137 w 372"/>
              <a:gd name="T15" fmla="*/ 189 h 371"/>
              <a:gd name="T16" fmla="*/ 73 w 372"/>
              <a:gd name="T17" fmla="*/ 226 h 371"/>
              <a:gd name="T18" fmla="*/ 28 w 372"/>
              <a:gd name="T19" fmla="*/ 146 h 371"/>
              <a:gd name="T20" fmla="*/ 91 w 372"/>
              <a:gd name="T21" fmla="*/ 109 h 371"/>
              <a:gd name="T22" fmla="*/ 74 w 372"/>
              <a:gd name="T23" fmla="*/ 46 h 371"/>
              <a:gd name="T24" fmla="*/ 0 w 372"/>
              <a:gd name="T25" fmla="*/ 46 h 371"/>
              <a:gd name="T26" fmla="*/ 0 w 372"/>
              <a:gd name="T27" fmla="*/ 0 h 371"/>
              <a:gd name="T28" fmla="*/ 372 w 372"/>
              <a:gd name="T29" fmla="*/ 0 h 371"/>
              <a:gd name="T30" fmla="*/ 372 w 372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371"/>
                </a:moveTo>
                <a:cubicBezTo>
                  <a:pt x="325" y="371"/>
                  <a:pt x="325" y="371"/>
                  <a:pt x="325" y="371"/>
                </a:cubicBezTo>
                <a:cubicBezTo>
                  <a:pt x="325" y="299"/>
                  <a:pt x="325" y="299"/>
                  <a:pt x="325" y="299"/>
                </a:cubicBezTo>
                <a:cubicBezTo>
                  <a:pt x="304" y="295"/>
                  <a:pt x="282" y="289"/>
                  <a:pt x="263" y="282"/>
                </a:cubicBezTo>
                <a:cubicBezTo>
                  <a:pt x="226" y="345"/>
                  <a:pt x="226" y="345"/>
                  <a:pt x="226" y="345"/>
                </a:cubicBezTo>
                <a:cubicBezTo>
                  <a:pt x="145" y="299"/>
                  <a:pt x="145" y="299"/>
                  <a:pt x="145" y="299"/>
                </a:cubicBezTo>
                <a:cubicBezTo>
                  <a:pt x="182" y="236"/>
                  <a:pt x="182" y="236"/>
                  <a:pt x="182" y="236"/>
                </a:cubicBezTo>
                <a:cubicBezTo>
                  <a:pt x="166" y="221"/>
                  <a:pt x="150" y="206"/>
                  <a:pt x="137" y="189"/>
                </a:cubicBezTo>
                <a:cubicBezTo>
                  <a:pt x="73" y="226"/>
                  <a:pt x="73" y="226"/>
                  <a:pt x="73" y="22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82" y="89"/>
                  <a:pt x="78" y="69"/>
                  <a:pt x="7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372" y="0"/>
                  <a:pt x="372" y="0"/>
                  <a:pt x="372" y="0"/>
                </a:cubicBezTo>
                <a:lnTo>
                  <a:pt x="372" y="3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446220" y="3040127"/>
            <a:ext cx="1479096" cy="2862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多功能工具集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446220" y="3988513"/>
            <a:ext cx="1479096" cy="2862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提醒功能备忘录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4330314" y="2937656"/>
            <a:ext cx="452602" cy="402133"/>
          </a:xfrm>
          <a:custGeom>
            <a:avLst/>
            <a:gdLst>
              <a:gd name="T0" fmla="*/ 133 w 134"/>
              <a:gd name="T1" fmla="*/ 16 h 119"/>
              <a:gd name="T2" fmla="*/ 121 w 134"/>
              <a:gd name="T3" fmla="*/ 5 h 119"/>
              <a:gd name="T4" fmla="*/ 115 w 134"/>
              <a:gd name="T5" fmla="*/ 5 h 119"/>
              <a:gd name="T6" fmla="*/ 114 w 134"/>
              <a:gd name="T7" fmla="*/ 8 h 119"/>
              <a:gd name="T8" fmla="*/ 111 w 134"/>
              <a:gd name="T9" fmla="*/ 9 h 119"/>
              <a:gd name="T10" fmla="*/ 111 w 134"/>
              <a:gd name="T11" fmla="*/ 9 h 119"/>
              <a:gd name="T12" fmla="*/ 81 w 134"/>
              <a:gd name="T13" fmla="*/ 39 h 119"/>
              <a:gd name="T14" fmla="*/ 79 w 134"/>
              <a:gd name="T15" fmla="*/ 47 h 119"/>
              <a:gd name="T16" fmla="*/ 82 w 134"/>
              <a:gd name="T17" fmla="*/ 50 h 119"/>
              <a:gd name="T18" fmla="*/ 82 w 134"/>
              <a:gd name="T19" fmla="*/ 50 h 119"/>
              <a:gd name="T20" fmla="*/ 83 w 134"/>
              <a:gd name="T21" fmla="*/ 51 h 119"/>
              <a:gd name="T22" fmla="*/ 76 w 134"/>
              <a:gd name="T23" fmla="*/ 57 h 119"/>
              <a:gd name="T24" fmla="*/ 54 w 134"/>
              <a:gd name="T25" fmla="*/ 35 h 119"/>
              <a:gd name="T26" fmla="*/ 47 w 134"/>
              <a:gd name="T27" fmla="*/ 10 h 119"/>
              <a:gd name="T28" fmla="*/ 21 w 134"/>
              <a:gd name="T29" fmla="*/ 3 h 119"/>
              <a:gd name="T30" fmla="*/ 36 w 134"/>
              <a:gd name="T31" fmla="*/ 18 h 119"/>
              <a:gd name="T32" fmla="*/ 32 w 134"/>
              <a:gd name="T33" fmla="*/ 32 h 119"/>
              <a:gd name="T34" fmla="*/ 18 w 134"/>
              <a:gd name="T35" fmla="*/ 36 h 119"/>
              <a:gd name="T36" fmla="*/ 3 w 134"/>
              <a:gd name="T37" fmla="*/ 21 h 119"/>
              <a:gd name="T38" fmla="*/ 10 w 134"/>
              <a:gd name="T39" fmla="*/ 47 h 119"/>
              <a:gd name="T40" fmla="*/ 36 w 134"/>
              <a:gd name="T41" fmla="*/ 53 h 119"/>
              <a:gd name="T42" fmla="*/ 37 w 134"/>
              <a:gd name="T43" fmla="*/ 53 h 119"/>
              <a:gd name="T44" fmla="*/ 58 w 134"/>
              <a:gd name="T45" fmla="*/ 75 h 119"/>
              <a:gd name="T46" fmla="*/ 38 w 134"/>
              <a:gd name="T47" fmla="*/ 96 h 119"/>
              <a:gd name="T48" fmla="*/ 36 w 134"/>
              <a:gd name="T49" fmla="*/ 95 h 119"/>
              <a:gd name="T50" fmla="*/ 31 w 134"/>
              <a:gd name="T51" fmla="*/ 99 h 119"/>
              <a:gd name="T52" fmla="*/ 21 w 134"/>
              <a:gd name="T53" fmla="*/ 115 h 119"/>
              <a:gd name="T54" fmla="*/ 23 w 134"/>
              <a:gd name="T55" fmla="*/ 117 h 119"/>
              <a:gd name="T56" fmla="*/ 39 w 134"/>
              <a:gd name="T57" fmla="*/ 107 h 119"/>
              <a:gd name="T58" fmla="*/ 43 w 134"/>
              <a:gd name="T59" fmla="*/ 101 h 119"/>
              <a:gd name="T60" fmla="*/ 42 w 134"/>
              <a:gd name="T61" fmla="*/ 100 h 119"/>
              <a:gd name="T62" fmla="*/ 63 w 134"/>
              <a:gd name="T63" fmla="*/ 80 h 119"/>
              <a:gd name="T64" fmla="*/ 98 w 134"/>
              <a:gd name="T65" fmla="*/ 115 h 119"/>
              <a:gd name="T66" fmla="*/ 107 w 134"/>
              <a:gd name="T67" fmla="*/ 119 h 119"/>
              <a:gd name="T68" fmla="*/ 116 w 134"/>
              <a:gd name="T69" fmla="*/ 115 h 119"/>
              <a:gd name="T70" fmla="*/ 116 w 134"/>
              <a:gd name="T71" fmla="*/ 97 h 119"/>
              <a:gd name="T72" fmla="*/ 81 w 134"/>
              <a:gd name="T73" fmla="*/ 62 h 119"/>
              <a:gd name="T74" fmla="*/ 87 w 134"/>
              <a:gd name="T75" fmla="*/ 56 h 119"/>
              <a:gd name="T76" fmla="*/ 90 w 134"/>
              <a:gd name="T77" fmla="*/ 59 h 119"/>
              <a:gd name="T78" fmla="*/ 98 w 134"/>
              <a:gd name="T79" fmla="*/ 57 h 119"/>
              <a:gd name="T80" fmla="*/ 128 w 134"/>
              <a:gd name="T81" fmla="*/ 26 h 119"/>
              <a:gd name="T82" fmla="*/ 128 w 134"/>
              <a:gd name="T83" fmla="*/ 26 h 119"/>
              <a:gd name="T84" fmla="*/ 128 w 134"/>
              <a:gd name="T85" fmla="*/ 26 h 119"/>
              <a:gd name="T86" fmla="*/ 129 w 134"/>
              <a:gd name="T87" fmla="*/ 23 h 119"/>
              <a:gd name="T88" fmla="*/ 133 w 134"/>
              <a:gd name="T89" fmla="*/ 22 h 119"/>
              <a:gd name="T90" fmla="*/ 133 w 134"/>
              <a:gd name="T91" fmla="*/ 16 h 119"/>
              <a:gd name="T92" fmla="*/ 108 w 134"/>
              <a:gd name="T93" fmla="*/ 103 h 119"/>
              <a:gd name="T94" fmla="*/ 113 w 134"/>
              <a:gd name="T95" fmla="*/ 108 h 119"/>
              <a:gd name="T96" fmla="*/ 108 w 134"/>
              <a:gd name="T97" fmla="*/ 113 h 119"/>
              <a:gd name="T98" fmla="*/ 103 w 134"/>
              <a:gd name="T99" fmla="*/ 108 h 119"/>
              <a:gd name="T100" fmla="*/ 108 w 134"/>
              <a:gd name="T101" fmla="*/ 103 h 119"/>
              <a:gd name="T102" fmla="*/ 91 w 134"/>
              <a:gd name="T103" fmla="*/ 41 h 119"/>
              <a:gd name="T104" fmla="*/ 89 w 134"/>
              <a:gd name="T105" fmla="*/ 39 h 119"/>
              <a:gd name="T106" fmla="*/ 112 w 134"/>
              <a:gd name="T107" fmla="*/ 17 h 119"/>
              <a:gd name="T108" fmla="*/ 114 w 134"/>
              <a:gd name="T109" fmla="*/ 19 h 119"/>
              <a:gd name="T110" fmla="*/ 91 w 134"/>
              <a:gd name="T111" fmla="*/ 41 h 119"/>
              <a:gd name="T112" fmla="*/ 98 w 134"/>
              <a:gd name="T113" fmla="*/ 48 h 119"/>
              <a:gd name="T114" fmla="*/ 96 w 134"/>
              <a:gd name="T115" fmla="*/ 47 h 119"/>
              <a:gd name="T116" fmla="*/ 119 w 134"/>
              <a:gd name="T117" fmla="*/ 24 h 119"/>
              <a:gd name="T118" fmla="*/ 121 w 134"/>
              <a:gd name="T119" fmla="*/ 26 h 119"/>
              <a:gd name="T120" fmla="*/ 98 w 134"/>
              <a:gd name="T121" fmla="*/ 4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906" y="3896695"/>
            <a:ext cx="440054" cy="437252"/>
            <a:chOff x="7392564" y="5336936"/>
            <a:chExt cx="556472" cy="552928"/>
          </a:xfrm>
          <a:solidFill>
            <a:schemeClr val="bg1"/>
          </a:solidFill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7392564" y="5740999"/>
              <a:ext cx="148865" cy="14886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7477630" y="5383014"/>
              <a:ext cx="368619" cy="375707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527252" y="5439725"/>
              <a:ext cx="368619" cy="368619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7835615" y="5336936"/>
              <a:ext cx="113421" cy="109878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95924" y="2926885"/>
            <a:ext cx="282643" cy="378920"/>
            <a:chOff x="8025047" y="2676140"/>
            <a:chExt cx="308642" cy="413776"/>
          </a:xfrm>
        </p:grpSpPr>
        <p:sp>
          <p:nvSpPr>
            <p:cNvPr id="41" name="Freeform 62"/>
            <p:cNvSpPr>
              <a:spLocks noEditPoints="1"/>
            </p:cNvSpPr>
            <p:nvPr/>
          </p:nvSpPr>
          <p:spPr bwMode="auto">
            <a:xfrm>
              <a:off x="8025047" y="2676140"/>
              <a:ext cx="233759" cy="413776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63"/>
            <p:cNvSpPr>
              <a:spLocks/>
            </p:cNvSpPr>
            <p:nvPr/>
          </p:nvSpPr>
          <p:spPr bwMode="auto">
            <a:xfrm>
              <a:off x="8159041" y="2753123"/>
              <a:ext cx="174648" cy="16658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Freeform 58"/>
          <p:cNvSpPr>
            <a:spLocks/>
          </p:cNvSpPr>
          <p:nvPr/>
        </p:nvSpPr>
        <p:spPr bwMode="auto">
          <a:xfrm>
            <a:off x="8089253" y="3890901"/>
            <a:ext cx="427409" cy="443045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6"/>
          <p:cNvSpPr txBox="1">
            <a:spLocks/>
          </p:cNvSpPr>
          <p:nvPr/>
        </p:nvSpPr>
        <p:spPr>
          <a:xfrm>
            <a:off x="8970700" y="3040603"/>
            <a:ext cx="1479003" cy="307739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比价软件、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8970742" y="3989053"/>
            <a:ext cx="1479427" cy="307739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文化历史记录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任意多边形 58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初定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2" grpId="0" animBg="1"/>
      <p:bldP spid="45" grpId="0" animBg="1"/>
      <p:bldP spid="46" grpId="0" build="p"/>
      <p:bldP spid="47" grpId="0" build="p"/>
      <p:bldP spid="33" grpId="0" animBg="1"/>
      <p:bldP spid="52" grpId="0" animBg="1"/>
      <p:bldP spid="43" grpId="0" build="p"/>
      <p:bldP spid="4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25119" y="1096045"/>
            <a:ext cx="8280920" cy="554446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1536" y="1098380"/>
            <a:ext cx="3097008" cy="5542133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一开始我们并不能搞清楚到底要选择哪一个作为我们的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idea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，于是就去找任老师探讨哪一个比较好。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任老师告诉我们不能犹豫不决，要小组内部讨论到统一意见，专注在一个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idea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上再去找他。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同时他也指出我们组现有的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idea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太过宽泛，不符合要求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过后的小组会议决定做比价这个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idea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和老师探讨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/>
        </p:nvSpPr>
        <p:spPr>
          <a:xfrm>
            <a:off x="1369869" y="2358983"/>
            <a:ext cx="1898571" cy="1898571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518597" y="2358983"/>
            <a:ext cx="1898571" cy="1898571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667326" y="2358983"/>
            <a:ext cx="1898571" cy="1898571"/>
          </a:xfrm>
          <a:prstGeom prst="ellipse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319154" y="4371401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3"/>
          <p:cNvSpPr txBox="1">
            <a:spLocks/>
          </p:cNvSpPr>
          <p:nvPr/>
        </p:nvSpPr>
        <p:spPr bwMode="auto">
          <a:xfrm>
            <a:off x="1369869" y="4864459"/>
            <a:ext cx="1898571" cy="143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小组讨论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进一步细化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idea,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确定将以书本作为商品做一个比价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93518" y="4637602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3"/>
          <p:cNvSpPr txBox="1">
            <a:spLocks/>
          </p:cNvSpPr>
          <p:nvPr/>
        </p:nvSpPr>
        <p:spPr bwMode="auto">
          <a:xfrm>
            <a:off x="3444234" y="4801677"/>
            <a:ext cx="1898571" cy="150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采访同学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小组成员将会议上探讨的几个问题像周围同学调查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466208" y="4411583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3"/>
          <p:cNvSpPr txBox="1">
            <a:spLocks/>
          </p:cNvSpPr>
          <p:nvPr/>
        </p:nvSpPr>
        <p:spPr bwMode="auto">
          <a:xfrm>
            <a:off x="5511899" y="4806066"/>
            <a:ext cx="1898571" cy="150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与老师探讨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汇总信息，并在此询问老师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可行性以及一些构想细节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537224" y="4679458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3"/>
          <p:cNvSpPr txBox="1">
            <a:spLocks/>
          </p:cNvSpPr>
          <p:nvPr/>
        </p:nvSpPr>
        <p:spPr bwMode="auto">
          <a:xfrm>
            <a:off x="7589613" y="4843533"/>
            <a:ext cx="1898571" cy="145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问卷调查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设计问卷，并投放于网站及社交平台，确认用户需求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0608239" y="4453437"/>
            <a:ext cx="0" cy="43027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3"/>
          <p:cNvSpPr txBox="1">
            <a:spLocks/>
          </p:cNvSpPr>
          <p:nvPr/>
        </p:nvSpPr>
        <p:spPr bwMode="auto">
          <a:xfrm>
            <a:off x="9660629" y="4843533"/>
            <a:ext cx="1898571" cy="145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信息汇总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回收问卷及各大调查，信息整理，确定要实现的功能，正式动工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060836" y="1893548"/>
            <a:ext cx="2656995" cy="2658669"/>
          </a:xfrm>
          <a:prstGeom prst="ellipse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209564" y="1923684"/>
            <a:ext cx="2656995" cy="2658669"/>
          </a:xfrm>
          <a:prstGeom prst="ellipse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3896275" y="1086572"/>
            <a:ext cx="5066203" cy="9058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调查流程</a:t>
            </a:r>
          </a:p>
        </p:txBody>
      </p:sp>
      <p:sp>
        <p:nvSpPr>
          <p:cNvPr id="28" name="任意多边形 2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调查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4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/>
      <p:bldP spid="15" grpId="0"/>
      <p:bldP spid="17" grpId="0"/>
      <p:bldP spid="20" grpId="0"/>
      <p:bldP spid="24" grpId="0"/>
      <p:bldP spid="8" grpId="0" animBg="1"/>
      <p:bldP spid="10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时间安排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F766438-3BCB-4AC2-8536-418CDDE02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914668"/>
              </p:ext>
            </p:extLst>
          </p:nvPr>
        </p:nvGraphicFramePr>
        <p:xfrm>
          <a:off x="1532831" y="2043559"/>
          <a:ext cx="9686850" cy="3145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4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778599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项目介绍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02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/>
          <p:nvPr/>
        </p:nvCxnSpPr>
        <p:spPr>
          <a:xfrm>
            <a:off x="6411089" y="1541591"/>
            <a:ext cx="0" cy="495399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745508" y="2317734"/>
            <a:ext cx="3913037" cy="614384"/>
            <a:chOff x="5349226" y="2010956"/>
            <a:chExt cx="4272984" cy="670899"/>
          </a:xfrm>
        </p:grpSpPr>
        <p:sp>
          <p:nvSpPr>
            <p:cNvPr id="1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19256" y="2032956"/>
              <a:ext cx="873828" cy="5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介绍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00206" y="3815474"/>
            <a:ext cx="3913037" cy="614384"/>
            <a:chOff x="2569789" y="3646467"/>
            <a:chExt cx="4272984" cy="670899"/>
          </a:xfrm>
        </p:grpSpPr>
        <p:sp>
          <p:nvSpPr>
            <p:cNvPr id="1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30086" y="3689520"/>
              <a:ext cx="1546004" cy="5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功能简介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5508" y="5389653"/>
            <a:ext cx="3913037" cy="614384"/>
            <a:chOff x="5349226" y="5365450"/>
            <a:chExt cx="4272984" cy="670899"/>
          </a:xfrm>
        </p:grpSpPr>
        <p:sp>
          <p:nvSpPr>
            <p:cNvPr id="19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7700" y="5404961"/>
              <a:ext cx="1546004" cy="5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开发工具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0" name="任意多边形 4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软件介绍 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31429" y="2278031"/>
            <a:ext cx="229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一个旨在方便买家比较价格的软件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16205" y="3854900"/>
            <a:ext cx="26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搜索功能，排序功能，跳转功能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36030" y="5347597"/>
            <a:ext cx="213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Vue2.js</a:t>
            </a:r>
          </a:p>
          <a:p>
            <a:r>
              <a:rPr lang="en-US" altLang="zh-CN" dirty="0" err="1"/>
              <a:t>ivew</a:t>
            </a:r>
            <a:r>
              <a:rPr lang="zh-CN" altLang="en-US" dirty="0"/>
              <a:t>组件库</a:t>
            </a:r>
          </a:p>
        </p:txBody>
      </p:sp>
    </p:spTree>
    <p:extLst>
      <p:ext uri="{BB962C8B-B14F-4D97-AF65-F5344CB8AC3E}">
        <p14:creationId xmlns:p14="http://schemas.microsoft.com/office/powerpoint/2010/main" val="73624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3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6"/>
      </a:accent1>
      <a:accent2>
        <a:srgbClr val="1AB8F3"/>
      </a:accent2>
      <a:accent3>
        <a:srgbClr val="006AB6"/>
      </a:accent3>
      <a:accent4>
        <a:srgbClr val="1AB8F3"/>
      </a:accent4>
      <a:accent5>
        <a:srgbClr val="006AB6"/>
      </a:accent5>
      <a:accent6>
        <a:srgbClr val="1AB8F3"/>
      </a:accent6>
      <a:hlink>
        <a:srgbClr val="006AB6"/>
      </a:hlink>
      <a:folHlink>
        <a:srgbClr val="1AB8F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824</Words>
  <Application>Microsoft Office PowerPoint</Application>
  <PresentationFormat>自定义</PresentationFormat>
  <Paragraphs>147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Roboto</vt:lpstr>
      <vt:lpstr>Source Han Sans ExtraLight</vt:lpstr>
      <vt:lpstr>宋体</vt:lpstr>
      <vt:lpstr>微软雅黑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月度总结</dc:title>
  <dc:creator/>
  <cp:keywords>第一PPT模板网：www.1ppt.com</cp:keywords>
  <cp:lastModifiedBy/>
  <cp:revision>1</cp:revision>
  <dcterms:created xsi:type="dcterms:W3CDTF">2016-10-17T14:00:15Z</dcterms:created>
  <dcterms:modified xsi:type="dcterms:W3CDTF">2017-12-24T14:35:21Z</dcterms:modified>
</cp:coreProperties>
</file>