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730" r:id="rId3"/>
    <p:sldId id="6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7" autoAdjust="0"/>
    <p:restoredTop sz="97723" autoAdjust="0"/>
  </p:normalViewPr>
  <p:slideViewPr>
    <p:cSldViewPr snapToGrid="0" snapToObjects="1">
      <p:cViewPr varScale="1">
        <p:scale>
          <a:sx n="72" d="100"/>
          <a:sy n="72" d="100"/>
        </p:scale>
        <p:origin x="684" y="72"/>
      </p:cViewPr>
      <p:guideLst>
        <p:guide orient="horz" pos="217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F11C4-9F91-604C-A6FB-AB7D932F34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9E0D1-90DC-6F40-ABEB-7CCB3084F72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2B19-9DBA-4842-A448-558E952D6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ED11-12D1-4E67-A720-416F2E5FFB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FC7EB-554F-B649-AD2C-D272A628CDF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工作经历</a:t>
            </a:r>
            <a:endParaRPr kumimoji="1"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410443" y="4002217"/>
            <a:ext cx="591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百合网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前端开发技术经理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07304" y="3414909"/>
            <a:ext cx="589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机锋网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项目经理</a:t>
            </a:r>
            <a:endParaRPr kumimoji="1"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4678" y="2285538"/>
            <a:ext cx="598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中软国际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高级讲师</a:t>
            </a:r>
            <a:endParaRPr kumimoji="1"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09335" y="2926426"/>
            <a:ext cx="598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传智播客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高级讲师</a:t>
            </a:r>
            <a:endParaRPr kumimoji="1"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22" descr="IMG_244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81" y="2113544"/>
            <a:ext cx="2170425" cy="2673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累计个人出版 </a:t>
            </a:r>
            <a:r>
              <a:rPr lang="zh-CN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部图书作品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6593" y="4938762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613" y="16159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6" name="Picture 2" descr="http://img11.360buyimg.com/n7/g14/M00/11/10/rBEhVlI-sf4IAAAAAAPjOd1I93gAADa-gCIQvMAA-NR41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7" y="3251332"/>
            <a:ext cx="1884893" cy="1884894"/>
          </a:xfrm>
          <a:prstGeom prst="rect">
            <a:avLst/>
          </a:prstGeom>
          <a:noFill/>
        </p:spPr>
      </p:pic>
      <p:pic>
        <p:nvPicPr>
          <p:cNvPr id="1028" name="Picture 4" descr="http://img11.360buyimg.com/n7/g13/M05/15/09/rBEhU1J5HvcIAAAAAABd9RWwF00AAFDNQN0C0wAAF4N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54" y="2323370"/>
            <a:ext cx="1914104" cy="1914105"/>
          </a:xfrm>
          <a:prstGeom prst="rect">
            <a:avLst/>
          </a:prstGeom>
          <a:noFill/>
        </p:spPr>
      </p:pic>
      <p:pic>
        <p:nvPicPr>
          <p:cNvPr id="1030" name="Picture 6" descr="http://img13.360buyimg.com/n7/jfs/t979/362/195825186/24982/bc1f3772/550a4cffNd1c2b4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83" y="3698540"/>
            <a:ext cx="1823656" cy="1823657"/>
          </a:xfrm>
          <a:prstGeom prst="rect">
            <a:avLst/>
          </a:prstGeom>
          <a:noFill/>
        </p:spPr>
      </p:pic>
      <p:pic>
        <p:nvPicPr>
          <p:cNvPr id="1032" name="Picture 8" descr="http://img13.360buyimg.com/n7/jfs/t157/258/2417848665/52896/fcfeb363/53ce96a1Na33649f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r="11928"/>
          <a:stretch>
            <a:fillRect/>
          </a:stretch>
        </p:blipFill>
        <p:spPr bwMode="auto">
          <a:xfrm>
            <a:off x="1118641" y="1865163"/>
            <a:ext cx="1244956" cy="1685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34" name="Picture 10" descr="http://img14.360buyimg.com/n7/jfs/t403/304/620729831/26670/37811261/54282f6aN93ac583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66" y="2939089"/>
            <a:ext cx="1646188" cy="1646189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26991" y="4023141"/>
            <a:ext cx="1695125" cy="20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/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</vt:lpstr>
      <vt:lpstr>Calibri Light</vt:lpstr>
      <vt:lpstr>Arial Unicode MS</vt:lpstr>
      <vt:lpstr>Calibri</vt:lpstr>
      <vt:lpstr>Office 主题</vt:lpstr>
      <vt:lpstr>工作经历</vt:lpstr>
      <vt:lpstr>累计个人出版 10 部图书作品</vt:lpstr>
    </vt:vector>
  </TitlesOfParts>
  <LinksUpToDate>false</LinksUpToDate>
  <SharedDoc>false</SharedDoc>
  <HyperlinksChanged>false</HyperlinksChanged>
  <AppVersion>14.0000</AppVersion>
  <Pages>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guorong tao</dc:creator>
  <cp:lastModifiedBy>tgrong</cp:lastModifiedBy>
  <cp:revision>5</cp:revision>
  <dcterms:created xsi:type="dcterms:W3CDTF">2019-09-18T07:46:00Z</dcterms:created>
  <dcterms:modified xsi:type="dcterms:W3CDTF">2019-09-18T08:38:48Z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