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0" r:id="rId7"/>
    <p:sldId id="277" r:id="rId8"/>
    <p:sldId id="278" r:id="rId9"/>
    <p:sldId id="279" r:id="rId10"/>
    <p:sldId id="275" r:id="rId11"/>
    <p:sldId id="280" r:id="rId12"/>
    <p:sldId id="274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D32F4-460C-4518-BA03-CF0A81ED67E8}" v="193" dt="2021-01-03T21:32:34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41" autoAdjust="0"/>
  </p:normalViewPr>
  <p:slideViewPr>
    <p:cSldViewPr snapToGrid="0" snapToObjects="1">
      <p:cViewPr varScale="1">
        <p:scale>
          <a:sx n="91" d="100"/>
          <a:sy n="91" d="100"/>
        </p:scale>
        <p:origin x="16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Satoshi Suzuki Kishimoto" userId="615d45d0c0242e55" providerId="LiveId" clId="{6F5D32F4-460C-4518-BA03-CF0A81ED67E8}"/>
    <pc:docChg chg="undo redo custSel addSld delSld modSld">
      <pc:chgData name="Eric Satoshi Suzuki Kishimoto" userId="615d45d0c0242e55" providerId="LiveId" clId="{6F5D32F4-460C-4518-BA03-CF0A81ED67E8}" dt="2021-01-04T00:13:25.224" v="892" actId="478"/>
      <pc:docMkLst>
        <pc:docMk/>
      </pc:docMkLst>
      <pc:sldChg chg="modSp mod modTransition">
        <pc:chgData name="Eric Satoshi Suzuki Kishimoto" userId="615d45d0c0242e55" providerId="LiveId" clId="{6F5D32F4-460C-4518-BA03-CF0A81ED67E8}" dt="2021-01-04T00:12:50.445" v="890" actId="1076"/>
        <pc:sldMkLst>
          <pc:docMk/>
          <pc:sldMk cId="3417721485" sldId="256"/>
        </pc:sldMkLst>
        <pc:spChg chg="mod">
          <ac:chgData name="Eric Satoshi Suzuki Kishimoto" userId="615d45d0c0242e55" providerId="LiveId" clId="{6F5D32F4-460C-4518-BA03-CF0A81ED67E8}" dt="2021-01-04T00:12:50.445" v="890" actId="1076"/>
          <ac:spMkLst>
            <pc:docMk/>
            <pc:sldMk cId="3417721485" sldId="256"/>
            <ac:spMk id="2" creationId="{340C7600-5BA8-4A54-887F-74AF87750A31}"/>
          </ac:spMkLst>
        </pc:spChg>
        <pc:spChg chg="mod">
          <ac:chgData name="Eric Satoshi Suzuki Kishimoto" userId="615d45d0c0242e55" providerId="LiveId" clId="{6F5D32F4-460C-4518-BA03-CF0A81ED67E8}" dt="2021-01-04T00:12:46.681" v="889" actId="14100"/>
          <ac:spMkLst>
            <pc:docMk/>
            <pc:sldMk cId="3417721485" sldId="256"/>
            <ac:spMk id="3" creationId="{AE584786-6548-4BB4-95FD-977AD1F362C6}"/>
          </ac:spMkLst>
        </pc:spChg>
      </pc:sldChg>
      <pc:sldChg chg="modTransition modAnim">
        <pc:chgData name="Eric Satoshi Suzuki Kishimoto" userId="615d45d0c0242e55" providerId="LiveId" clId="{6F5D32F4-460C-4518-BA03-CF0A81ED67E8}" dt="2021-01-03T21:27:25.620" v="864"/>
        <pc:sldMkLst>
          <pc:docMk/>
          <pc:sldMk cId="2913824905" sldId="258"/>
        </pc:sldMkLst>
      </pc:sldChg>
      <pc:sldChg chg="modTransition modAnim">
        <pc:chgData name="Eric Satoshi Suzuki Kishimoto" userId="615d45d0c0242e55" providerId="LiveId" clId="{6F5D32F4-460C-4518-BA03-CF0A81ED67E8}" dt="2021-01-03T21:27:08.456" v="862"/>
        <pc:sldMkLst>
          <pc:docMk/>
          <pc:sldMk cId="1429390259" sldId="260"/>
        </pc:sldMkLst>
      </pc:sldChg>
      <pc:sldChg chg="delSp modSp mod modTransition">
        <pc:chgData name="Eric Satoshi Suzuki Kishimoto" userId="615d45d0c0242e55" providerId="LiveId" clId="{6F5D32F4-460C-4518-BA03-CF0A81ED67E8}" dt="2021-01-04T00:13:25.224" v="892" actId="478"/>
        <pc:sldMkLst>
          <pc:docMk/>
          <pc:sldMk cId="2939930866" sldId="274"/>
        </pc:sldMkLst>
        <pc:spChg chg="del mod">
          <ac:chgData name="Eric Satoshi Suzuki Kishimoto" userId="615d45d0c0242e55" providerId="LiveId" clId="{6F5D32F4-460C-4518-BA03-CF0A81ED67E8}" dt="2021-01-04T00:13:25.224" v="892" actId="478"/>
          <ac:spMkLst>
            <pc:docMk/>
            <pc:sldMk cId="2939930866" sldId="274"/>
            <ac:spMk id="3" creationId="{4B64FA72-B055-4AE3-A6FD-8071BD687CBE}"/>
          </ac:spMkLst>
        </pc:spChg>
      </pc:sldChg>
      <pc:sldChg chg="modSp mod modTransition modAnim">
        <pc:chgData name="Eric Satoshi Suzuki Kishimoto" userId="615d45d0c0242e55" providerId="LiveId" clId="{6F5D32F4-460C-4518-BA03-CF0A81ED67E8}" dt="2021-01-03T21:27:32.731" v="868"/>
        <pc:sldMkLst>
          <pc:docMk/>
          <pc:sldMk cId="2676004845" sldId="275"/>
        </pc:sldMkLst>
        <pc:spChg chg="mod">
          <ac:chgData name="Eric Satoshi Suzuki Kishimoto" userId="615d45d0c0242e55" providerId="LiveId" clId="{6F5D32F4-460C-4518-BA03-CF0A81ED67E8}" dt="2021-01-03T18:19:29.371" v="387" actId="1076"/>
          <ac:spMkLst>
            <pc:docMk/>
            <pc:sldMk cId="2676004845" sldId="275"/>
            <ac:spMk id="3" creationId="{546D847C-FD4E-4095-9955-528A1897FA6D}"/>
          </ac:spMkLst>
        </pc:spChg>
      </pc:sldChg>
      <pc:sldChg chg="del">
        <pc:chgData name="Eric Satoshi Suzuki Kishimoto" userId="615d45d0c0242e55" providerId="LiveId" clId="{6F5D32F4-460C-4518-BA03-CF0A81ED67E8}" dt="2021-01-03T17:51:01.950" v="93" actId="2696"/>
        <pc:sldMkLst>
          <pc:docMk/>
          <pc:sldMk cId="1038522690" sldId="276"/>
        </pc:sldMkLst>
      </pc:sldChg>
      <pc:sldChg chg="modTransition modAnim">
        <pc:chgData name="Eric Satoshi Suzuki Kishimoto" userId="615d45d0c0242e55" providerId="LiveId" clId="{6F5D32F4-460C-4518-BA03-CF0A81ED67E8}" dt="2021-01-03T21:27:28.003" v="865"/>
        <pc:sldMkLst>
          <pc:docMk/>
          <pc:sldMk cId="585273661" sldId="277"/>
        </pc:sldMkLst>
      </pc:sldChg>
      <pc:sldChg chg="addSp delSp modSp new mod modTransition modAnim">
        <pc:chgData name="Eric Satoshi Suzuki Kishimoto" userId="615d45d0c0242e55" providerId="LiveId" clId="{6F5D32F4-460C-4518-BA03-CF0A81ED67E8}" dt="2021-01-03T21:31:52.339" v="873"/>
        <pc:sldMkLst>
          <pc:docMk/>
          <pc:sldMk cId="414872159" sldId="278"/>
        </pc:sldMkLst>
        <pc:spChg chg="del">
          <ac:chgData name="Eric Satoshi Suzuki Kishimoto" userId="615d45d0c0242e55" providerId="LiveId" clId="{6F5D32F4-460C-4518-BA03-CF0A81ED67E8}" dt="2021-01-03T17:56:01.371" v="95" actId="478"/>
          <ac:spMkLst>
            <pc:docMk/>
            <pc:sldMk cId="414872159" sldId="278"/>
            <ac:spMk id="2" creationId="{CB9B67B5-A095-44A6-AE89-B31A713010B4}"/>
          </ac:spMkLst>
        </pc:spChg>
        <pc:spChg chg="del">
          <ac:chgData name="Eric Satoshi Suzuki Kishimoto" userId="615d45d0c0242e55" providerId="LiveId" clId="{6F5D32F4-460C-4518-BA03-CF0A81ED67E8}" dt="2021-01-03T17:56:03.955" v="96" actId="478"/>
          <ac:spMkLst>
            <pc:docMk/>
            <pc:sldMk cId="414872159" sldId="278"/>
            <ac:spMk id="3" creationId="{729F7FE9-C954-4B07-8383-9839EB181A73}"/>
          </ac:spMkLst>
        </pc:spChg>
        <pc:spChg chg="add mod">
          <ac:chgData name="Eric Satoshi Suzuki Kishimoto" userId="615d45d0c0242e55" providerId="LiveId" clId="{6F5D32F4-460C-4518-BA03-CF0A81ED67E8}" dt="2021-01-03T18:09:55.794" v="269" actId="1076"/>
          <ac:spMkLst>
            <pc:docMk/>
            <pc:sldMk cId="414872159" sldId="278"/>
            <ac:spMk id="4" creationId="{8CB06598-3026-4439-B58C-2ADFF22FE41F}"/>
          </ac:spMkLst>
        </pc:spChg>
        <pc:spChg chg="add del mod">
          <ac:chgData name="Eric Satoshi Suzuki Kishimoto" userId="615d45d0c0242e55" providerId="LiveId" clId="{6F5D32F4-460C-4518-BA03-CF0A81ED67E8}" dt="2021-01-03T17:56:56.750" v="119" actId="478"/>
          <ac:spMkLst>
            <pc:docMk/>
            <pc:sldMk cId="414872159" sldId="278"/>
            <ac:spMk id="5" creationId="{DDEB3A1D-4DA9-4ABB-B379-B0618D6DE4C4}"/>
          </ac:spMkLst>
        </pc:spChg>
        <pc:spChg chg="add del mod">
          <ac:chgData name="Eric Satoshi Suzuki Kishimoto" userId="615d45d0c0242e55" providerId="LiveId" clId="{6F5D32F4-460C-4518-BA03-CF0A81ED67E8}" dt="2021-01-03T17:56:56.750" v="119" actId="478"/>
          <ac:spMkLst>
            <pc:docMk/>
            <pc:sldMk cId="414872159" sldId="278"/>
            <ac:spMk id="6" creationId="{EE8ACEA8-48F1-4B8F-8E2E-BB8B0972AEA8}"/>
          </ac:spMkLst>
        </pc:spChg>
        <pc:spChg chg="add del mod">
          <ac:chgData name="Eric Satoshi Suzuki Kishimoto" userId="615d45d0c0242e55" providerId="LiveId" clId="{6F5D32F4-460C-4518-BA03-CF0A81ED67E8}" dt="2021-01-03T17:56:56.750" v="119" actId="478"/>
          <ac:spMkLst>
            <pc:docMk/>
            <pc:sldMk cId="414872159" sldId="278"/>
            <ac:spMk id="7" creationId="{D0A3B2BE-F2CD-4BEC-B705-0E4FB9C14FE8}"/>
          </ac:spMkLst>
        </pc:spChg>
        <pc:spChg chg="add del mod">
          <ac:chgData name="Eric Satoshi Suzuki Kishimoto" userId="615d45d0c0242e55" providerId="LiveId" clId="{6F5D32F4-460C-4518-BA03-CF0A81ED67E8}" dt="2021-01-03T17:56:58.957" v="120" actId="478"/>
          <ac:spMkLst>
            <pc:docMk/>
            <pc:sldMk cId="414872159" sldId="278"/>
            <ac:spMk id="8" creationId="{7D62B928-69B9-48F1-8622-B774B3286083}"/>
          </ac:spMkLst>
        </pc:spChg>
        <pc:spChg chg="add del mod">
          <ac:chgData name="Eric Satoshi Suzuki Kishimoto" userId="615d45d0c0242e55" providerId="LiveId" clId="{6F5D32F4-460C-4518-BA03-CF0A81ED67E8}" dt="2021-01-03T17:56:58.957" v="120" actId="478"/>
          <ac:spMkLst>
            <pc:docMk/>
            <pc:sldMk cId="414872159" sldId="278"/>
            <ac:spMk id="9" creationId="{AA467860-50E1-41F6-87ED-053469F75DF3}"/>
          </ac:spMkLst>
        </pc:spChg>
        <pc:spChg chg="add mod">
          <ac:chgData name="Eric Satoshi Suzuki Kishimoto" userId="615d45d0c0242e55" providerId="LiveId" clId="{6F5D32F4-460C-4518-BA03-CF0A81ED67E8}" dt="2021-01-03T17:56:55.643" v="118" actId="571"/>
          <ac:spMkLst>
            <pc:docMk/>
            <pc:sldMk cId="414872159" sldId="278"/>
            <ac:spMk id="10" creationId="{C8A3832A-328D-410A-A9E5-BC94B3CD2B1C}"/>
          </ac:spMkLst>
        </pc:spChg>
        <pc:spChg chg="add mod">
          <ac:chgData name="Eric Satoshi Suzuki Kishimoto" userId="615d45d0c0242e55" providerId="LiveId" clId="{6F5D32F4-460C-4518-BA03-CF0A81ED67E8}" dt="2021-01-03T17:56:55.643" v="118" actId="571"/>
          <ac:spMkLst>
            <pc:docMk/>
            <pc:sldMk cId="414872159" sldId="278"/>
            <ac:spMk id="11" creationId="{FE66A733-5D7D-495E-866B-936E2C767297}"/>
          </ac:spMkLst>
        </pc:spChg>
        <pc:spChg chg="add mod">
          <ac:chgData name="Eric Satoshi Suzuki Kishimoto" userId="615d45d0c0242e55" providerId="LiveId" clId="{6F5D32F4-460C-4518-BA03-CF0A81ED67E8}" dt="2021-01-03T17:56:55.643" v="118" actId="571"/>
          <ac:spMkLst>
            <pc:docMk/>
            <pc:sldMk cId="414872159" sldId="278"/>
            <ac:spMk id="12" creationId="{C3F6FED4-C7DD-43B0-81C5-78B4BA8E1651}"/>
          </ac:spMkLst>
        </pc:spChg>
        <pc:spChg chg="add del mod">
          <ac:chgData name="Eric Satoshi Suzuki Kishimoto" userId="615d45d0c0242e55" providerId="LiveId" clId="{6F5D32F4-460C-4518-BA03-CF0A81ED67E8}" dt="2021-01-03T17:56:54.822" v="117" actId="571"/>
          <ac:spMkLst>
            <pc:docMk/>
            <pc:sldMk cId="414872159" sldId="278"/>
            <ac:spMk id="13" creationId="{7BECB5EA-04A7-483A-A524-066DFC75527C}"/>
          </ac:spMkLst>
        </pc:spChg>
        <pc:spChg chg="add del mod">
          <ac:chgData name="Eric Satoshi Suzuki Kishimoto" userId="615d45d0c0242e55" providerId="LiveId" clId="{6F5D32F4-460C-4518-BA03-CF0A81ED67E8}" dt="2021-01-03T17:56:54.822" v="117" actId="571"/>
          <ac:spMkLst>
            <pc:docMk/>
            <pc:sldMk cId="414872159" sldId="278"/>
            <ac:spMk id="14" creationId="{C8517B53-2863-4E41-A56F-3BAF6BA12FAF}"/>
          </ac:spMkLst>
        </pc:spChg>
        <pc:spChg chg="add del mod">
          <ac:chgData name="Eric Satoshi Suzuki Kishimoto" userId="615d45d0c0242e55" providerId="LiveId" clId="{6F5D32F4-460C-4518-BA03-CF0A81ED67E8}" dt="2021-01-03T17:56:54.822" v="117" actId="571"/>
          <ac:spMkLst>
            <pc:docMk/>
            <pc:sldMk cId="414872159" sldId="278"/>
            <ac:spMk id="15" creationId="{9E4B89F5-C125-4F42-8C32-B8143AF302BB}"/>
          </ac:spMkLst>
        </pc:spChg>
        <pc:spChg chg="add del mod">
          <ac:chgData name="Eric Satoshi Suzuki Kishimoto" userId="615d45d0c0242e55" providerId="LiveId" clId="{6F5D32F4-460C-4518-BA03-CF0A81ED67E8}" dt="2021-01-03T17:56:54.822" v="117" actId="571"/>
          <ac:spMkLst>
            <pc:docMk/>
            <pc:sldMk cId="414872159" sldId="278"/>
            <ac:spMk id="16" creationId="{B7B40F74-A8A1-4463-BF60-15466BF3B3CC}"/>
          </ac:spMkLst>
        </pc:spChg>
        <pc:spChg chg="add del mod">
          <ac:chgData name="Eric Satoshi Suzuki Kishimoto" userId="615d45d0c0242e55" providerId="LiveId" clId="{6F5D32F4-460C-4518-BA03-CF0A81ED67E8}" dt="2021-01-03T17:56:54.822" v="117" actId="571"/>
          <ac:spMkLst>
            <pc:docMk/>
            <pc:sldMk cId="414872159" sldId="278"/>
            <ac:spMk id="17" creationId="{253D58AB-38A1-4FA8-88E7-1612CD6B81DE}"/>
          </ac:spMkLst>
        </pc:spChg>
        <pc:spChg chg="add del mod">
          <ac:chgData name="Eric Satoshi Suzuki Kishimoto" userId="615d45d0c0242e55" providerId="LiveId" clId="{6F5D32F4-460C-4518-BA03-CF0A81ED67E8}" dt="2021-01-03T17:57:19.103" v="131"/>
          <ac:spMkLst>
            <pc:docMk/>
            <pc:sldMk cId="414872159" sldId="278"/>
            <ac:spMk id="18" creationId="{5D539C48-1977-4613-8DA3-38818367F944}"/>
          </ac:spMkLst>
        </pc:spChg>
        <pc:spChg chg="add del mod">
          <ac:chgData name="Eric Satoshi Suzuki Kishimoto" userId="615d45d0c0242e55" providerId="LiveId" clId="{6F5D32F4-460C-4518-BA03-CF0A81ED67E8}" dt="2021-01-03T17:57:20.927" v="133"/>
          <ac:spMkLst>
            <pc:docMk/>
            <pc:sldMk cId="414872159" sldId="278"/>
            <ac:spMk id="19" creationId="{F6F2110B-911C-49BD-A932-C1B895F28979}"/>
          </ac:spMkLst>
        </pc:spChg>
        <pc:spChg chg="add mod">
          <ac:chgData name="Eric Satoshi Suzuki Kishimoto" userId="615d45d0c0242e55" providerId="LiveId" clId="{6F5D32F4-460C-4518-BA03-CF0A81ED67E8}" dt="2021-01-03T18:16:07.354" v="328" actId="1076"/>
          <ac:spMkLst>
            <pc:docMk/>
            <pc:sldMk cId="414872159" sldId="278"/>
            <ac:spMk id="20" creationId="{2E0C5D47-2CD1-4546-8690-ED3DB2A6F6DC}"/>
          </ac:spMkLst>
        </pc:spChg>
        <pc:spChg chg="add del mod">
          <ac:chgData name="Eric Satoshi Suzuki Kishimoto" userId="615d45d0c0242e55" providerId="LiveId" clId="{6F5D32F4-460C-4518-BA03-CF0A81ED67E8}" dt="2021-01-03T18:15:49.031" v="322" actId="478"/>
          <ac:spMkLst>
            <pc:docMk/>
            <pc:sldMk cId="414872159" sldId="278"/>
            <ac:spMk id="21" creationId="{CC811FAD-50DC-4E66-9764-C2F9C9633104}"/>
          </ac:spMkLst>
        </pc:spChg>
        <pc:spChg chg="add del mod">
          <ac:chgData name="Eric Satoshi Suzuki Kishimoto" userId="615d45d0c0242e55" providerId="LiveId" clId="{6F5D32F4-460C-4518-BA03-CF0A81ED67E8}" dt="2021-01-03T18:15:49.676" v="323" actId="478"/>
          <ac:spMkLst>
            <pc:docMk/>
            <pc:sldMk cId="414872159" sldId="278"/>
            <ac:spMk id="22" creationId="{8A2BECA6-76D3-4793-BA5B-743F6FA9F2D1}"/>
          </ac:spMkLst>
        </pc:spChg>
        <pc:spChg chg="add del mod">
          <ac:chgData name="Eric Satoshi Suzuki Kishimoto" userId="615d45d0c0242e55" providerId="LiveId" clId="{6F5D32F4-460C-4518-BA03-CF0A81ED67E8}" dt="2021-01-03T18:15:50.124" v="324" actId="478"/>
          <ac:spMkLst>
            <pc:docMk/>
            <pc:sldMk cId="414872159" sldId="278"/>
            <ac:spMk id="23" creationId="{C7B9F1EE-001E-45E4-A515-17301941F96B}"/>
          </ac:spMkLst>
        </pc:spChg>
        <pc:spChg chg="add del mod">
          <ac:chgData name="Eric Satoshi Suzuki Kishimoto" userId="615d45d0c0242e55" providerId="LiveId" clId="{6F5D32F4-460C-4518-BA03-CF0A81ED67E8}" dt="2021-01-03T18:15:50.627" v="325" actId="478"/>
          <ac:spMkLst>
            <pc:docMk/>
            <pc:sldMk cId="414872159" sldId="278"/>
            <ac:spMk id="24" creationId="{ECCD6A7D-6AAA-48BE-9036-C08DC81A7F68}"/>
          </ac:spMkLst>
        </pc:spChg>
        <pc:spChg chg="add del mod">
          <ac:chgData name="Eric Satoshi Suzuki Kishimoto" userId="615d45d0c0242e55" providerId="LiveId" clId="{6F5D32F4-460C-4518-BA03-CF0A81ED67E8}" dt="2021-01-03T18:12:56.029" v="314" actId="478"/>
          <ac:spMkLst>
            <pc:docMk/>
            <pc:sldMk cId="414872159" sldId="278"/>
            <ac:spMk id="25" creationId="{6CC5762E-E547-49DC-A85A-2E22ACD6A1BA}"/>
          </ac:spMkLst>
        </pc:spChg>
        <pc:spChg chg="add del mod">
          <ac:chgData name="Eric Satoshi Suzuki Kishimoto" userId="615d45d0c0242e55" providerId="LiveId" clId="{6F5D32F4-460C-4518-BA03-CF0A81ED67E8}" dt="2021-01-03T18:00:50.959" v="164" actId="478"/>
          <ac:spMkLst>
            <pc:docMk/>
            <pc:sldMk cId="414872159" sldId="278"/>
            <ac:spMk id="26" creationId="{F057185E-9E36-45AC-B910-44B0497F52C9}"/>
          </ac:spMkLst>
        </pc:spChg>
        <pc:spChg chg="add del mod">
          <ac:chgData name="Eric Satoshi Suzuki Kishimoto" userId="615d45d0c0242e55" providerId="LiveId" clId="{6F5D32F4-460C-4518-BA03-CF0A81ED67E8}" dt="2021-01-03T18:00:50.959" v="164" actId="478"/>
          <ac:spMkLst>
            <pc:docMk/>
            <pc:sldMk cId="414872159" sldId="278"/>
            <ac:spMk id="27" creationId="{C99450E4-4780-4F9D-B420-D9E4FA8E27E0}"/>
          </ac:spMkLst>
        </pc:spChg>
        <pc:spChg chg="add del mod">
          <ac:chgData name="Eric Satoshi Suzuki Kishimoto" userId="615d45d0c0242e55" providerId="LiveId" clId="{6F5D32F4-460C-4518-BA03-CF0A81ED67E8}" dt="2021-01-03T18:00:50.959" v="164" actId="478"/>
          <ac:spMkLst>
            <pc:docMk/>
            <pc:sldMk cId="414872159" sldId="278"/>
            <ac:spMk id="28" creationId="{384F9837-6560-4FA9-85EE-ADCE9D075196}"/>
          </ac:spMkLst>
        </pc:spChg>
        <pc:spChg chg="add del mod">
          <ac:chgData name="Eric Satoshi Suzuki Kishimoto" userId="615d45d0c0242e55" providerId="LiveId" clId="{6F5D32F4-460C-4518-BA03-CF0A81ED67E8}" dt="2021-01-03T18:00:50.959" v="164" actId="478"/>
          <ac:spMkLst>
            <pc:docMk/>
            <pc:sldMk cId="414872159" sldId="278"/>
            <ac:spMk id="29" creationId="{132DFBC7-6DDF-4D75-B426-CA910F0911BD}"/>
          </ac:spMkLst>
        </pc:spChg>
        <pc:spChg chg="add mod ord">
          <ac:chgData name="Eric Satoshi Suzuki Kishimoto" userId="615d45d0c0242e55" providerId="LiveId" clId="{6F5D32F4-460C-4518-BA03-CF0A81ED67E8}" dt="2021-01-03T20:27:51.652" v="654" actId="166"/>
          <ac:spMkLst>
            <pc:docMk/>
            <pc:sldMk cId="414872159" sldId="278"/>
            <ac:spMk id="30" creationId="{8F764D65-9911-48D7-B153-21D05D9AEA44}"/>
          </ac:spMkLst>
        </pc:spChg>
        <pc:spChg chg="add del mod">
          <ac:chgData name="Eric Satoshi Suzuki Kishimoto" userId="615d45d0c0242e55" providerId="LiveId" clId="{6F5D32F4-460C-4518-BA03-CF0A81ED67E8}" dt="2021-01-03T18:05:13.172" v="215" actId="478"/>
          <ac:spMkLst>
            <pc:docMk/>
            <pc:sldMk cId="414872159" sldId="278"/>
            <ac:spMk id="31" creationId="{981DA775-0DCD-4174-95AF-7C5FF581E8D2}"/>
          </ac:spMkLst>
        </pc:spChg>
        <pc:spChg chg="add del mod">
          <ac:chgData name="Eric Satoshi Suzuki Kishimoto" userId="615d45d0c0242e55" providerId="LiveId" clId="{6F5D32F4-460C-4518-BA03-CF0A81ED67E8}" dt="2021-01-03T18:05:52.909" v="235" actId="478"/>
          <ac:spMkLst>
            <pc:docMk/>
            <pc:sldMk cId="414872159" sldId="278"/>
            <ac:spMk id="32" creationId="{860D84F9-0DD7-4120-8603-418C49995BD7}"/>
          </ac:spMkLst>
        </pc:spChg>
        <pc:spChg chg="add del mod">
          <ac:chgData name="Eric Satoshi Suzuki Kishimoto" userId="615d45d0c0242e55" providerId="LiveId" clId="{6F5D32F4-460C-4518-BA03-CF0A81ED67E8}" dt="2021-01-03T18:05:13.172" v="215" actId="478"/>
          <ac:spMkLst>
            <pc:docMk/>
            <pc:sldMk cId="414872159" sldId="278"/>
            <ac:spMk id="33" creationId="{09F911E6-0FDC-4FEA-A2E0-37990C533369}"/>
          </ac:spMkLst>
        </pc:spChg>
        <pc:spChg chg="add mod ord">
          <ac:chgData name="Eric Satoshi Suzuki Kishimoto" userId="615d45d0c0242e55" providerId="LiveId" clId="{6F5D32F4-460C-4518-BA03-CF0A81ED67E8}" dt="2021-01-03T20:27:56.552" v="656" actId="166"/>
          <ac:spMkLst>
            <pc:docMk/>
            <pc:sldMk cId="414872159" sldId="278"/>
            <ac:spMk id="34" creationId="{64AABF60-40CA-4BE7-A249-D848091A3DA1}"/>
          </ac:spMkLst>
        </pc:spChg>
        <pc:spChg chg="add del mod ord">
          <ac:chgData name="Eric Satoshi Suzuki Kishimoto" userId="615d45d0c0242e55" providerId="LiveId" clId="{6F5D32F4-460C-4518-BA03-CF0A81ED67E8}" dt="2021-01-03T20:27:54.087" v="655" actId="166"/>
          <ac:spMkLst>
            <pc:docMk/>
            <pc:sldMk cId="414872159" sldId="278"/>
            <ac:spMk id="35" creationId="{728BAF09-477E-496C-9FF3-A45F5C1D0058}"/>
          </ac:spMkLst>
        </pc:spChg>
        <pc:spChg chg="add del mod">
          <ac:chgData name="Eric Satoshi Suzuki Kishimoto" userId="615d45d0c0242e55" providerId="LiveId" clId="{6F5D32F4-460C-4518-BA03-CF0A81ED67E8}" dt="2021-01-03T18:05:13.172" v="215" actId="478"/>
          <ac:spMkLst>
            <pc:docMk/>
            <pc:sldMk cId="414872159" sldId="278"/>
            <ac:spMk id="36" creationId="{9747153C-D25B-45CB-9411-047B01279D71}"/>
          </ac:spMkLst>
        </pc:spChg>
        <pc:spChg chg="add del mod">
          <ac:chgData name="Eric Satoshi Suzuki Kishimoto" userId="615d45d0c0242e55" providerId="LiveId" clId="{6F5D32F4-460C-4518-BA03-CF0A81ED67E8}" dt="2021-01-03T18:12:56.029" v="314" actId="478"/>
          <ac:spMkLst>
            <pc:docMk/>
            <pc:sldMk cId="414872159" sldId="278"/>
            <ac:spMk id="37" creationId="{F7699682-3030-42F2-A25E-EBBBBD3B8F84}"/>
          </ac:spMkLst>
        </pc:spChg>
        <pc:spChg chg="add del mod">
          <ac:chgData name="Eric Satoshi Suzuki Kishimoto" userId="615d45d0c0242e55" providerId="LiveId" clId="{6F5D32F4-460C-4518-BA03-CF0A81ED67E8}" dt="2021-01-03T18:12:56.029" v="314" actId="478"/>
          <ac:spMkLst>
            <pc:docMk/>
            <pc:sldMk cId="414872159" sldId="278"/>
            <ac:spMk id="38" creationId="{B0709BF5-62A6-4C41-A97C-21CF4227A579}"/>
          </ac:spMkLst>
        </pc:spChg>
        <pc:spChg chg="add del mod">
          <ac:chgData name="Eric Satoshi Suzuki Kishimoto" userId="615d45d0c0242e55" providerId="LiveId" clId="{6F5D32F4-460C-4518-BA03-CF0A81ED67E8}" dt="2021-01-03T18:05:34.478" v="226"/>
          <ac:spMkLst>
            <pc:docMk/>
            <pc:sldMk cId="414872159" sldId="278"/>
            <ac:spMk id="39" creationId="{5CF072CD-4DD7-494D-B30E-B13849B19762}"/>
          </ac:spMkLst>
        </pc:spChg>
        <pc:spChg chg="add mod">
          <ac:chgData name="Eric Satoshi Suzuki Kishimoto" userId="615d45d0c0242e55" providerId="LiveId" clId="{6F5D32F4-460C-4518-BA03-CF0A81ED67E8}" dt="2021-01-03T18:09:28.090" v="266" actId="14100"/>
          <ac:spMkLst>
            <pc:docMk/>
            <pc:sldMk cId="414872159" sldId="278"/>
            <ac:spMk id="40" creationId="{32CC543A-4C48-456F-8C3A-1B1878529898}"/>
          </ac:spMkLst>
        </pc:spChg>
        <pc:spChg chg="add mod">
          <ac:chgData name="Eric Satoshi Suzuki Kishimoto" userId="615d45d0c0242e55" providerId="LiveId" clId="{6F5D32F4-460C-4518-BA03-CF0A81ED67E8}" dt="2021-01-03T18:10:44.644" v="281" actId="1076"/>
          <ac:spMkLst>
            <pc:docMk/>
            <pc:sldMk cId="414872159" sldId="278"/>
            <ac:spMk id="41" creationId="{E2E69659-7782-4B55-91A6-AABBCEB22EEC}"/>
          </ac:spMkLst>
        </pc:spChg>
        <pc:spChg chg="add mod">
          <ac:chgData name="Eric Satoshi Suzuki Kishimoto" userId="615d45d0c0242e55" providerId="LiveId" clId="{6F5D32F4-460C-4518-BA03-CF0A81ED67E8}" dt="2021-01-03T18:16:16.303" v="330" actId="1076"/>
          <ac:spMkLst>
            <pc:docMk/>
            <pc:sldMk cId="414872159" sldId="278"/>
            <ac:spMk id="42" creationId="{A3C45C84-D9DB-4E0E-A66A-AB8D6907C85B}"/>
          </ac:spMkLst>
        </pc:spChg>
        <pc:spChg chg="add mod">
          <ac:chgData name="Eric Satoshi Suzuki Kishimoto" userId="615d45d0c0242e55" providerId="LiveId" clId="{6F5D32F4-460C-4518-BA03-CF0A81ED67E8}" dt="2021-01-03T18:16:20.867" v="332" actId="1076"/>
          <ac:spMkLst>
            <pc:docMk/>
            <pc:sldMk cId="414872159" sldId="278"/>
            <ac:spMk id="43" creationId="{06CAB0F9-D463-4226-98C0-C55B36355DCD}"/>
          </ac:spMkLst>
        </pc:spChg>
        <pc:spChg chg="add mod">
          <ac:chgData name="Eric Satoshi Suzuki Kishimoto" userId="615d45d0c0242e55" providerId="LiveId" clId="{6F5D32F4-460C-4518-BA03-CF0A81ED67E8}" dt="2021-01-03T18:16:26.812" v="334" actId="1076"/>
          <ac:spMkLst>
            <pc:docMk/>
            <pc:sldMk cId="414872159" sldId="278"/>
            <ac:spMk id="44" creationId="{74550E2C-1FB7-4F19-BF1B-E069F815EFA8}"/>
          </ac:spMkLst>
        </pc:spChg>
        <pc:spChg chg="add mod">
          <ac:chgData name="Eric Satoshi Suzuki Kishimoto" userId="615d45d0c0242e55" providerId="LiveId" clId="{6F5D32F4-460C-4518-BA03-CF0A81ED67E8}" dt="2021-01-03T18:16:33.053" v="336" actId="1076"/>
          <ac:spMkLst>
            <pc:docMk/>
            <pc:sldMk cId="414872159" sldId="278"/>
            <ac:spMk id="45" creationId="{56EEBF2E-D5CD-4C5D-B6E6-7039CF5D14A4}"/>
          </ac:spMkLst>
        </pc:spChg>
      </pc:sldChg>
      <pc:sldChg chg="modSp add mod modTransition modAnim">
        <pc:chgData name="Eric Satoshi Suzuki Kishimoto" userId="615d45d0c0242e55" providerId="LiveId" clId="{6F5D32F4-460C-4518-BA03-CF0A81ED67E8}" dt="2021-01-03T21:32:34.765" v="876"/>
        <pc:sldMkLst>
          <pc:docMk/>
          <pc:sldMk cId="281458143" sldId="279"/>
        </pc:sldMkLst>
        <pc:spChg chg="ord">
          <ac:chgData name="Eric Satoshi Suzuki Kishimoto" userId="615d45d0c0242e55" providerId="LiveId" clId="{6F5D32F4-460C-4518-BA03-CF0A81ED67E8}" dt="2021-01-03T20:28:03.012" v="657" actId="166"/>
          <ac:spMkLst>
            <pc:docMk/>
            <pc:sldMk cId="281458143" sldId="279"/>
            <ac:spMk id="30" creationId="{8F764D65-9911-48D7-B153-21D05D9AEA44}"/>
          </ac:spMkLst>
        </pc:spChg>
        <pc:spChg chg="ord">
          <ac:chgData name="Eric Satoshi Suzuki Kishimoto" userId="615d45d0c0242e55" providerId="LiveId" clId="{6F5D32F4-460C-4518-BA03-CF0A81ED67E8}" dt="2021-01-03T20:29:34.487" v="669" actId="166"/>
          <ac:spMkLst>
            <pc:docMk/>
            <pc:sldMk cId="281458143" sldId="279"/>
            <ac:spMk id="34" creationId="{64AABF60-40CA-4BE7-A249-D848091A3DA1}"/>
          </ac:spMkLst>
        </pc:spChg>
        <pc:spChg chg="ord">
          <ac:chgData name="Eric Satoshi Suzuki Kishimoto" userId="615d45d0c0242e55" providerId="LiveId" clId="{6F5D32F4-460C-4518-BA03-CF0A81ED67E8}" dt="2021-01-03T20:28:05.514" v="658" actId="166"/>
          <ac:spMkLst>
            <pc:docMk/>
            <pc:sldMk cId="281458143" sldId="279"/>
            <ac:spMk id="35" creationId="{728BAF09-477E-496C-9FF3-A45F5C1D0058}"/>
          </ac:spMkLst>
        </pc:spChg>
        <pc:spChg chg="mod">
          <ac:chgData name="Eric Satoshi Suzuki Kishimoto" userId="615d45d0c0242e55" providerId="LiveId" clId="{6F5D32F4-460C-4518-BA03-CF0A81ED67E8}" dt="2021-01-03T18:18:18.808" v="364" actId="27636"/>
          <ac:spMkLst>
            <pc:docMk/>
            <pc:sldMk cId="281458143" sldId="279"/>
            <ac:spMk id="40" creationId="{32CC543A-4C48-456F-8C3A-1B1878529898}"/>
          </ac:spMkLst>
        </pc:spChg>
      </pc:sldChg>
      <pc:sldChg chg="modSp add del mod">
        <pc:chgData name="Eric Satoshi Suzuki Kishimoto" userId="615d45d0c0242e55" providerId="LiveId" clId="{6F5D32F4-460C-4518-BA03-CF0A81ED67E8}" dt="2021-01-03T18:10:47.270" v="282" actId="47"/>
        <pc:sldMkLst>
          <pc:docMk/>
          <pc:sldMk cId="482457996" sldId="279"/>
        </pc:sldMkLst>
        <pc:spChg chg="mod">
          <ac:chgData name="Eric Satoshi Suzuki Kishimoto" userId="615d45d0c0242e55" providerId="LiveId" clId="{6F5D32F4-460C-4518-BA03-CF0A81ED67E8}" dt="2021-01-03T18:06:01.932" v="241" actId="20577"/>
          <ac:spMkLst>
            <pc:docMk/>
            <pc:sldMk cId="482457996" sldId="279"/>
            <ac:spMk id="40" creationId="{32CC543A-4C48-456F-8C3A-1B1878529898}"/>
          </ac:spMkLst>
        </pc:spChg>
      </pc:sldChg>
      <pc:sldChg chg="delSp modSp add del mod modAnim">
        <pc:chgData name="Eric Satoshi Suzuki Kishimoto" userId="615d45d0c0242e55" providerId="LiveId" clId="{6F5D32F4-460C-4518-BA03-CF0A81ED67E8}" dt="2021-01-03T18:17:34.708" v="343" actId="47"/>
        <pc:sldMkLst>
          <pc:docMk/>
          <pc:sldMk cId="513827388" sldId="279"/>
        </pc:sldMkLst>
        <pc:spChg chg="del">
          <ac:chgData name="Eric Satoshi Suzuki Kishimoto" userId="615d45d0c0242e55" providerId="LiveId" clId="{6F5D32F4-460C-4518-BA03-CF0A81ED67E8}" dt="2021-01-03T18:13:00.598" v="315" actId="478"/>
          <ac:spMkLst>
            <pc:docMk/>
            <pc:sldMk cId="513827388" sldId="279"/>
            <ac:spMk id="25" creationId="{6CC5762E-E547-49DC-A85A-2E22ACD6A1BA}"/>
          </ac:spMkLst>
        </pc:spChg>
        <pc:spChg chg="del">
          <ac:chgData name="Eric Satoshi Suzuki Kishimoto" userId="615d45d0c0242e55" providerId="LiveId" clId="{6F5D32F4-460C-4518-BA03-CF0A81ED67E8}" dt="2021-01-03T18:13:00.598" v="315" actId="478"/>
          <ac:spMkLst>
            <pc:docMk/>
            <pc:sldMk cId="513827388" sldId="279"/>
            <ac:spMk id="37" creationId="{F7699682-3030-42F2-A25E-EBBBBD3B8F84}"/>
          </ac:spMkLst>
        </pc:spChg>
        <pc:spChg chg="del">
          <ac:chgData name="Eric Satoshi Suzuki Kishimoto" userId="615d45d0c0242e55" providerId="LiveId" clId="{6F5D32F4-460C-4518-BA03-CF0A81ED67E8}" dt="2021-01-03T18:13:00.598" v="315" actId="478"/>
          <ac:spMkLst>
            <pc:docMk/>
            <pc:sldMk cId="513827388" sldId="279"/>
            <ac:spMk id="38" creationId="{B0709BF5-62A6-4C41-A97C-21CF4227A579}"/>
          </ac:spMkLst>
        </pc:spChg>
        <pc:spChg chg="mod">
          <ac:chgData name="Eric Satoshi Suzuki Kishimoto" userId="615d45d0c0242e55" providerId="LiveId" clId="{6F5D32F4-460C-4518-BA03-CF0A81ED67E8}" dt="2021-01-03T18:11:18.457" v="308" actId="27636"/>
          <ac:spMkLst>
            <pc:docMk/>
            <pc:sldMk cId="513827388" sldId="279"/>
            <ac:spMk id="40" creationId="{32CC543A-4C48-456F-8C3A-1B1878529898}"/>
          </ac:spMkLst>
        </pc:spChg>
      </pc:sldChg>
      <pc:sldChg chg="addSp delSp modSp new mod modTransition modAnim">
        <pc:chgData name="Eric Satoshi Suzuki Kishimoto" userId="615d45d0c0242e55" providerId="LiveId" clId="{6F5D32F4-460C-4518-BA03-CF0A81ED67E8}" dt="2021-01-03T21:27:34.030" v="869"/>
        <pc:sldMkLst>
          <pc:docMk/>
          <pc:sldMk cId="2082270454" sldId="280"/>
        </pc:sldMkLst>
        <pc:spChg chg="mod">
          <ac:chgData name="Eric Satoshi Suzuki Kishimoto" userId="615d45d0c0242e55" providerId="LiveId" clId="{6F5D32F4-460C-4518-BA03-CF0A81ED67E8}" dt="2021-01-03T21:21:01.525" v="801" actId="1076"/>
          <ac:spMkLst>
            <pc:docMk/>
            <pc:sldMk cId="2082270454" sldId="280"/>
            <ac:spMk id="2" creationId="{716BA79B-0882-48B3-992D-4702396F83B1}"/>
          </ac:spMkLst>
        </pc:spChg>
        <pc:spChg chg="del">
          <ac:chgData name="Eric Satoshi Suzuki Kishimoto" userId="615d45d0c0242e55" providerId="LiveId" clId="{6F5D32F4-460C-4518-BA03-CF0A81ED67E8}" dt="2021-01-03T18:48:55.413" v="411" actId="478"/>
          <ac:spMkLst>
            <pc:docMk/>
            <pc:sldMk cId="2082270454" sldId="280"/>
            <ac:spMk id="3" creationId="{7A567815-EAB1-478F-8E05-9BD16BDD44DF}"/>
          </ac:spMkLst>
        </pc:spChg>
        <pc:spChg chg="add mod">
          <ac:chgData name="Eric Satoshi Suzuki Kishimoto" userId="615d45d0c0242e55" providerId="LiveId" clId="{6F5D32F4-460C-4518-BA03-CF0A81ED67E8}" dt="2021-01-03T21:20:12.140" v="792" actId="1076"/>
          <ac:spMkLst>
            <pc:docMk/>
            <pc:sldMk cId="2082270454" sldId="280"/>
            <ac:spMk id="8" creationId="{7CD7BF7D-45F5-4162-A6F4-4B0F42ECB9BA}"/>
          </ac:spMkLst>
        </pc:spChg>
        <pc:spChg chg="add mod ord">
          <ac:chgData name="Eric Satoshi Suzuki Kishimoto" userId="615d45d0c0242e55" providerId="LiveId" clId="{6F5D32F4-460C-4518-BA03-CF0A81ED67E8}" dt="2021-01-03T21:20:11.808" v="790" actId="1076"/>
          <ac:spMkLst>
            <pc:docMk/>
            <pc:sldMk cId="2082270454" sldId="280"/>
            <ac:spMk id="9" creationId="{A4DF06A4-5715-4B28-8A64-6BB186AE799D}"/>
          </ac:spMkLst>
        </pc:spChg>
        <pc:spChg chg="add mod">
          <ac:chgData name="Eric Satoshi Suzuki Kishimoto" userId="615d45d0c0242e55" providerId="LiveId" clId="{6F5D32F4-460C-4518-BA03-CF0A81ED67E8}" dt="2021-01-03T21:21:19.329" v="804" actId="1076"/>
          <ac:spMkLst>
            <pc:docMk/>
            <pc:sldMk cId="2082270454" sldId="280"/>
            <ac:spMk id="10" creationId="{988AFC0B-1C51-4398-B61B-48B98DB2EE2D}"/>
          </ac:spMkLst>
        </pc:spChg>
        <pc:spChg chg="add mod ord">
          <ac:chgData name="Eric Satoshi Suzuki Kishimoto" userId="615d45d0c0242e55" providerId="LiveId" clId="{6F5D32F4-460C-4518-BA03-CF0A81ED67E8}" dt="2021-01-03T21:21:09.463" v="803" actId="1076"/>
          <ac:spMkLst>
            <pc:docMk/>
            <pc:sldMk cId="2082270454" sldId="280"/>
            <ac:spMk id="11" creationId="{B7951EF6-CF3B-4FE7-B762-2A6074370D3F}"/>
          </ac:spMkLst>
        </pc:spChg>
        <pc:spChg chg="add mod">
          <ac:chgData name="Eric Satoshi Suzuki Kishimoto" userId="615d45d0c0242e55" providerId="LiveId" clId="{6F5D32F4-460C-4518-BA03-CF0A81ED67E8}" dt="2021-01-03T21:21:06.174" v="802" actId="1076"/>
          <ac:spMkLst>
            <pc:docMk/>
            <pc:sldMk cId="2082270454" sldId="280"/>
            <ac:spMk id="12" creationId="{EB857D8A-A542-484F-BC56-4789ED50BD6C}"/>
          </ac:spMkLst>
        </pc:spChg>
        <pc:spChg chg="add mod">
          <ac:chgData name="Eric Satoshi Suzuki Kishimoto" userId="615d45d0c0242e55" providerId="LiveId" clId="{6F5D32F4-460C-4518-BA03-CF0A81ED67E8}" dt="2021-01-03T21:24:50.145" v="837" actId="1076"/>
          <ac:spMkLst>
            <pc:docMk/>
            <pc:sldMk cId="2082270454" sldId="280"/>
            <ac:spMk id="13" creationId="{8A764A45-CA7F-4C46-8D2D-D3F8E1F45AFB}"/>
          </ac:spMkLst>
        </pc:spChg>
        <pc:spChg chg="add del mod">
          <ac:chgData name="Eric Satoshi Suzuki Kishimoto" userId="615d45d0c0242e55" providerId="LiveId" clId="{6F5D32F4-460C-4518-BA03-CF0A81ED67E8}" dt="2021-01-03T20:22:49.959" v="595"/>
          <ac:spMkLst>
            <pc:docMk/>
            <pc:sldMk cId="2082270454" sldId="280"/>
            <ac:spMk id="14" creationId="{9C782870-42CE-4B44-AE43-50ED20C706FB}"/>
          </ac:spMkLst>
        </pc:spChg>
        <pc:spChg chg="add mod">
          <ac:chgData name="Eric Satoshi Suzuki Kishimoto" userId="615d45d0c0242e55" providerId="LiveId" clId="{6F5D32F4-460C-4518-BA03-CF0A81ED67E8}" dt="2021-01-03T21:25:24.862" v="841" actId="1076"/>
          <ac:spMkLst>
            <pc:docMk/>
            <pc:sldMk cId="2082270454" sldId="280"/>
            <ac:spMk id="15" creationId="{88D20C66-6E02-4C7F-93D2-028FF2B51D9F}"/>
          </ac:spMkLst>
        </pc:spChg>
        <pc:spChg chg="add mod ord">
          <ac:chgData name="Eric Satoshi Suzuki Kishimoto" userId="615d45d0c0242e55" providerId="LiveId" clId="{6F5D32F4-460C-4518-BA03-CF0A81ED67E8}" dt="2021-01-03T21:21:19.329" v="804" actId="1076"/>
          <ac:spMkLst>
            <pc:docMk/>
            <pc:sldMk cId="2082270454" sldId="280"/>
            <ac:spMk id="16" creationId="{5AD0886D-2E5E-47EB-AAD6-76498AE5F089}"/>
          </ac:spMkLst>
        </pc:spChg>
        <pc:spChg chg="add del mod">
          <ac:chgData name="Eric Satoshi Suzuki Kishimoto" userId="615d45d0c0242e55" providerId="LiveId" clId="{6F5D32F4-460C-4518-BA03-CF0A81ED67E8}" dt="2021-01-03T20:24:06.821" v="617" actId="478"/>
          <ac:spMkLst>
            <pc:docMk/>
            <pc:sldMk cId="2082270454" sldId="280"/>
            <ac:spMk id="17" creationId="{72D1881F-2B61-4EFD-955C-4F919EF11330}"/>
          </ac:spMkLst>
        </pc:spChg>
        <pc:spChg chg="add mod ord">
          <ac:chgData name="Eric Satoshi Suzuki Kishimoto" userId="615d45d0c0242e55" providerId="LiveId" clId="{6F5D32F4-460C-4518-BA03-CF0A81ED67E8}" dt="2021-01-03T21:21:06.174" v="802" actId="1076"/>
          <ac:spMkLst>
            <pc:docMk/>
            <pc:sldMk cId="2082270454" sldId="280"/>
            <ac:spMk id="18" creationId="{71DDC74E-DDE4-429A-8C4D-27FD78A64FAF}"/>
          </ac:spMkLst>
        </pc:spChg>
        <pc:spChg chg="add mod">
          <ac:chgData name="Eric Satoshi Suzuki Kishimoto" userId="615d45d0c0242e55" providerId="LiveId" clId="{6F5D32F4-460C-4518-BA03-CF0A81ED67E8}" dt="2021-01-03T21:25:15.811" v="840" actId="1076"/>
          <ac:spMkLst>
            <pc:docMk/>
            <pc:sldMk cId="2082270454" sldId="280"/>
            <ac:spMk id="19" creationId="{7E1CFB50-08E5-46C9-ACD1-C89A362CBED3}"/>
          </ac:spMkLst>
        </pc:spChg>
        <pc:spChg chg="add del mod">
          <ac:chgData name="Eric Satoshi Suzuki Kishimoto" userId="615d45d0c0242e55" providerId="LiveId" clId="{6F5D32F4-460C-4518-BA03-CF0A81ED67E8}" dt="2021-01-03T21:24:26.883" v="836" actId="478"/>
          <ac:spMkLst>
            <pc:docMk/>
            <pc:sldMk cId="2082270454" sldId="280"/>
            <ac:spMk id="44" creationId="{7059D1BD-6845-4DC2-8200-4C469521177C}"/>
          </ac:spMkLst>
        </pc:spChg>
        <pc:grpChg chg="mod">
          <ac:chgData name="Eric Satoshi Suzuki Kishimoto" userId="615d45d0c0242e55" providerId="LiveId" clId="{6F5D32F4-460C-4518-BA03-CF0A81ED67E8}" dt="2021-01-03T18:49:15.732" v="418"/>
          <ac:grpSpMkLst>
            <pc:docMk/>
            <pc:sldMk cId="2082270454" sldId="280"/>
            <ac:grpSpMk id="7" creationId="{683B6B79-423E-4350-92FD-3CC2EF7F02FB}"/>
          </ac:grpSpMkLst>
        </pc:grpChg>
        <pc:inkChg chg="add del mod">
          <ac:chgData name="Eric Satoshi Suzuki Kishimoto" userId="615d45d0c0242e55" providerId="LiveId" clId="{6F5D32F4-460C-4518-BA03-CF0A81ED67E8}" dt="2021-01-03T18:49:16.094" v="419" actId="9405"/>
          <ac:inkMkLst>
            <pc:docMk/>
            <pc:sldMk cId="2082270454" sldId="280"/>
            <ac:inkMk id="4" creationId="{3A20732A-1CE0-4399-8BF0-F645684BF0BF}"/>
          </ac:inkMkLst>
        </pc:inkChg>
        <pc:inkChg chg="add del mod">
          <ac:chgData name="Eric Satoshi Suzuki Kishimoto" userId="615d45d0c0242e55" providerId="LiveId" clId="{6F5D32F4-460C-4518-BA03-CF0A81ED67E8}" dt="2021-01-03T18:49:15.732" v="418"/>
          <ac:inkMkLst>
            <pc:docMk/>
            <pc:sldMk cId="2082270454" sldId="280"/>
            <ac:inkMk id="5" creationId="{5FADD4A8-4863-4DC5-B74D-88A09E2831FA}"/>
          </ac:inkMkLst>
        </pc:inkChg>
        <pc:inkChg chg="add del">
          <ac:chgData name="Eric Satoshi Suzuki Kishimoto" userId="615d45d0c0242e55" providerId="LiveId" clId="{6F5D32F4-460C-4518-BA03-CF0A81ED67E8}" dt="2021-01-03T18:49:15.449" v="415" actId="9405"/>
          <ac:inkMkLst>
            <pc:docMk/>
            <pc:sldMk cId="2082270454" sldId="280"/>
            <ac:inkMk id="6" creationId="{465DA9E0-D76C-4A22-8703-D642099A5DFA}"/>
          </ac:inkMkLst>
        </pc:inkChg>
        <pc:cxnChg chg="add mod">
          <ac:chgData name="Eric Satoshi Suzuki Kishimoto" userId="615d45d0c0242e55" providerId="LiveId" clId="{6F5D32F4-460C-4518-BA03-CF0A81ED67E8}" dt="2021-01-03T21:21:30.254" v="806" actId="14100"/>
          <ac:cxnSpMkLst>
            <pc:docMk/>
            <pc:sldMk cId="2082270454" sldId="280"/>
            <ac:cxnSpMk id="21" creationId="{7C453BB8-6EF5-41E6-AA6F-CA4F716EBE52}"/>
          </ac:cxnSpMkLst>
        </pc:cxnChg>
        <pc:cxnChg chg="add mod">
          <ac:chgData name="Eric Satoshi Suzuki Kishimoto" userId="615d45d0c0242e55" providerId="LiveId" clId="{6F5D32F4-460C-4518-BA03-CF0A81ED67E8}" dt="2021-01-03T21:21:45.733" v="808" actId="13822"/>
          <ac:cxnSpMkLst>
            <pc:docMk/>
            <pc:sldMk cId="2082270454" sldId="280"/>
            <ac:cxnSpMk id="25" creationId="{B8EE08D3-A626-4E15-9A89-4E5AEBD923F0}"/>
          </ac:cxnSpMkLst>
        </pc:cxnChg>
        <pc:cxnChg chg="add mod">
          <ac:chgData name="Eric Satoshi Suzuki Kishimoto" userId="615d45d0c0242e55" providerId="LiveId" clId="{6F5D32F4-460C-4518-BA03-CF0A81ED67E8}" dt="2021-01-03T21:21:53.025" v="810" actId="1076"/>
          <ac:cxnSpMkLst>
            <pc:docMk/>
            <pc:sldMk cId="2082270454" sldId="280"/>
            <ac:cxnSpMk id="26" creationId="{2DBEDA9A-FBA6-4A21-A2DD-389391A6BC2B}"/>
          </ac:cxnSpMkLst>
        </pc:cxnChg>
        <pc:cxnChg chg="add del mod">
          <ac:chgData name="Eric Satoshi Suzuki Kishimoto" userId="615d45d0c0242e55" providerId="LiveId" clId="{6F5D32F4-460C-4518-BA03-CF0A81ED67E8}" dt="2021-01-03T21:22:31.543" v="818" actId="478"/>
          <ac:cxnSpMkLst>
            <pc:docMk/>
            <pc:sldMk cId="2082270454" sldId="280"/>
            <ac:cxnSpMk id="28" creationId="{D3F30A61-095A-4D9F-AF74-0EC56737F567}"/>
          </ac:cxnSpMkLst>
        </pc:cxnChg>
        <pc:cxnChg chg="add del mod">
          <ac:chgData name="Eric Satoshi Suzuki Kishimoto" userId="615d45d0c0242e55" providerId="LiveId" clId="{6F5D32F4-460C-4518-BA03-CF0A81ED67E8}" dt="2021-01-03T21:23:11.571" v="823" actId="478"/>
          <ac:cxnSpMkLst>
            <pc:docMk/>
            <pc:sldMk cId="2082270454" sldId="280"/>
            <ac:cxnSpMk id="31" creationId="{D1353F08-ADAE-43D1-95E2-88DE3A7611E1}"/>
          </ac:cxnSpMkLst>
        </pc:cxnChg>
        <pc:cxnChg chg="add del mod">
          <ac:chgData name="Eric Satoshi Suzuki Kishimoto" userId="615d45d0c0242e55" providerId="LiveId" clId="{6F5D32F4-460C-4518-BA03-CF0A81ED67E8}" dt="2021-01-03T21:23:48.016" v="832" actId="478"/>
          <ac:cxnSpMkLst>
            <pc:docMk/>
            <pc:sldMk cId="2082270454" sldId="280"/>
            <ac:cxnSpMk id="35" creationId="{F7E65DED-1439-4A5E-B7D4-A42BE1BB33BE}"/>
          </ac:cxnSpMkLst>
        </pc:cxnChg>
        <pc:cxnChg chg="add del">
          <ac:chgData name="Eric Satoshi Suzuki Kishimoto" userId="615d45d0c0242e55" providerId="LiveId" clId="{6F5D32F4-460C-4518-BA03-CF0A81ED67E8}" dt="2021-01-03T21:24:06.446" v="834" actId="478"/>
          <ac:cxnSpMkLst>
            <pc:docMk/>
            <pc:sldMk cId="2082270454" sldId="280"/>
            <ac:cxnSpMk id="43" creationId="{4F593082-DCC1-42A7-9DE1-D646C346565A}"/>
          </ac:cxnSpMkLst>
        </pc:cxnChg>
        <pc:cxnChg chg="add mod">
          <ac:chgData name="Eric Satoshi Suzuki Kishimoto" userId="615d45d0c0242e55" providerId="LiveId" clId="{6F5D32F4-460C-4518-BA03-CF0A81ED67E8}" dt="2021-01-03T21:25:07.657" v="839" actId="13822"/>
          <ac:cxnSpMkLst>
            <pc:docMk/>
            <pc:sldMk cId="2082270454" sldId="280"/>
            <ac:cxnSpMk id="46" creationId="{64C0EC10-7B51-4F43-813D-74CE1288800C}"/>
          </ac:cxnSpMkLst>
        </pc:cxnChg>
        <pc:cxnChg chg="add mod">
          <ac:chgData name="Eric Satoshi Suzuki Kishimoto" userId="615d45d0c0242e55" providerId="LiveId" clId="{6F5D32F4-460C-4518-BA03-CF0A81ED67E8}" dt="2021-01-03T21:25:37.253" v="843" actId="13822"/>
          <ac:cxnSpMkLst>
            <pc:docMk/>
            <pc:sldMk cId="2082270454" sldId="280"/>
            <ac:cxnSpMk id="48" creationId="{B6379A43-2633-49AB-A658-83F8370B100A}"/>
          </ac:cxnSpMkLst>
        </pc:cxnChg>
        <pc:cxnChg chg="add mod">
          <ac:chgData name="Eric Satoshi Suzuki Kishimoto" userId="615d45d0c0242e55" providerId="LiveId" clId="{6F5D32F4-460C-4518-BA03-CF0A81ED67E8}" dt="2021-01-03T21:25:55.109" v="845" actId="13822"/>
          <ac:cxnSpMkLst>
            <pc:docMk/>
            <pc:sldMk cId="2082270454" sldId="280"/>
            <ac:cxnSpMk id="50" creationId="{E022D953-11DD-4E81-91A3-42814F4EB04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D2A420C-D21F-4AA6-AC0A-410CEF81D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BBD995-6FEB-4252-8FC0-A8D4436AFD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BA96-7B4B-45E0-9000-E25AAD4FE3AC}" type="datetime1">
              <a:rPr lang="pt-BR" smtClean="0"/>
              <a:t>03/01/2021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5BEF00-9953-471A-A74B-6377D92D8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3491D-EC10-4C66-A786-78B246DD1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677D-64EE-4E65-88ED-02DF95F5D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8013-FCB6-4DB3-86AA-2146ECB93E2E}" type="datetime1">
              <a:rPr lang="pt-BR" smtClean="0"/>
              <a:pPr/>
              <a:t>03/01/2021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A685-9FAA-4505-8051-9DBDC940A32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5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97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21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8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6E2FD9E-62C1-4A41-B31A-A1FF93BFA21D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B67CC-A79A-4D0B-9A19-B5BF0489738B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98E45-C13B-4895-996F-994D00DEE4BF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46E73-A7BE-4B9F-9A21-A2E2DAF3D619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87F1D-1A1A-41E1-B1F4-63F1A822CE2A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141CC-6FB9-4099-AC0F-1D6FB1485A90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57C49-8A2C-42B1-8BA1-F2A9E7E491DD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E66CB-DE62-4C03-BB2A-18C80F1D8F2A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FC7B0-D301-48C4-BEC0-DD8471EF27C3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8E6B3-E8A5-41C4-90F5-D124F7E4F0DB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D56F3-541C-4F10-A83C-E6E49A421F1E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9652F-316D-419C-86DA-B6592259513E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5B752-A5C3-4A54-BFB3-ACEA04E2FFD0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9BA27F-BF9E-435C-9301-628DF9122CE1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11295-CAD4-44FE-A127-41D650E8F088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77AC1-F2EA-4BD3-A9AC-DC65022F7503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298C3-D24B-4FD9-908F-F3EBEDF14C63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04F6EF1-794A-4D29-9504-C6813426F5B6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930" y="1998867"/>
            <a:ext cx="7754196" cy="2421464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Programação de alto desempenho para a Linguagem </a:t>
            </a:r>
            <a:r>
              <a:rPr lang="pt-BR" b="1" dirty="0" err="1"/>
              <a:t>python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622334"/>
            <a:ext cx="7197726" cy="175102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TT005-Programação de alto desempenho</a:t>
            </a:r>
          </a:p>
          <a:p>
            <a:pPr rtl="0"/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Snake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charmers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Eric Satoshi Suzuki Kishimoto RA: 233974</a:t>
            </a:r>
          </a:p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Vitor roberto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kogawa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de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moraes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ra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245582</a:t>
            </a:r>
            <a:r>
              <a:rPr lang="pt-BR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C362B6-8AE7-48FD-8D1F-D87138F5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2362200"/>
          </a:xfrm>
        </p:spPr>
        <p:txBody>
          <a:bodyPr>
            <a:normAutofit/>
          </a:bodyPr>
          <a:lstStyle/>
          <a:p>
            <a:r>
              <a:rPr lang="pt-BR" sz="2400" dirty="0"/>
              <a:t>Criado em 1991 por Guido Van </a:t>
            </a:r>
            <a:r>
              <a:rPr lang="pt-BR" sz="2400" dirty="0" err="1"/>
              <a:t>Rossum</a:t>
            </a:r>
            <a:endParaRPr lang="pt-BR" sz="2400" dirty="0"/>
          </a:p>
          <a:p>
            <a:r>
              <a:rPr lang="pt-BR" sz="2400" dirty="0" err="1"/>
              <a:t>Multiparadigma</a:t>
            </a:r>
            <a:endParaRPr lang="pt-BR" sz="2400" dirty="0"/>
          </a:p>
          <a:p>
            <a:r>
              <a:rPr lang="pt-BR" sz="2400" dirty="0"/>
              <a:t>Python Software Foundation</a:t>
            </a:r>
          </a:p>
          <a:p>
            <a:r>
              <a:rPr lang="pt-BR" sz="2400" dirty="0"/>
              <a:t>Voltado à Inteligência Artificial e Análise de Dados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pt-BR" dirty="0"/>
              <a:t>Características da Linguagem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8DBF20-BA6F-4A96-AAE1-498F922B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11959"/>
            <a:ext cx="10131425" cy="2519494"/>
          </a:xfrm>
        </p:spPr>
        <p:txBody>
          <a:bodyPr/>
          <a:lstStyle/>
          <a:p>
            <a:r>
              <a:rPr lang="pt-BR" sz="2400" dirty="0"/>
              <a:t>Interpretada</a:t>
            </a:r>
          </a:p>
          <a:p>
            <a:r>
              <a:rPr lang="pt-BR" sz="2400" dirty="0"/>
              <a:t>Tudo é objeto</a:t>
            </a:r>
          </a:p>
          <a:p>
            <a:r>
              <a:rPr lang="pt-BR" sz="2400" dirty="0"/>
              <a:t>Tipagem Dinâmica</a:t>
            </a:r>
          </a:p>
          <a:p>
            <a:r>
              <a:rPr lang="pt-BR" sz="2400" dirty="0"/>
              <a:t>Lenta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80A2C-34CB-44AD-A9F8-01CFC6C1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numpy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3CE85-4AC2-4DCA-A854-7A1D65EE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1079"/>
            <a:ext cx="10131425" cy="3282892"/>
          </a:xfrm>
        </p:spPr>
        <p:txBody>
          <a:bodyPr>
            <a:normAutofit/>
          </a:bodyPr>
          <a:lstStyle/>
          <a:p>
            <a:r>
              <a:rPr lang="pt-BR" sz="2400" dirty="0" err="1"/>
              <a:t>Array</a:t>
            </a:r>
            <a:r>
              <a:rPr lang="pt-BR" sz="2400" dirty="0"/>
              <a:t> eficientes</a:t>
            </a:r>
          </a:p>
          <a:p>
            <a:r>
              <a:rPr lang="pt-BR" sz="2400" dirty="0"/>
              <a:t>Computação vetorizada</a:t>
            </a:r>
          </a:p>
          <a:p>
            <a:r>
              <a:rPr lang="pt-BR" sz="2400" dirty="0"/>
              <a:t>Blocos contíguos de memória</a:t>
            </a:r>
          </a:p>
          <a:p>
            <a:r>
              <a:rPr lang="pt-BR" sz="2400" dirty="0" err="1"/>
              <a:t>numpy.array</a:t>
            </a:r>
            <a:r>
              <a:rPr lang="pt-BR" sz="2400" dirty="0"/>
              <a:t> x listas</a:t>
            </a:r>
          </a:p>
        </p:txBody>
      </p:sp>
    </p:spTree>
    <p:extLst>
      <p:ext uri="{BB962C8B-B14F-4D97-AF65-F5344CB8AC3E}">
        <p14:creationId xmlns:p14="http://schemas.microsoft.com/office/powerpoint/2010/main" val="58527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CB06598-3026-4439-B58C-2ADFF22FE41F}"/>
              </a:ext>
            </a:extLst>
          </p:cNvPr>
          <p:cNvSpPr/>
          <p:nvPr/>
        </p:nvSpPr>
        <p:spPr>
          <a:xfrm>
            <a:off x="1178037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E0C5D47-2CD1-4546-8690-ED3DB2A6F6DC}"/>
              </a:ext>
            </a:extLst>
          </p:cNvPr>
          <p:cNvSpPr/>
          <p:nvPr/>
        </p:nvSpPr>
        <p:spPr>
          <a:xfrm>
            <a:off x="2506295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32CC543A-4C48-456F-8C3A-1B187852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1540076" cy="950752"/>
          </a:xfrm>
        </p:spPr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2E69659-7782-4B55-91A6-AABBCEB22EEC}"/>
              </a:ext>
            </a:extLst>
          </p:cNvPr>
          <p:cNvSpPr txBox="1"/>
          <p:nvPr/>
        </p:nvSpPr>
        <p:spPr>
          <a:xfrm>
            <a:off x="685802" y="1776316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Memória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3C45C84-D9DB-4E0E-A66A-AB8D6907C85B}"/>
              </a:ext>
            </a:extLst>
          </p:cNvPr>
          <p:cNvSpPr/>
          <p:nvPr/>
        </p:nvSpPr>
        <p:spPr>
          <a:xfrm>
            <a:off x="3834553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6CAB0F9-D463-4226-98C0-C55B36355DCD}"/>
              </a:ext>
            </a:extLst>
          </p:cNvPr>
          <p:cNvSpPr/>
          <p:nvPr/>
        </p:nvSpPr>
        <p:spPr>
          <a:xfrm>
            <a:off x="5162811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4550E2C-1FB7-4F19-BF1B-E069F815EFA8}"/>
              </a:ext>
            </a:extLst>
          </p:cNvPr>
          <p:cNvSpPr/>
          <p:nvPr/>
        </p:nvSpPr>
        <p:spPr>
          <a:xfrm>
            <a:off x="6491069" y="2636940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56EEBF2E-D5CD-4C5D-B6E6-7039CF5D14A4}"/>
              </a:ext>
            </a:extLst>
          </p:cNvPr>
          <p:cNvSpPr/>
          <p:nvPr/>
        </p:nvSpPr>
        <p:spPr>
          <a:xfrm>
            <a:off x="7819327" y="2636939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F764D65-9911-48D7-B153-21D05D9AEA44}"/>
              </a:ext>
            </a:extLst>
          </p:cNvPr>
          <p:cNvSpPr txBox="1"/>
          <p:nvPr/>
        </p:nvSpPr>
        <p:spPr>
          <a:xfrm>
            <a:off x="1259312" y="41157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28BAF09-477E-496C-9FF3-A45F5C1D0058}"/>
              </a:ext>
            </a:extLst>
          </p:cNvPr>
          <p:cNvSpPr txBox="1"/>
          <p:nvPr/>
        </p:nvSpPr>
        <p:spPr>
          <a:xfrm>
            <a:off x="2614175" y="411570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4AABF60-40CA-4BE7-A249-D848091A3DA1}"/>
              </a:ext>
            </a:extLst>
          </p:cNvPr>
          <p:cNvSpPr txBox="1"/>
          <p:nvPr/>
        </p:nvSpPr>
        <p:spPr>
          <a:xfrm>
            <a:off x="3942433" y="41157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487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21979 -0.2159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-0.00039 -0.2164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0.21784 -0.2145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CB06598-3026-4439-B58C-2ADFF22FE41F}"/>
              </a:ext>
            </a:extLst>
          </p:cNvPr>
          <p:cNvSpPr/>
          <p:nvPr/>
        </p:nvSpPr>
        <p:spPr>
          <a:xfrm>
            <a:off x="1178037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E0C5D47-2CD1-4546-8690-ED3DB2A6F6DC}"/>
              </a:ext>
            </a:extLst>
          </p:cNvPr>
          <p:cNvSpPr/>
          <p:nvPr/>
        </p:nvSpPr>
        <p:spPr>
          <a:xfrm>
            <a:off x="2506295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32CC543A-4C48-456F-8C3A-1B187852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4347592" cy="950752"/>
          </a:xfrm>
        </p:spPr>
        <p:txBody>
          <a:bodyPr>
            <a:normAutofit/>
          </a:bodyPr>
          <a:lstStyle/>
          <a:p>
            <a:r>
              <a:rPr lang="pt-BR" dirty="0" err="1"/>
              <a:t>Arrays</a:t>
            </a:r>
            <a:r>
              <a:rPr lang="pt-BR" dirty="0"/>
              <a:t> do </a:t>
            </a:r>
            <a:r>
              <a:rPr lang="pt-BR" dirty="0" err="1"/>
              <a:t>numpy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2E69659-7782-4B55-91A6-AABBCEB22EEC}"/>
              </a:ext>
            </a:extLst>
          </p:cNvPr>
          <p:cNvSpPr txBox="1"/>
          <p:nvPr/>
        </p:nvSpPr>
        <p:spPr>
          <a:xfrm>
            <a:off x="685802" y="1776316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Memória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3C45C84-D9DB-4E0E-A66A-AB8D6907C85B}"/>
              </a:ext>
            </a:extLst>
          </p:cNvPr>
          <p:cNvSpPr/>
          <p:nvPr/>
        </p:nvSpPr>
        <p:spPr>
          <a:xfrm>
            <a:off x="3834553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6CAB0F9-D463-4226-98C0-C55B36355DCD}"/>
              </a:ext>
            </a:extLst>
          </p:cNvPr>
          <p:cNvSpPr/>
          <p:nvPr/>
        </p:nvSpPr>
        <p:spPr>
          <a:xfrm>
            <a:off x="5162811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4550E2C-1FB7-4F19-BF1B-E069F815EFA8}"/>
              </a:ext>
            </a:extLst>
          </p:cNvPr>
          <p:cNvSpPr/>
          <p:nvPr/>
        </p:nvSpPr>
        <p:spPr>
          <a:xfrm>
            <a:off x="6491069" y="2636940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56EEBF2E-D5CD-4C5D-B6E6-7039CF5D14A4}"/>
              </a:ext>
            </a:extLst>
          </p:cNvPr>
          <p:cNvSpPr/>
          <p:nvPr/>
        </p:nvSpPr>
        <p:spPr>
          <a:xfrm>
            <a:off x="7819327" y="2636939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F764D65-9911-48D7-B153-21D05D9AEA44}"/>
              </a:ext>
            </a:extLst>
          </p:cNvPr>
          <p:cNvSpPr txBox="1"/>
          <p:nvPr/>
        </p:nvSpPr>
        <p:spPr>
          <a:xfrm>
            <a:off x="1259312" y="41157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28BAF09-477E-496C-9FF3-A45F5C1D0058}"/>
              </a:ext>
            </a:extLst>
          </p:cNvPr>
          <p:cNvSpPr txBox="1"/>
          <p:nvPr/>
        </p:nvSpPr>
        <p:spPr>
          <a:xfrm>
            <a:off x="2614175" y="411570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4AABF60-40CA-4BE7-A249-D848091A3DA1}"/>
              </a:ext>
            </a:extLst>
          </p:cNvPr>
          <p:cNvSpPr txBox="1"/>
          <p:nvPr/>
        </p:nvSpPr>
        <p:spPr>
          <a:xfrm>
            <a:off x="3942433" y="41157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4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00169 -0.217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-0.00039 -0.2164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4.07407E-6 L 0.00039 -0.2159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E0A2B-89F6-4250-8B40-635998CB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6D847C-FD4E-4095-9955-528A1897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43" y="1996580"/>
            <a:ext cx="10131425" cy="2317382"/>
          </a:xfrm>
        </p:spPr>
        <p:txBody>
          <a:bodyPr/>
          <a:lstStyle/>
          <a:p>
            <a:r>
              <a:rPr lang="pt-BR" sz="2400" dirty="0"/>
              <a:t>Baseado em </a:t>
            </a:r>
            <a:r>
              <a:rPr lang="pt-BR" sz="2400" dirty="0" err="1"/>
              <a:t>PyRex</a:t>
            </a:r>
            <a:endParaRPr lang="pt-BR" sz="2400" dirty="0"/>
          </a:p>
          <a:p>
            <a:r>
              <a:rPr lang="pt-BR" sz="2400" dirty="0"/>
              <a:t>C e Python</a:t>
            </a:r>
          </a:p>
          <a:p>
            <a:r>
              <a:rPr lang="pt-BR" sz="2400" dirty="0"/>
              <a:t>Tipos estáticos</a:t>
            </a:r>
          </a:p>
          <a:p>
            <a:r>
              <a:rPr lang="pt-BR" sz="2400" dirty="0"/>
              <a:t>Velocidade de processamento</a:t>
            </a:r>
          </a:p>
        </p:txBody>
      </p:sp>
    </p:spTree>
    <p:extLst>
      <p:ext uri="{BB962C8B-B14F-4D97-AF65-F5344CB8AC3E}">
        <p14:creationId xmlns:p14="http://schemas.microsoft.com/office/powerpoint/2010/main" val="267600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951EF6-CF3B-4FE7-B762-2A6074370D3F}"/>
              </a:ext>
            </a:extLst>
          </p:cNvPr>
          <p:cNvSpPr txBox="1"/>
          <p:nvPr/>
        </p:nvSpPr>
        <p:spPr>
          <a:xfrm>
            <a:off x="6895247" y="242570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lib.c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DF06A4-5715-4B28-8A64-6BB186AE799D}"/>
              </a:ext>
            </a:extLst>
          </p:cNvPr>
          <p:cNvSpPr txBox="1"/>
          <p:nvPr/>
        </p:nvSpPr>
        <p:spPr>
          <a:xfrm>
            <a:off x="685801" y="2723754"/>
            <a:ext cx="79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lib.pyx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1DDC74E-DDE4-429A-8C4D-27FD78A64FAF}"/>
              </a:ext>
            </a:extLst>
          </p:cNvPr>
          <p:cNvSpPr/>
          <p:nvPr/>
        </p:nvSpPr>
        <p:spPr>
          <a:xfrm>
            <a:off x="8904536" y="2188768"/>
            <a:ext cx="1912690" cy="924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AD0886D-2E5E-47EB-AAD6-76498AE5F089}"/>
              </a:ext>
            </a:extLst>
          </p:cNvPr>
          <p:cNvSpPr/>
          <p:nvPr/>
        </p:nvSpPr>
        <p:spPr>
          <a:xfrm>
            <a:off x="2978989" y="2188768"/>
            <a:ext cx="2474753" cy="924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6BA79B-0882-48B3-992D-4702396F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85271"/>
            <a:ext cx="10131425" cy="924964"/>
          </a:xfrm>
        </p:spPr>
        <p:txBody>
          <a:bodyPr/>
          <a:lstStyle/>
          <a:p>
            <a:r>
              <a:rPr lang="pt-BR" dirty="0"/>
              <a:t>Como o </a:t>
            </a:r>
            <a:r>
              <a:rPr lang="pt-BR" dirty="0" err="1"/>
              <a:t>cython</a:t>
            </a:r>
            <a:r>
              <a:rPr lang="pt-BR" dirty="0"/>
              <a:t> funciona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D7BF7D-45F5-4162-A6F4-4B0F42ECB9BA}"/>
              </a:ext>
            </a:extLst>
          </p:cNvPr>
          <p:cNvSpPr txBox="1"/>
          <p:nvPr/>
        </p:nvSpPr>
        <p:spPr>
          <a:xfrm>
            <a:off x="685801" y="2169756"/>
            <a:ext cx="100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Setup.py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8AFC0B-1C51-4398-B61B-48B98DB2EE2D}"/>
              </a:ext>
            </a:extLst>
          </p:cNvPr>
          <p:cNvSpPr txBox="1"/>
          <p:nvPr/>
        </p:nvSpPr>
        <p:spPr>
          <a:xfrm>
            <a:off x="3216155" y="2466584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Compilador </a:t>
            </a:r>
            <a:r>
              <a:rPr lang="pt-BR" dirty="0" err="1"/>
              <a:t>Cython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B857D8A-A542-484F-BC56-4789ED50BD6C}"/>
              </a:ext>
            </a:extLst>
          </p:cNvPr>
          <p:cNvSpPr txBox="1"/>
          <p:nvPr/>
        </p:nvSpPr>
        <p:spPr>
          <a:xfrm>
            <a:off x="9134560" y="243618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Compilador C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A764A45-CA7F-4C46-8D2D-D3F8E1F45AFB}"/>
              </a:ext>
            </a:extLst>
          </p:cNvPr>
          <p:cNvSpPr txBox="1"/>
          <p:nvPr/>
        </p:nvSpPr>
        <p:spPr>
          <a:xfrm>
            <a:off x="9581631" y="46795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lib.so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8D20C66-6E02-4C7F-93D2-028FF2B51D9F}"/>
              </a:ext>
            </a:extLst>
          </p:cNvPr>
          <p:cNvSpPr txBox="1"/>
          <p:nvPr/>
        </p:nvSpPr>
        <p:spPr>
          <a:xfrm>
            <a:off x="3402553" y="467955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Programa.py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1CFB50-08E5-46C9-ACD1-C89A362CBED3}"/>
              </a:ext>
            </a:extLst>
          </p:cNvPr>
          <p:cNvSpPr txBox="1"/>
          <p:nvPr/>
        </p:nvSpPr>
        <p:spPr>
          <a:xfrm>
            <a:off x="6625141" y="46760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lib</a:t>
            </a:r>
            <a:endParaRPr lang="pt-BR" dirty="0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C453BB8-6EF5-41E6-AA6F-CA4F716EBE52}"/>
              </a:ext>
            </a:extLst>
          </p:cNvPr>
          <p:cNvCxnSpPr>
            <a:cxnSpLocks/>
          </p:cNvCxnSpPr>
          <p:nvPr/>
        </p:nvCxnSpPr>
        <p:spPr>
          <a:xfrm>
            <a:off x="1887523" y="2651250"/>
            <a:ext cx="9227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8EE08D3-A626-4E15-9A89-4E5AEBD923F0}"/>
              </a:ext>
            </a:extLst>
          </p:cNvPr>
          <p:cNvCxnSpPr/>
          <p:nvPr/>
        </p:nvCxnSpPr>
        <p:spPr>
          <a:xfrm>
            <a:off x="5645791" y="2651250"/>
            <a:ext cx="113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BEDA9A-FBA6-4A21-A2DD-389391A6BC2B}"/>
              </a:ext>
            </a:extLst>
          </p:cNvPr>
          <p:cNvCxnSpPr/>
          <p:nvPr/>
        </p:nvCxnSpPr>
        <p:spPr>
          <a:xfrm>
            <a:off x="7593435" y="2651250"/>
            <a:ext cx="113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4C0EC10-7B51-4F43-813D-74CE1288800C}"/>
              </a:ext>
            </a:extLst>
          </p:cNvPr>
          <p:cNvCxnSpPr/>
          <p:nvPr/>
        </p:nvCxnSpPr>
        <p:spPr>
          <a:xfrm>
            <a:off x="9857064" y="3429000"/>
            <a:ext cx="0" cy="1156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B6379A43-2633-49AB-A658-83F8370B100A}"/>
              </a:ext>
            </a:extLst>
          </p:cNvPr>
          <p:cNvCxnSpPr/>
          <p:nvPr/>
        </p:nvCxnSpPr>
        <p:spPr>
          <a:xfrm flipH="1">
            <a:off x="7994708" y="4860736"/>
            <a:ext cx="1417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E022D953-11DD-4E81-91A3-42814F4EB04B}"/>
              </a:ext>
            </a:extLst>
          </p:cNvPr>
          <p:cNvCxnSpPr/>
          <p:nvPr/>
        </p:nvCxnSpPr>
        <p:spPr>
          <a:xfrm flipH="1">
            <a:off x="4949505" y="4860736"/>
            <a:ext cx="15771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2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Agradecemos!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celestial futuro</Template>
  <TotalTime>453</TotalTime>
  <Words>128</Words>
  <Application>Microsoft Office PowerPoint</Application>
  <PresentationFormat>Widescreen</PresentationFormat>
  <Paragraphs>49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Celeste</vt:lpstr>
      <vt:lpstr>Programação de alto desempenho para a Linguagem python</vt:lpstr>
      <vt:lpstr>python</vt:lpstr>
      <vt:lpstr>Características da Linguagem</vt:lpstr>
      <vt:lpstr>numpy</vt:lpstr>
      <vt:lpstr>Listas</vt:lpstr>
      <vt:lpstr>Arrays do numpy</vt:lpstr>
      <vt:lpstr>Cython</vt:lpstr>
      <vt:lpstr>Como o cython funciona</vt:lpstr>
      <vt:lpstr>Agradecemos!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alto desempenho para a Linguagem python</dc:title>
  <dc:creator>Eric Satoshi Suzuki Kishimoto</dc:creator>
  <cp:lastModifiedBy>Eric Satoshi Suzuki Kishimoto</cp:lastModifiedBy>
  <cp:revision>9</cp:revision>
  <dcterms:created xsi:type="dcterms:W3CDTF">2021-01-03T13:26:29Z</dcterms:created>
  <dcterms:modified xsi:type="dcterms:W3CDTF">2021-01-04T00:13:45Z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