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77" r:id="rId8"/>
    <p:sldId id="278" r:id="rId9"/>
    <p:sldId id="279" r:id="rId10"/>
    <p:sldId id="275" r:id="rId11"/>
    <p:sldId id="274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D32F4-460C-4518-BA03-CF0A81ED67E8}" v="79" dt="2021-01-03T18:18:53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1" autoAdjust="0"/>
  </p:normalViewPr>
  <p:slideViewPr>
    <p:cSldViewPr snapToGrid="0" snapToObjects="1">
      <p:cViewPr varScale="1">
        <p:scale>
          <a:sx n="91" d="100"/>
          <a:sy n="91" d="100"/>
        </p:scale>
        <p:origin x="1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atoshi Suzuki Kishimoto" userId="615d45d0c0242e55" providerId="LiveId" clId="{6F5D32F4-460C-4518-BA03-CF0A81ED67E8}"/>
    <pc:docChg chg="undo custSel addSld delSld modSld">
      <pc:chgData name="Eric Satoshi Suzuki Kishimoto" userId="615d45d0c0242e55" providerId="LiveId" clId="{6F5D32F4-460C-4518-BA03-CF0A81ED67E8}" dt="2021-01-03T18:19:29.371" v="387" actId="1076"/>
      <pc:docMkLst>
        <pc:docMk/>
      </pc:docMkLst>
      <pc:sldChg chg="modSp mod">
        <pc:chgData name="Eric Satoshi Suzuki Kishimoto" userId="615d45d0c0242e55" providerId="LiveId" clId="{6F5D32F4-460C-4518-BA03-CF0A81ED67E8}" dt="2021-01-03T17:50:53.658" v="92" actId="20577"/>
        <pc:sldMkLst>
          <pc:docMk/>
          <pc:sldMk cId="2939930866" sldId="274"/>
        </pc:sldMkLst>
        <pc:spChg chg="mod">
          <ac:chgData name="Eric Satoshi Suzuki Kishimoto" userId="615d45d0c0242e55" providerId="LiveId" clId="{6F5D32F4-460C-4518-BA03-CF0A81ED67E8}" dt="2021-01-03T17:50:53.658" v="92" actId="20577"/>
          <ac:spMkLst>
            <pc:docMk/>
            <pc:sldMk cId="2939930866" sldId="274"/>
            <ac:spMk id="3" creationId="{4B64FA72-B055-4AE3-A6FD-8071BD687CBE}"/>
          </ac:spMkLst>
        </pc:spChg>
      </pc:sldChg>
      <pc:sldChg chg="modSp mod">
        <pc:chgData name="Eric Satoshi Suzuki Kishimoto" userId="615d45d0c0242e55" providerId="LiveId" clId="{6F5D32F4-460C-4518-BA03-CF0A81ED67E8}" dt="2021-01-03T18:19:29.371" v="387" actId="1076"/>
        <pc:sldMkLst>
          <pc:docMk/>
          <pc:sldMk cId="2676004845" sldId="275"/>
        </pc:sldMkLst>
        <pc:spChg chg="mod">
          <ac:chgData name="Eric Satoshi Suzuki Kishimoto" userId="615d45d0c0242e55" providerId="LiveId" clId="{6F5D32F4-460C-4518-BA03-CF0A81ED67E8}" dt="2021-01-03T18:19:29.371" v="387" actId="1076"/>
          <ac:spMkLst>
            <pc:docMk/>
            <pc:sldMk cId="2676004845" sldId="275"/>
            <ac:spMk id="3" creationId="{546D847C-FD4E-4095-9955-528A1897FA6D}"/>
          </ac:spMkLst>
        </pc:spChg>
      </pc:sldChg>
      <pc:sldChg chg="del">
        <pc:chgData name="Eric Satoshi Suzuki Kishimoto" userId="615d45d0c0242e55" providerId="LiveId" clId="{6F5D32F4-460C-4518-BA03-CF0A81ED67E8}" dt="2021-01-03T17:51:01.950" v="93" actId="2696"/>
        <pc:sldMkLst>
          <pc:docMk/>
          <pc:sldMk cId="1038522690" sldId="276"/>
        </pc:sldMkLst>
      </pc:sldChg>
      <pc:sldChg chg="addSp delSp modSp new mod modAnim">
        <pc:chgData name="Eric Satoshi Suzuki Kishimoto" userId="615d45d0c0242e55" providerId="LiveId" clId="{6F5D32F4-460C-4518-BA03-CF0A81ED67E8}" dt="2021-01-03T18:17:27.113" v="342"/>
        <pc:sldMkLst>
          <pc:docMk/>
          <pc:sldMk cId="414872159" sldId="278"/>
        </pc:sldMkLst>
        <pc:spChg chg="del">
          <ac:chgData name="Eric Satoshi Suzuki Kishimoto" userId="615d45d0c0242e55" providerId="LiveId" clId="{6F5D32F4-460C-4518-BA03-CF0A81ED67E8}" dt="2021-01-03T17:56:01.371" v="95" actId="478"/>
          <ac:spMkLst>
            <pc:docMk/>
            <pc:sldMk cId="414872159" sldId="278"/>
            <ac:spMk id="2" creationId="{CB9B67B5-A095-44A6-AE89-B31A713010B4}"/>
          </ac:spMkLst>
        </pc:spChg>
        <pc:spChg chg="del">
          <ac:chgData name="Eric Satoshi Suzuki Kishimoto" userId="615d45d0c0242e55" providerId="LiveId" clId="{6F5D32F4-460C-4518-BA03-CF0A81ED67E8}" dt="2021-01-03T17:56:03.955" v="96" actId="478"/>
          <ac:spMkLst>
            <pc:docMk/>
            <pc:sldMk cId="414872159" sldId="278"/>
            <ac:spMk id="3" creationId="{729F7FE9-C954-4B07-8383-9839EB181A73}"/>
          </ac:spMkLst>
        </pc:spChg>
        <pc:spChg chg="add mod">
          <ac:chgData name="Eric Satoshi Suzuki Kishimoto" userId="615d45d0c0242e55" providerId="LiveId" clId="{6F5D32F4-460C-4518-BA03-CF0A81ED67E8}" dt="2021-01-03T18:09:55.794" v="269" actId="1076"/>
          <ac:spMkLst>
            <pc:docMk/>
            <pc:sldMk cId="414872159" sldId="278"/>
            <ac:spMk id="4" creationId="{8CB06598-3026-4439-B58C-2ADFF22FE41F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5" creationId="{DDEB3A1D-4DA9-4ABB-B379-B0618D6DE4C4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6" creationId="{EE8ACEA8-48F1-4B8F-8E2E-BB8B0972AEA8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7" creationId="{D0A3B2BE-F2CD-4BEC-B705-0E4FB9C14FE8}"/>
          </ac:spMkLst>
        </pc:spChg>
        <pc:spChg chg="add del mod">
          <ac:chgData name="Eric Satoshi Suzuki Kishimoto" userId="615d45d0c0242e55" providerId="LiveId" clId="{6F5D32F4-460C-4518-BA03-CF0A81ED67E8}" dt="2021-01-03T17:56:58.957" v="120" actId="478"/>
          <ac:spMkLst>
            <pc:docMk/>
            <pc:sldMk cId="414872159" sldId="278"/>
            <ac:spMk id="8" creationId="{7D62B928-69B9-48F1-8622-B774B3286083}"/>
          </ac:spMkLst>
        </pc:spChg>
        <pc:spChg chg="add del mod">
          <ac:chgData name="Eric Satoshi Suzuki Kishimoto" userId="615d45d0c0242e55" providerId="LiveId" clId="{6F5D32F4-460C-4518-BA03-CF0A81ED67E8}" dt="2021-01-03T17:56:58.957" v="120" actId="478"/>
          <ac:spMkLst>
            <pc:docMk/>
            <pc:sldMk cId="414872159" sldId="278"/>
            <ac:spMk id="9" creationId="{AA467860-50E1-41F6-87ED-053469F75DF3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0" creationId="{C8A3832A-328D-410A-A9E5-BC94B3CD2B1C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1" creationId="{FE66A733-5D7D-495E-866B-936E2C767297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2" creationId="{C3F6FED4-C7DD-43B0-81C5-78B4BA8E1651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3" creationId="{7BECB5EA-04A7-483A-A524-066DFC75527C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4" creationId="{C8517B53-2863-4E41-A56F-3BAF6BA12FAF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5" creationId="{9E4B89F5-C125-4F42-8C32-B8143AF302BB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6" creationId="{B7B40F74-A8A1-4463-BF60-15466BF3B3CC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7" creationId="{253D58AB-38A1-4FA8-88E7-1612CD6B81DE}"/>
          </ac:spMkLst>
        </pc:spChg>
        <pc:spChg chg="add del mod">
          <ac:chgData name="Eric Satoshi Suzuki Kishimoto" userId="615d45d0c0242e55" providerId="LiveId" clId="{6F5D32F4-460C-4518-BA03-CF0A81ED67E8}" dt="2021-01-03T17:57:19.103" v="131"/>
          <ac:spMkLst>
            <pc:docMk/>
            <pc:sldMk cId="414872159" sldId="278"/>
            <ac:spMk id="18" creationId="{5D539C48-1977-4613-8DA3-38818367F944}"/>
          </ac:spMkLst>
        </pc:spChg>
        <pc:spChg chg="add del mod">
          <ac:chgData name="Eric Satoshi Suzuki Kishimoto" userId="615d45d0c0242e55" providerId="LiveId" clId="{6F5D32F4-460C-4518-BA03-CF0A81ED67E8}" dt="2021-01-03T17:57:20.927" v="133"/>
          <ac:spMkLst>
            <pc:docMk/>
            <pc:sldMk cId="414872159" sldId="278"/>
            <ac:spMk id="19" creationId="{F6F2110B-911C-49BD-A932-C1B895F28979}"/>
          </ac:spMkLst>
        </pc:spChg>
        <pc:spChg chg="add mod">
          <ac:chgData name="Eric Satoshi Suzuki Kishimoto" userId="615d45d0c0242e55" providerId="LiveId" clId="{6F5D32F4-460C-4518-BA03-CF0A81ED67E8}" dt="2021-01-03T18:16:07.354" v="328" actId="1076"/>
          <ac:spMkLst>
            <pc:docMk/>
            <pc:sldMk cId="414872159" sldId="278"/>
            <ac:spMk id="20" creationId="{2E0C5D47-2CD1-4546-8690-ED3DB2A6F6DC}"/>
          </ac:spMkLst>
        </pc:spChg>
        <pc:spChg chg="add del mod">
          <ac:chgData name="Eric Satoshi Suzuki Kishimoto" userId="615d45d0c0242e55" providerId="LiveId" clId="{6F5D32F4-460C-4518-BA03-CF0A81ED67E8}" dt="2021-01-03T18:15:49.031" v="322" actId="478"/>
          <ac:spMkLst>
            <pc:docMk/>
            <pc:sldMk cId="414872159" sldId="278"/>
            <ac:spMk id="21" creationId="{CC811FAD-50DC-4E66-9764-C2F9C9633104}"/>
          </ac:spMkLst>
        </pc:spChg>
        <pc:spChg chg="add del mod">
          <ac:chgData name="Eric Satoshi Suzuki Kishimoto" userId="615d45d0c0242e55" providerId="LiveId" clId="{6F5D32F4-460C-4518-BA03-CF0A81ED67E8}" dt="2021-01-03T18:15:49.676" v="323" actId="478"/>
          <ac:spMkLst>
            <pc:docMk/>
            <pc:sldMk cId="414872159" sldId="278"/>
            <ac:spMk id="22" creationId="{8A2BECA6-76D3-4793-BA5B-743F6FA9F2D1}"/>
          </ac:spMkLst>
        </pc:spChg>
        <pc:spChg chg="add del mod">
          <ac:chgData name="Eric Satoshi Suzuki Kishimoto" userId="615d45d0c0242e55" providerId="LiveId" clId="{6F5D32F4-460C-4518-BA03-CF0A81ED67E8}" dt="2021-01-03T18:15:50.124" v="324" actId="478"/>
          <ac:spMkLst>
            <pc:docMk/>
            <pc:sldMk cId="414872159" sldId="278"/>
            <ac:spMk id="23" creationId="{C7B9F1EE-001E-45E4-A515-17301941F96B}"/>
          </ac:spMkLst>
        </pc:spChg>
        <pc:spChg chg="add del mod">
          <ac:chgData name="Eric Satoshi Suzuki Kishimoto" userId="615d45d0c0242e55" providerId="LiveId" clId="{6F5D32F4-460C-4518-BA03-CF0A81ED67E8}" dt="2021-01-03T18:15:50.627" v="325" actId="478"/>
          <ac:spMkLst>
            <pc:docMk/>
            <pc:sldMk cId="414872159" sldId="278"/>
            <ac:spMk id="24" creationId="{ECCD6A7D-6AAA-48BE-9036-C08DC81A7F68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25" creationId="{6CC5762E-E547-49DC-A85A-2E22ACD6A1BA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6" creationId="{F057185E-9E36-45AC-B910-44B0497F52C9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7" creationId="{C99450E4-4780-4F9D-B420-D9E4FA8E27E0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8" creationId="{384F9837-6560-4FA9-85EE-ADCE9D075196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9" creationId="{132DFBC7-6DDF-4D75-B426-CA910F0911BD}"/>
          </ac:spMkLst>
        </pc:spChg>
        <pc:spChg chg="add mod">
          <ac:chgData name="Eric Satoshi Suzuki Kishimoto" userId="615d45d0c0242e55" providerId="LiveId" clId="{6F5D32F4-460C-4518-BA03-CF0A81ED67E8}" dt="2021-01-03T18:16:46.647" v="338" actId="1076"/>
          <ac:spMkLst>
            <pc:docMk/>
            <pc:sldMk cId="414872159" sldId="278"/>
            <ac:spMk id="30" creationId="{8F764D65-9911-48D7-B153-21D05D9AEA44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1" creationId="{981DA775-0DCD-4174-95AF-7C5FF581E8D2}"/>
          </ac:spMkLst>
        </pc:spChg>
        <pc:spChg chg="add del mod">
          <ac:chgData name="Eric Satoshi Suzuki Kishimoto" userId="615d45d0c0242e55" providerId="LiveId" clId="{6F5D32F4-460C-4518-BA03-CF0A81ED67E8}" dt="2021-01-03T18:05:52.909" v="235" actId="478"/>
          <ac:spMkLst>
            <pc:docMk/>
            <pc:sldMk cId="414872159" sldId="278"/>
            <ac:spMk id="32" creationId="{860D84F9-0DD7-4120-8603-418C49995BD7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3" creationId="{09F911E6-0FDC-4FEA-A2E0-37990C533369}"/>
          </ac:spMkLst>
        </pc:spChg>
        <pc:spChg chg="add mod">
          <ac:chgData name="Eric Satoshi Suzuki Kishimoto" userId="615d45d0c0242e55" providerId="LiveId" clId="{6F5D32F4-460C-4518-BA03-CF0A81ED67E8}" dt="2021-01-03T18:16:55.577" v="340" actId="1076"/>
          <ac:spMkLst>
            <pc:docMk/>
            <pc:sldMk cId="414872159" sldId="278"/>
            <ac:spMk id="34" creationId="{64AABF60-40CA-4BE7-A249-D848091A3DA1}"/>
          </ac:spMkLst>
        </pc:spChg>
        <pc:spChg chg="add del mod">
          <ac:chgData name="Eric Satoshi Suzuki Kishimoto" userId="615d45d0c0242e55" providerId="LiveId" clId="{6F5D32F4-460C-4518-BA03-CF0A81ED67E8}" dt="2021-01-03T18:16:50.993" v="339" actId="1076"/>
          <ac:spMkLst>
            <pc:docMk/>
            <pc:sldMk cId="414872159" sldId="278"/>
            <ac:spMk id="35" creationId="{728BAF09-477E-496C-9FF3-A45F5C1D0058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6" creationId="{9747153C-D25B-45CB-9411-047B01279D71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37" creationId="{F7699682-3030-42F2-A25E-EBBBBD3B8F84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38" creationId="{B0709BF5-62A6-4C41-A97C-21CF4227A579}"/>
          </ac:spMkLst>
        </pc:spChg>
        <pc:spChg chg="add del mod">
          <ac:chgData name="Eric Satoshi Suzuki Kishimoto" userId="615d45d0c0242e55" providerId="LiveId" clId="{6F5D32F4-460C-4518-BA03-CF0A81ED67E8}" dt="2021-01-03T18:05:34.478" v="226"/>
          <ac:spMkLst>
            <pc:docMk/>
            <pc:sldMk cId="414872159" sldId="278"/>
            <ac:spMk id="39" creationId="{5CF072CD-4DD7-494D-B30E-B13849B19762}"/>
          </ac:spMkLst>
        </pc:spChg>
        <pc:spChg chg="add mod">
          <ac:chgData name="Eric Satoshi Suzuki Kishimoto" userId="615d45d0c0242e55" providerId="LiveId" clId="{6F5D32F4-460C-4518-BA03-CF0A81ED67E8}" dt="2021-01-03T18:09:28.090" v="266" actId="14100"/>
          <ac:spMkLst>
            <pc:docMk/>
            <pc:sldMk cId="414872159" sldId="278"/>
            <ac:spMk id="40" creationId="{32CC543A-4C48-456F-8C3A-1B1878529898}"/>
          </ac:spMkLst>
        </pc:spChg>
        <pc:spChg chg="add mod">
          <ac:chgData name="Eric Satoshi Suzuki Kishimoto" userId="615d45d0c0242e55" providerId="LiveId" clId="{6F5D32F4-460C-4518-BA03-CF0A81ED67E8}" dt="2021-01-03T18:10:44.644" v="281" actId="1076"/>
          <ac:spMkLst>
            <pc:docMk/>
            <pc:sldMk cId="414872159" sldId="278"/>
            <ac:spMk id="41" creationId="{E2E69659-7782-4B55-91A6-AABBCEB22EEC}"/>
          </ac:spMkLst>
        </pc:spChg>
        <pc:spChg chg="add mod">
          <ac:chgData name="Eric Satoshi Suzuki Kishimoto" userId="615d45d0c0242e55" providerId="LiveId" clId="{6F5D32F4-460C-4518-BA03-CF0A81ED67E8}" dt="2021-01-03T18:16:16.303" v="330" actId="1076"/>
          <ac:spMkLst>
            <pc:docMk/>
            <pc:sldMk cId="414872159" sldId="278"/>
            <ac:spMk id="42" creationId="{A3C45C84-D9DB-4E0E-A66A-AB8D6907C85B}"/>
          </ac:spMkLst>
        </pc:spChg>
        <pc:spChg chg="add mod">
          <ac:chgData name="Eric Satoshi Suzuki Kishimoto" userId="615d45d0c0242e55" providerId="LiveId" clId="{6F5D32F4-460C-4518-BA03-CF0A81ED67E8}" dt="2021-01-03T18:16:20.867" v="332" actId="1076"/>
          <ac:spMkLst>
            <pc:docMk/>
            <pc:sldMk cId="414872159" sldId="278"/>
            <ac:spMk id="43" creationId="{06CAB0F9-D463-4226-98C0-C55B36355DCD}"/>
          </ac:spMkLst>
        </pc:spChg>
        <pc:spChg chg="add mod">
          <ac:chgData name="Eric Satoshi Suzuki Kishimoto" userId="615d45d0c0242e55" providerId="LiveId" clId="{6F5D32F4-460C-4518-BA03-CF0A81ED67E8}" dt="2021-01-03T18:16:26.812" v="334" actId="1076"/>
          <ac:spMkLst>
            <pc:docMk/>
            <pc:sldMk cId="414872159" sldId="278"/>
            <ac:spMk id="44" creationId="{74550E2C-1FB7-4F19-BF1B-E069F815EFA8}"/>
          </ac:spMkLst>
        </pc:spChg>
        <pc:spChg chg="add mod">
          <ac:chgData name="Eric Satoshi Suzuki Kishimoto" userId="615d45d0c0242e55" providerId="LiveId" clId="{6F5D32F4-460C-4518-BA03-CF0A81ED67E8}" dt="2021-01-03T18:16:33.053" v="336" actId="1076"/>
          <ac:spMkLst>
            <pc:docMk/>
            <pc:sldMk cId="414872159" sldId="278"/>
            <ac:spMk id="45" creationId="{56EEBF2E-D5CD-4C5D-B6E6-7039CF5D14A4}"/>
          </ac:spMkLst>
        </pc:spChg>
      </pc:sldChg>
      <pc:sldChg chg="modSp add mod modAnim">
        <pc:chgData name="Eric Satoshi Suzuki Kishimoto" userId="615d45d0c0242e55" providerId="LiveId" clId="{6F5D32F4-460C-4518-BA03-CF0A81ED67E8}" dt="2021-01-03T18:18:53.423" v="377"/>
        <pc:sldMkLst>
          <pc:docMk/>
          <pc:sldMk cId="281458143" sldId="279"/>
        </pc:sldMkLst>
        <pc:spChg chg="mod">
          <ac:chgData name="Eric Satoshi Suzuki Kishimoto" userId="615d45d0c0242e55" providerId="LiveId" clId="{6F5D32F4-460C-4518-BA03-CF0A81ED67E8}" dt="2021-01-03T18:18:18.808" v="364" actId="27636"/>
          <ac:spMkLst>
            <pc:docMk/>
            <pc:sldMk cId="281458143" sldId="279"/>
            <ac:spMk id="40" creationId="{32CC543A-4C48-456F-8C3A-1B1878529898}"/>
          </ac:spMkLst>
        </pc:spChg>
      </pc:sldChg>
      <pc:sldChg chg="modSp add del mod">
        <pc:chgData name="Eric Satoshi Suzuki Kishimoto" userId="615d45d0c0242e55" providerId="LiveId" clId="{6F5D32F4-460C-4518-BA03-CF0A81ED67E8}" dt="2021-01-03T18:10:47.270" v="282" actId="47"/>
        <pc:sldMkLst>
          <pc:docMk/>
          <pc:sldMk cId="482457996" sldId="279"/>
        </pc:sldMkLst>
        <pc:spChg chg="mod">
          <ac:chgData name="Eric Satoshi Suzuki Kishimoto" userId="615d45d0c0242e55" providerId="LiveId" clId="{6F5D32F4-460C-4518-BA03-CF0A81ED67E8}" dt="2021-01-03T18:06:01.932" v="241" actId="20577"/>
          <ac:spMkLst>
            <pc:docMk/>
            <pc:sldMk cId="482457996" sldId="279"/>
            <ac:spMk id="40" creationId="{32CC543A-4C48-456F-8C3A-1B1878529898}"/>
          </ac:spMkLst>
        </pc:spChg>
      </pc:sldChg>
      <pc:sldChg chg="delSp modSp add del mod modAnim">
        <pc:chgData name="Eric Satoshi Suzuki Kishimoto" userId="615d45d0c0242e55" providerId="LiveId" clId="{6F5D32F4-460C-4518-BA03-CF0A81ED67E8}" dt="2021-01-03T18:17:34.708" v="343" actId="47"/>
        <pc:sldMkLst>
          <pc:docMk/>
          <pc:sldMk cId="513827388" sldId="279"/>
        </pc:sldMkLst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25" creationId="{6CC5762E-E547-49DC-A85A-2E22ACD6A1BA}"/>
          </ac:spMkLst>
        </pc:spChg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37" creationId="{F7699682-3030-42F2-A25E-EBBBBD3B8F84}"/>
          </ac:spMkLst>
        </pc:spChg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38" creationId="{B0709BF5-62A6-4C41-A97C-21CF4227A579}"/>
          </ac:spMkLst>
        </pc:spChg>
        <pc:spChg chg="mod">
          <ac:chgData name="Eric Satoshi Suzuki Kishimoto" userId="615d45d0c0242e55" providerId="LiveId" clId="{6F5D32F4-460C-4518-BA03-CF0A81ED67E8}" dt="2021-01-03T18:11:18.457" v="308" actId="27636"/>
          <ac:spMkLst>
            <pc:docMk/>
            <pc:sldMk cId="513827388" sldId="279"/>
            <ac:spMk id="40" creationId="{32CC543A-4C48-456F-8C3A-1B18785298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03/01/2021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03/01/2021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930" y="2554817"/>
            <a:ext cx="775419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Programação de alto desempenho para a Linguagem </a:t>
            </a:r>
            <a:r>
              <a:rPr lang="pt-BR" b="1" dirty="0" err="1"/>
              <a:t>python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TT005-Programação de alto desempenho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Tt005-Programação de alto desempenho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C362B6-8AE7-48FD-8D1F-D87138F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362200"/>
          </a:xfrm>
        </p:spPr>
        <p:txBody>
          <a:bodyPr>
            <a:normAutofit/>
          </a:bodyPr>
          <a:lstStyle/>
          <a:p>
            <a:r>
              <a:rPr lang="pt-BR" sz="2400" dirty="0"/>
              <a:t>Criado em 1991 por Guido Van </a:t>
            </a:r>
            <a:r>
              <a:rPr lang="pt-BR" sz="2400" dirty="0" err="1"/>
              <a:t>Rossum</a:t>
            </a:r>
            <a:endParaRPr lang="pt-BR" sz="2400" dirty="0"/>
          </a:p>
          <a:p>
            <a:r>
              <a:rPr lang="pt-BR" sz="2400" dirty="0" err="1"/>
              <a:t>Multiparadigma</a:t>
            </a:r>
            <a:endParaRPr lang="pt-BR" sz="2400" dirty="0"/>
          </a:p>
          <a:p>
            <a:r>
              <a:rPr lang="pt-BR" sz="2400" dirty="0"/>
              <a:t>Python Software Foundation</a:t>
            </a:r>
          </a:p>
          <a:p>
            <a:r>
              <a:rPr lang="pt-BR" sz="2400" dirty="0"/>
              <a:t>Voltado à Inteligência Artificial e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Características da Linguagem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8DBF20-BA6F-4A96-AAE1-498F922B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11959"/>
            <a:ext cx="10131425" cy="2519494"/>
          </a:xfrm>
        </p:spPr>
        <p:txBody>
          <a:bodyPr/>
          <a:lstStyle/>
          <a:p>
            <a:r>
              <a:rPr lang="pt-BR" sz="2400" dirty="0"/>
              <a:t>Interpretada</a:t>
            </a:r>
          </a:p>
          <a:p>
            <a:r>
              <a:rPr lang="pt-BR" sz="2400" dirty="0"/>
              <a:t>Tudo é objeto</a:t>
            </a:r>
          </a:p>
          <a:p>
            <a:r>
              <a:rPr lang="pt-BR" sz="2400" dirty="0"/>
              <a:t>Tipagem Dinâmica</a:t>
            </a:r>
          </a:p>
          <a:p>
            <a:r>
              <a:rPr lang="pt-BR" sz="2400" dirty="0"/>
              <a:t>Lenta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0A2C-34CB-44AD-A9F8-01CFC6C1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3CE85-4AC2-4DCA-A854-7A1D65EE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1079"/>
            <a:ext cx="10131425" cy="3282892"/>
          </a:xfrm>
        </p:spPr>
        <p:txBody>
          <a:bodyPr>
            <a:normAutofit/>
          </a:bodyPr>
          <a:lstStyle/>
          <a:p>
            <a:r>
              <a:rPr lang="pt-BR" sz="2400" dirty="0" err="1"/>
              <a:t>Array</a:t>
            </a:r>
            <a:r>
              <a:rPr lang="pt-BR" sz="2400" dirty="0"/>
              <a:t> eficientes</a:t>
            </a:r>
          </a:p>
          <a:p>
            <a:r>
              <a:rPr lang="pt-BR" sz="2400" dirty="0"/>
              <a:t>Computação vetorizada</a:t>
            </a:r>
          </a:p>
          <a:p>
            <a:r>
              <a:rPr lang="pt-BR" sz="2400" dirty="0"/>
              <a:t>Blocos contíguos de memória</a:t>
            </a:r>
          </a:p>
          <a:p>
            <a:r>
              <a:rPr lang="pt-BR" sz="2400" dirty="0" err="1"/>
              <a:t>numpy.array</a:t>
            </a:r>
            <a:r>
              <a:rPr lang="pt-BR" sz="2400" dirty="0"/>
              <a:t> x listas</a:t>
            </a:r>
          </a:p>
        </p:txBody>
      </p:sp>
    </p:spTree>
    <p:extLst>
      <p:ext uri="{BB962C8B-B14F-4D97-AF65-F5344CB8AC3E}">
        <p14:creationId xmlns:p14="http://schemas.microsoft.com/office/powerpoint/2010/main" val="5852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B06598-3026-4439-B58C-2ADFF22FE41F}"/>
              </a:ext>
            </a:extLst>
          </p:cNvPr>
          <p:cNvSpPr/>
          <p:nvPr/>
        </p:nvSpPr>
        <p:spPr>
          <a:xfrm>
            <a:off x="1178037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0C5D47-2CD1-4546-8690-ED3DB2A6F6DC}"/>
              </a:ext>
            </a:extLst>
          </p:cNvPr>
          <p:cNvSpPr/>
          <p:nvPr/>
        </p:nvSpPr>
        <p:spPr>
          <a:xfrm>
            <a:off x="2506295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764D65-9911-48D7-B153-21D05D9AEA44}"/>
              </a:ext>
            </a:extLst>
          </p:cNvPr>
          <p:cNvSpPr txBox="1"/>
          <p:nvPr/>
        </p:nvSpPr>
        <p:spPr>
          <a:xfrm>
            <a:off x="1259312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AABF60-40CA-4BE7-A249-D848091A3DA1}"/>
              </a:ext>
            </a:extLst>
          </p:cNvPr>
          <p:cNvSpPr txBox="1"/>
          <p:nvPr/>
        </p:nvSpPr>
        <p:spPr>
          <a:xfrm>
            <a:off x="3942433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8BAF09-477E-496C-9FF3-A45F5C1D0058}"/>
              </a:ext>
            </a:extLst>
          </p:cNvPr>
          <p:cNvSpPr txBox="1"/>
          <p:nvPr/>
        </p:nvSpPr>
        <p:spPr>
          <a:xfrm>
            <a:off x="2614175" y="4115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CC543A-4C48-456F-8C3A-1B18785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1540076" cy="950752"/>
          </a:xfrm>
        </p:spPr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69659-7782-4B55-91A6-AABBCEB22EEC}"/>
              </a:ext>
            </a:extLst>
          </p:cNvPr>
          <p:cNvSpPr txBox="1"/>
          <p:nvPr/>
        </p:nvSpPr>
        <p:spPr>
          <a:xfrm>
            <a:off x="685802" y="177631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Memória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C45C84-D9DB-4E0E-A66A-AB8D6907C85B}"/>
              </a:ext>
            </a:extLst>
          </p:cNvPr>
          <p:cNvSpPr/>
          <p:nvPr/>
        </p:nvSpPr>
        <p:spPr>
          <a:xfrm>
            <a:off x="3834553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CAB0F9-D463-4226-98C0-C55B36355DCD}"/>
              </a:ext>
            </a:extLst>
          </p:cNvPr>
          <p:cNvSpPr/>
          <p:nvPr/>
        </p:nvSpPr>
        <p:spPr>
          <a:xfrm>
            <a:off x="5162811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4550E2C-1FB7-4F19-BF1B-E069F815EFA8}"/>
              </a:ext>
            </a:extLst>
          </p:cNvPr>
          <p:cNvSpPr/>
          <p:nvPr/>
        </p:nvSpPr>
        <p:spPr>
          <a:xfrm>
            <a:off x="6491069" y="2636940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6EEBF2E-D5CD-4C5D-B6E6-7039CF5D14A4}"/>
              </a:ext>
            </a:extLst>
          </p:cNvPr>
          <p:cNvSpPr/>
          <p:nvPr/>
        </p:nvSpPr>
        <p:spPr>
          <a:xfrm>
            <a:off x="7819327" y="2636939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21979 -0.21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039 -0.216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21784 -0.214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B06598-3026-4439-B58C-2ADFF22FE41F}"/>
              </a:ext>
            </a:extLst>
          </p:cNvPr>
          <p:cNvSpPr/>
          <p:nvPr/>
        </p:nvSpPr>
        <p:spPr>
          <a:xfrm>
            <a:off x="1178037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0C5D47-2CD1-4546-8690-ED3DB2A6F6DC}"/>
              </a:ext>
            </a:extLst>
          </p:cNvPr>
          <p:cNvSpPr/>
          <p:nvPr/>
        </p:nvSpPr>
        <p:spPr>
          <a:xfrm>
            <a:off x="2506295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764D65-9911-48D7-B153-21D05D9AEA44}"/>
              </a:ext>
            </a:extLst>
          </p:cNvPr>
          <p:cNvSpPr txBox="1"/>
          <p:nvPr/>
        </p:nvSpPr>
        <p:spPr>
          <a:xfrm>
            <a:off x="1259312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AABF60-40CA-4BE7-A249-D848091A3DA1}"/>
              </a:ext>
            </a:extLst>
          </p:cNvPr>
          <p:cNvSpPr txBox="1"/>
          <p:nvPr/>
        </p:nvSpPr>
        <p:spPr>
          <a:xfrm>
            <a:off x="3942433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8BAF09-477E-496C-9FF3-A45F5C1D0058}"/>
              </a:ext>
            </a:extLst>
          </p:cNvPr>
          <p:cNvSpPr txBox="1"/>
          <p:nvPr/>
        </p:nvSpPr>
        <p:spPr>
          <a:xfrm>
            <a:off x="2614175" y="4115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CC543A-4C48-456F-8C3A-1B18785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347592" cy="950752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do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69659-7782-4B55-91A6-AABBCEB22EEC}"/>
              </a:ext>
            </a:extLst>
          </p:cNvPr>
          <p:cNvSpPr txBox="1"/>
          <p:nvPr/>
        </p:nvSpPr>
        <p:spPr>
          <a:xfrm>
            <a:off x="685802" y="177631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Memória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C45C84-D9DB-4E0E-A66A-AB8D6907C85B}"/>
              </a:ext>
            </a:extLst>
          </p:cNvPr>
          <p:cNvSpPr/>
          <p:nvPr/>
        </p:nvSpPr>
        <p:spPr>
          <a:xfrm>
            <a:off x="3834553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CAB0F9-D463-4226-98C0-C55B36355DCD}"/>
              </a:ext>
            </a:extLst>
          </p:cNvPr>
          <p:cNvSpPr/>
          <p:nvPr/>
        </p:nvSpPr>
        <p:spPr>
          <a:xfrm>
            <a:off x="5162811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4550E2C-1FB7-4F19-BF1B-E069F815EFA8}"/>
              </a:ext>
            </a:extLst>
          </p:cNvPr>
          <p:cNvSpPr/>
          <p:nvPr/>
        </p:nvSpPr>
        <p:spPr>
          <a:xfrm>
            <a:off x="6491069" y="2636940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6EEBF2E-D5CD-4C5D-B6E6-7039CF5D14A4}"/>
              </a:ext>
            </a:extLst>
          </p:cNvPr>
          <p:cNvSpPr/>
          <p:nvPr/>
        </p:nvSpPr>
        <p:spPr>
          <a:xfrm>
            <a:off x="7819327" y="2636939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0169 -0.2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039 -0.216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4.07407E-6 L 0.00039 -0.215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E0A2B-89F6-4250-8B40-635998C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D847C-FD4E-4095-9955-528A1897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43" y="1996580"/>
            <a:ext cx="10131425" cy="2317382"/>
          </a:xfrm>
        </p:spPr>
        <p:txBody>
          <a:bodyPr/>
          <a:lstStyle/>
          <a:p>
            <a:r>
              <a:rPr lang="pt-BR" sz="2400" dirty="0"/>
              <a:t>Baseado em </a:t>
            </a:r>
            <a:r>
              <a:rPr lang="pt-BR" sz="2400" dirty="0" err="1"/>
              <a:t>PyRex</a:t>
            </a:r>
            <a:endParaRPr lang="pt-BR" sz="2400" dirty="0"/>
          </a:p>
          <a:p>
            <a:r>
              <a:rPr lang="pt-BR" sz="2400" dirty="0"/>
              <a:t>C e Python</a:t>
            </a:r>
          </a:p>
          <a:p>
            <a:r>
              <a:rPr lang="pt-BR" sz="2400" dirty="0"/>
              <a:t>Tipos estáticos</a:t>
            </a:r>
          </a:p>
          <a:p>
            <a:r>
              <a:rPr lang="pt-BR" sz="2400" dirty="0"/>
              <a:t>Velocidade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6760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Agradecemos!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Eric Satoshi Suzuki Kishimoto RA: 233974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Vitor roberto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kogawa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moraes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245582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287</TotalTime>
  <Words>105</Words>
  <Application>Microsoft Office PowerPoint</Application>
  <PresentationFormat>Widescreen</PresentationFormat>
  <Paragraphs>40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Celeste</vt:lpstr>
      <vt:lpstr>Programação de alto desempenho para a Linguagem python</vt:lpstr>
      <vt:lpstr>python</vt:lpstr>
      <vt:lpstr>Características da Linguagem</vt:lpstr>
      <vt:lpstr>numpy</vt:lpstr>
      <vt:lpstr>Listas</vt:lpstr>
      <vt:lpstr>Arrays do numpy</vt:lpstr>
      <vt:lpstr>Cython</vt:lpstr>
      <vt:lpstr>Agradecemos!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alto desempenho para a Linguagem python</dc:title>
  <dc:creator>Eric Satoshi Suzuki Kishimoto</dc:creator>
  <cp:lastModifiedBy>Eric Satoshi Suzuki Kishimoto</cp:lastModifiedBy>
  <cp:revision>9</cp:revision>
  <dcterms:created xsi:type="dcterms:W3CDTF">2021-01-03T13:26:29Z</dcterms:created>
  <dcterms:modified xsi:type="dcterms:W3CDTF">2021-01-03T18:19:38Z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