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59031d4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59031d4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59031d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59031d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59031d4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59031d4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59031d4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59031d4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59031d4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59031d4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59031d4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59031d4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059031d4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059031d4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59031d4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59031d4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059031d4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059031d4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59031d4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59031d4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59031d4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59031d4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059031d4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059031d4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059031d4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059031d4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059031d4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059031d4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59031d4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59031d4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059031d4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059031d4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059031d4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059031d4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ecf42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ecf42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59031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59031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59031d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59031d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59031d4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059031d4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59031d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59031d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059031d4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059031d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59031d4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59031d4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see Taken 3 has a 4.5 star rating on Fandango.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600" y="2390225"/>
            <a:ext cx="1791450" cy="26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 disappointed by the film…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225" y="2196230"/>
            <a:ext cx="5591549" cy="260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begin to ask yourself…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and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answer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analysis?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550" y="1774725"/>
            <a:ext cx="5033244" cy="30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2040400" y="3466775"/>
            <a:ext cx="911700" cy="18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871" y="1985950"/>
            <a:ext cx="4326849" cy="2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Specifically: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a website like Fandango artificially display higher review ratings to sell more movie tickets?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7" name="Google Shape;227;p28"/>
          <p:cNvCxnSpPr>
            <a:stCxn id="224" idx="3"/>
            <a:endCxn id="22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9" name="Google Shape;229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8"/>
          <p:cNvCxnSpPr>
            <a:stCxn id="230" idx="3"/>
            <a:endCxn id="23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8"/>
          <p:cNvCxnSpPr>
            <a:stCxn id="230" idx="3"/>
            <a:endCxn id="23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stCxn id="230" idx="3"/>
            <a:endCxn id="23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stCxn id="234" idx="2"/>
            <a:endCxn id="23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29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1" name="Google Shape;261;p29"/>
          <p:cNvCxnSpPr>
            <a:stCxn id="255" idx="3"/>
            <a:endCxn id="25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5" idx="3"/>
            <a:endCxn id="25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5" idx="3"/>
            <a:endCxn id="25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9" idx="2"/>
            <a:endCxn id="26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9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p30"/>
          <p:cNvCxnSpPr>
            <a:stCxn id="274" idx="3"/>
            <a:endCxn id="27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0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6" name="Google Shape;286;p30"/>
          <p:cNvCxnSpPr>
            <a:stCxn id="280" idx="3"/>
            <a:endCxn id="28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stCxn id="280" idx="3"/>
            <a:endCxn id="28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stCxn id="280" idx="3"/>
            <a:endCxn id="28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4" idx="2"/>
            <a:endCxn id="28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0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0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903225" y="1531625"/>
            <a:ext cx="3291900" cy="170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Scrape Review Websites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" name="Google Shape;303;p31"/>
          <p:cNvCxnSpPr>
            <a:stCxn id="300" idx="3"/>
            <a:endCxn id="30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to Organize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31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Seaborn to Explore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31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1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2" name="Google Shape;312;p31"/>
          <p:cNvCxnSpPr>
            <a:stCxn id="306" idx="3"/>
            <a:endCxn id="308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1"/>
          <p:cNvCxnSpPr>
            <a:stCxn id="306" idx="3"/>
            <a:endCxn id="309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1"/>
          <p:cNvCxnSpPr>
            <a:stCxn id="306" idx="3"/>
            <a:endCxn id="310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1"/>
          <p:cNvCxnSpPr>
            <a:stCxn id="310" idx="2"/>
            <a:endCxn id="311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1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201675" y="4483875"/>
            <a:ext cx="3573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Does Fandango display artificially higher than average reviews?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4268900" y="4572000"/>
            <a:ext cx="3358500" cy="46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LIVE STREAM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Agenda: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through Capstone Project Together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Q&amp;A based on chat and Google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 in stars 0-5 displayed on their website’s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Actual true rating numerically shown on movie’s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50" y="2559650"/>
            <a:ext cx="7148376" cy="248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has two ratings: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compare these ratings to check for discrepancies.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75" y="2204150"/>
            <a:ext cx="6262875" cy="25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compare Fandango’s ratings to other rating website scores: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an overview of the project exercise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9" name="Google Shape;35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7" name="Google Shape;36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Solutions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5" name="Google Shape;37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put all your current skills together with a fun Capstone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project takes us all the way back to 2015…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before we begin, let’s quickly review our ML Pathway!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12625" y="85725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 to Solve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12625" y="3400300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Question to Answer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30150" y="1715975"/>
            <a:ext cx="2710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fix or change X?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02300" y="4232600"/>
            <a:ext cx="32976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does a change in X affect 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" name="Google Shape;93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7"/>
          <p:cNvCxnSpPr>
            <a:stCxn id="94" idx="3"/>
            <a:endCxn id="96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7"/>
          <p:cNvCxnSpPr>
            <a:stCxn id="100" idx="3"/>
            <a:endCxn id="102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0" idx="3"/>
            <a:endCxn id="103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0" idx="3"/>
            <a:endCxn id="104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4" idx="2"/>
            <a:endCxn id="105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8"/>
          <p:cNvCxnSpPr>
            <a:stCxn id="119" idx="3"/>
            <a:endCxn id="12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>
            <a:off x="7138750" y="109572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Report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138750" y="1918350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138750" y="2740975"/>
            <a:ext cx="1802100" cy="66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642825" y="4004575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8"/>
          <p:cNvCxnSpPr>
            <a:stCxn id="125" idx="3"/>
            <a:endCxn id="127" idx="1"/>
          </p:cNvCxnSpPr>
          <p:nvPr/>
        </p:nvCxnSpPr>
        <p:spPr>
          <a:xfrm flipH="1" rot="10800000">
            <a:off x="6067275" y="1426325"/>
            <a:ext cx="1071600" cy="10398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5" idx="3"/>
            <a:endCxn id="128" idx="1"/>
          </p:cNvCxnSpPr>
          <p:nvPr/>
        </p:nvCxnSpPr>
        <p:spPr>
          <a:xfrm flipH="1" rot="10800000">
            <a:off x="6067275" y="2248925"/>
            <a:ext cx="1071600" cy="217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5" idx="3"/>
            <a:endCxn id="129" idx="1"/>
          </p:cNvCxnSpPr>
          <p:nvPr/>
        </p:nvCxnSpPr>
        <p:spPr>
          <a:xfrm>
            <a:off x="6067275" y="2466125"/>
            <a:ext cx="1071600" cy="6054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29" idx="2"/>
            <a:endCxn id="130" idx="0"/>
          </p:cNvCxnSpPr>
          <p:nvPr/>
        </p:nvCxnSpPr>
        <p:spPr>
          <a:xfrm flipH="1" rot="-5400000">
            <a:off x="7825150" y="3616525"/>
            <a:ext cx="602700" cy="17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1026350" y="3235875"/>
            <a:ext cx="6593700" cy="124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968425" y="44838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Make Decisions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Answer Key Questions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2400" y="1378700"/>
            <a:ext cx="6708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Jupyter Notebook + NumPy + Pandas + Matplotlib + Seaborn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to Answer: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conflict of interest for a website that both sells movie tickets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displays review ratings?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travel back in time to the year 2015…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500" y="2949160"/>
            <a:ext cx="3224775" cy="1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2015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Fandango sells movie tickets online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displays movie ratings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3177" l="3061" r="2151" t="4707"/>
          <a:stretch/>
        </p:blipFill>
        <p:spPr>
          <a:xfrm>
            <a:off x="3318975" y="2698250"/>
            <a:ext cx="2506050" cy="2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