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08E647-D3AA-4C73-9BE9-699F37C58F47}">
  <a:tblStyle styleId="{C308E647-D3AA-4C73-9BE9-699F37C58F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{C308E647-D3AA-4C73-9BE9-699F37C58F47}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