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Montserrat-boldItalic.fntdata"/><Relationship Id="rId9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