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8811E-C9BC-4E1F-8D84-FC4643663095}">
  <a:tblStyle styleId="{CB48811E-C9BC-4E1F-8D84-FC4643663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{CB48811E-C9BC-4E1F-8D84-FC4643663095}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