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B95CA-738C-4930-AFC3-00163388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68F7E2-673A-4E8E-9587-83D37AC64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2A450-BC8B-4495-B78E-D074A4CD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6B5BBE-632D-4691-A75A-28022A00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32C0BC-274A-423A-A381-37D1792F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C5D9-F707-462B-B18A-C376D744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01C97D-440B-4905-B949-3CB00551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7C26E-2EB3-4BAA-9096-36083AFD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35625C-3C60-48B5-A485-8A7B5947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9D5538-9282-4A72-99AE-71C9C178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64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6CF52E-56AB-4D0C-ABC2-412C9313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754BB6-BBFE-456D-858C-316D7655F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BC481-D2E1-4159-B2F7-14CE7CE3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9FB35-4722-4FC8-B979-32336F40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64A115-8A87-472C-B496-DEBFCE12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4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5057B-6E3A-49EC-BE0B-4CF56626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E4E8D3-E63A-4220-B180-E10D64ED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BB00B-2325-415F-857F-02037C38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1D63D-EF0D-4362-A00D-8288DE26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D4434-A97C-4118-B313-F1220E85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1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03A12-BFB5-4352-9C34-89C96EA4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1A3125-CEAA-41CE-B5E9-875E86557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49FC4-5E74-4A44-AB4E-4AE165F4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36963-2297-4647-915D-C5155DE5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652DB-EEB0-4254-9627-C033CAE2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21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9D949-822D-4E5D-A3C1-2AABB04B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8F9C54-EFC5-4246-A414-D178E0DA1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7061E2-28AA-47EA-BDB2-CA86B18B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8CE97B-475E-486D-A36F-E570D1FE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ABFE29-FF97-4037-9B53-B6CC610B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4DE99E-5AFB-49B3-9832-E841013E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75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00790-76F7-449E-BB01-FDDEA5F1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FC5ED4-0C5C-4347-AC35-5654A193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2560F7-6A1E-4C6F-BBDE-AC428E61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C9C383-B101-48AF-99CD-6DE0682B3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A1D9ED-015A-4509-A26F-A0E6FFBCB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16C02D-9C39-4A79-8745-ABDD3F3A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C099E5-CAEA-4E54-B881-41A77519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508FAE-47E1-42F9-8647-8F38DD61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70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2FEF9-5EA3-45A6-887B-1E359532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88DB7C-571C-4F98-A495-8406E53A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424E7B-C117-4789-BD89-1CB4080B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AB5D59-02B8-4591-B0ED-09D7EA9C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04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48FD2C-4455-410F-BD47-3A67860B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C5620B-7B64-420B-AEE9-68B4445E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CCB46C-28EA-483F-A5D7-5159CDE0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31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C91CA-1026-4377-872C-A64C1088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1E29E-2429-4EEB-9DE6-5379F03C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81B261-1CC2-465A-8AB6-73B66A392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F13D50-F8F1-4331-9A85-831E29AA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823D13-F060-44BF-B973-3D73E15D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DB63E2-B7E6-47B1-B5DF-549E2F7D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25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1C4CE-8507-4957-BE02-4E77B224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1F7669-3C0C-450A-AD56-BB817618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BFFC5C-03DF-4AB5-ABCA-37B696FAE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41728-04AF-4DFF-A237-A2DCA9D5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D4B6D0-3241-4200-8AD0-9C935F51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C4BC67-E4F6-43F5-A94F-1ED3A7A1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C27AE3-8B9A-4163-825B-8051EA95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700C5B-26F4-46D4-8A96-026B14920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4228A-8E2A-4A22-9E73-BACB96E10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C7F3-04CD-45F8-9C3C-C574DDF3D830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5AFEA-99A5-40DD-868D-9B849DD79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85EF86-4F60-4FDA-858A-676CC56FD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C46AD-8B60-473E-A8AD-EA5D2E859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8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FC9A21E2-7FB5-45BB-89DE-D408C8A59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98" y="2890387"/>
            <a:ext cx="6746996" cy="431807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12B87B8-F7A7-4640-A860-B5D670B291E8}"/>
              </a:ext>
            </a:extLst>
          </p:cNvPr>
          <p:cNvSpPr txBox="1"/>
          <p:nvPr/>
        </p:nvSpPr>
        <p:spPr>
          <a:xfrm>
            <a:off x="4207199" y="106735"/>
            <a:ext cx="6061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JavaScript</a:t>
            </a:r>
            <a:r>
              <a:rPr kumimoji="1" lang="ja-JP" altLang="en-US" sz="4400" dirty="0"/>
              <a:t>授業　</a:t>
            </a:r>
            <a:r>
              <a:rPr kumimoji="1" lang="en-US" altLang="ja-JP" sz="4400" dirty="0"/>
              <a:t>10/31</a:t>
            </a:r>
            <a:endParaRPr kumimoji="1" lang="ja-JP" altLang="en-US" sz="4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05E344-05EC-4187-9A36-663393966D89}"/>
              </a:ext>
            </a:extLst>
          </p:cNvPr>
          <p:cNvSpPr txBox="1"/>
          <p:nvPr/>
        </p:nvSpPr>
        <p:spPr>
          <a:xfrm>
            <a:off x="306532" y="1272886"/>
            <a:ext cx="791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Alart</a:t>
            </a:r>
            <a:endParaRPr kumimoji="1" lang="en-US" altLang="ja-JP" dirty="0"/>
          </a:p>
          <a:p>
            <a:r>
              <a:rPr lang="en-US" altLang="ja-JP" dirty="0" err="1"/>
              <a:t>Consorl</a:t>
            </a:r>
            <a:endParaRPr kumimoji="1" lang="ja-JP" altLang="en-US" dirty="0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6AEE698-0348-479B-B76F-9F976DE4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580" y="1984664"/>
            <a:ext cx="4506840" cy="43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1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F87203AA-77FA-40B2-B96B-A916EA05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5280"/>
              </p:ext>
            </p:extLst>
          </p:nvPr>
        </p:nvGraphicFramePr>
        <p:xfrm>
          <a:off x="442190" y="475479"/>
          <a:ext cx="11102110" cy="1930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55437">
                  <a:extLst>
                    <a:ext uri="{9D8B030D-6E8A-4147-A177-3AD203B41FA5}">
                      <a16:colId xmlns:a16="http://schemas.microsoft.com/office/drawing/2014/main" val="177971905"/>
                    </a:ext>
                  </a:extLst>
                </a:gridCol>
                <a:gridCol w="2363932">
                  <a:extLst>
                    <a:ext uri="{9D8B030D-6E8A-4147-A177-3AD203B41FA5}">
                      <a16:colId xmlns:a16="http://schemas.microsoft.com/office/drawing/2014/main" val="816952866"/>
                    </a:ext>
                  </a:extLst>
                </a:gridCol>
                <a:gridCol w="7382741">
                  <a:extLst>
                    <a:ext uri="{9D8B030D-6E8A-4147-A177-3AD203B41FA5}">
                      <a16:colId xmlns:a16="http://schemas.microsoft.com/office/drawing/2014/main" val="1726712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5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具体事象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じゃんけんゲーム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相手：グーかチョキかパーという決まった手から１つ選ぶ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自分：同上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・（心理面を除けば）運ゲー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　⇒なぜ？？？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6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抽象化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相手の手を読み戦略を立て、自らの手札から有効な手段を切るゲーム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9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3BC35-4997-44E4-A4C1-0A953CEC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じゃんけんゲーム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C2058D-F705-45F4-A74D-BF5F14EE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①投手（相手）選択　</a:t>
            </a:r>
            <a:r>
              <a:rPr kumimoji="1" lang="en-US" altLang="ja-JP" dirty="0"/>
              <a:t>bb_pitcher.html</a:t>
            </a:r>
          </a:p>
          <a:p>
            <a:pPr marL="0" indent="0">
              <a:buNone/>
            </a:pPr>
            <a:r>
              <a:rPr lang="ja-JP" altLang="en-US" dirty="0"/>
              <a:t>　　　（戻るボタンあり）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②野手（自分）選択    </a:t>
            </a:r>
            <a:r>
              <a:rPr kumimoji="1" lang="en-US" altLang="ja-JP" dirty="0"/>
              <a:t>bb_batter.html</a:t>
            </a:r>
          </a:p>
          <a:p>
            <a:pPr marL="0" indent="0">
              <a:buNone/>
            </a:pPr>
            <a:r>
              <a:rPr lang="ja-JP" altLang="en-US" dirty="0"/>
              <a:t>　　（戻るボタンあり）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③能力表示画面          </a:t>
            </a:r>
            <a:r>
              <a:rPr kumimoji="1" lang="en-US" altLang="ja-JP" dirty="0"/>
              <a:t>bb_status.</a:t>
            </a:r>
            <a:r>
              <a:rPr lang="en-US" altLang="ja-JP" dirty="0"/>
              <a:t>html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敵投手の能力（？で表示）　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⇒調子　＆　各ステータス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④試合画面　　　　　</a:t>
            </a:r>
            <a:r>
              <a:rPr lang="en-US" altLang="ja-JP" dirty="0"/>
              <a:t>bb_game.html</a:t>
            </a:r>
          </a:p>
          <a:p>
            <a:pPr marL="0" indent="0">
              <a:buNone/>
            </a:pPr>
            <a:r>
              <a:rPr kumimoji="1" lang="en-US" altLang="ja-JP" dirty="0"/>
              <a:t>3</a:t>
            </a:r>
            <a:r>
              <a:rPr kumimoji="1" lang="ja-JP" altLang="en-US" dirty="0"/>
              <a:t>アウト⇒負け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3</a:t>
            </a:r>
            <a:r>
              <a:rPr lang="ja-JP" altLang="en-US" dirty="0"/>
              <a:t>アウト内にヒット打つ</a:t>
            </a:r>
            <a:r>
              <a:rPr lang="en-US" altLang="ja-JP" dirty="0"/>
              <a:t>or</a:t>
            </a:r>
            <a:r>
              <a:rPr lang="ja-JP" altLang="en-US" dirty="0"/>
              <a:t>ファーボール⇒勝ち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⇒試合終了</a:t>
            </a:r>
          </a:p>
        </p:txBody>
      </p:sp>
    </p:spTree>
    <p:extLst>
      <p:ext uri="{BB962C8B-B14F-4D97-AF65-F5344CB8AC3E}">
        <p14:creationId xmlns:p14="http://schemas.microsoft.com/office/powerpoint/2010/main" val="311443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698922-68DA-4EB6-9D05-798CDEC05F2C}"/>
              </a:ext>
            </a:extLst>
          </p:cNvPr>
          <p:cNvSpPr txBox="1"/>
          <p:nvPr/>
        </p:nvSpPr>
        <p:spPr>
          <a:xfrm>
            <a:off x="2871787" y="0"/>
            <a:ext cx="609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kumimoji="1" lang="ja-JP" altLang="en-US" sz="3600" u="sng" dirty="0"/>
              <a:t>⓪ゲームスタート画面</a:t>
            </a:r>
            <a:endParaRPr lang="en-US" altLang="ja-JP" sz="3600" u="sng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3C45BA5-76F0-410F-AA97-966621A7BA44}"/>
              </a:ext>
            </a:extLst>
          </p:cNvPr>
          <p:cNvSpPr/>
          <p:nvPr/>
        </p:nvSpPr>
        <p:spPr>
          <a:xfrm>
            <a:off x="4062845" y="2223655"/>
            <a:ext cx="3667991" cy="102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ゲームスタート</a:t>
            </a:r>
          </a:p>
        </p:txBody>
      </p:sp>
    </p:spTree>
    <p:extLst>
      <p:ext uri="{BB962C8B-B14F-4D97-AF65-F5344CB8AC3E}">
        <p14:creationId xmlns:p14="http://schemas.microsoft.com/office/powerpoint/2010/main" val="1781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698922-68DA-4EB6-9D05-798CDEC05F2C}"/>
              </a:ext>
            </a:extLst>
          </p:cNvPr>
          <p:cNvSpPr txBox="1"/>
          <p:nvPr/>
        </p:nvSpPr>
        <p:spPr>
          <a:xfrm>
            <a:off x="3047567" y="393700"/>
            <a:ext cx="609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kumimoji="1" lang="ja-JP" altLang="en-US" sz="3600" u="sng" dirty="0"/>
              <a:t>①バッター（自分）選択</a:t>
            </a:r>
            <a:endParaRPr lang="en-US" altLang="ja-JP" sz="36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40B271-A82C-4FC5-8A25-749BFF651BD7}"/>
              </a:ext>
            </a:extLst>
          </p:cNvPr>
          <p:cNvSpPr/>
          <p:nvPr/>
        </p:nvSpPr>
        <p:spPr>
          <a:xfrm>
            <a:off x="1226128" y="1423554"/>
            <a:ext cx="2831523" cy="283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Easy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弱い人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A68AD3-2856-4346-BFEA-DBCBBC67AF5A}"/>
              </a:ext>
            </a:extLst>
          </p:cNvPr>
          <p:cNvSpPr/>
          <p:nvPr/>
        </p:nvSpPr>
        <p:spPr>
          <a:xfrm>
            <a:off x="4902778" y="1423554"/>
            <a:ext cx="2831523" cy="283671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Normal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普通の人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CAADB9-1922-46C5-90F9-A9ACA3D548E8}"/>
              </a:ext>
            </a:extLst>
          </p:cNvPr>
          <p:cNvSpPr/>
          <p:nvPr/>
        </p:nvSpPr>
        <p:spPr>
          <a:xfrm>
            <a:off x="8579428" y="1423554"/>
            <a:ext cx="2831523" cy="283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Hard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強い人（芸能人）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3C45BA5-76F0-410F-AA97-966621A7BA44}"/>
              </a:ext>
            </a:extLst>
          </p:cNvPr>
          <p:cNvSpPr/>
          <p:nvPr/>
        </p:nvSpPr>
        <p:spPr>
          <a:xfrm>
            <a:off x="8727787" y="6133112"/>
            <a:ext cx="3080903" cy="62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決定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175CCF2-ACCC-4F27-B50F-436BAE59094E}"/>
              </a:ext>
            </a:extLst>
          </p:cNvPr>
          <p:cNvSpPr/>
          <p:nvPr/>
        </p:nvSpPr>
        <p:spPr>
          <a:xfrm>
            <a:off x="193387" y="6082312"/>
            <a:ext cx="3080903" cy="62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549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069DBF-F12D-425E-BB45-17C2EE6AC7CA}"/>
              </a:ext>
            </a:extLst>
          </p:cNvPr>
          <p:cNvSpPr txBox="1"/>
          <p:nvPr/>
        </p:nvSpPr>
        <p:spPr>
          <a:xfrm>
            <a:off x="3047567" y="444500"/>
            <a:ext cx="609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ja-JP" altLang="en-US" sz="3600" u="sng" dirty="0"/>
              <a:t>②</a:t>
            </a:r>
            <a:r>
              <a:rPr kumimoji="1" lang="ja-JP" altLang="en-US" sz="3600" u="sng" dirty="0"/>
              <a:t>投手（相手）選択</a:t>
            </a:r>
            <a:endParaRPr lang="en-US" altLang="ja-JP" sz="36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03975A-4FBA-45B1-B546-56C36FD7D291}"/>
              </a:ext>
            </a:extLst>
          </p:cNvPr>
          <p:cNvSpPr/>
          <p:nvPr/>
        </p:nvSpPr>
        <p:spPr>
          <a:xfrm>
            <a:off x="1226128" y="1423554"/>
            <a:ext cx="2831523" cy="283671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Easy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ネズミ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44665D-349E-45F8-BB0B-E79A7C4D534F}"/>
              </a:ext>
            </a:extLst>
          </p:cNvPr>
          <p:cNvSpPr/>
          <p:nvPr/>
        </p:nvSpPr>
        <p:spPr>
          <a:xfrm>
            <a:off x="4902778" y="1423554"/>
            <a:ext cx="2831523" cy="2836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Normal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800DFD6-9F52-46D1-B987-C5DEE7F312FA}"/>
              </a:ext>
            </a:extLst>
          </p:cNvPr>
          <p:cNvSpPr/>
          <p:nvPr/>
        </p:nvSpPr>
        <p:spPr>
          <a:xfrm>
            <a:off x="8439728" y="1423554"/>
            <a:ext cx="2831523" cy="283671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Hard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チーター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701516C-B469-40B0-BFA7-CC667F967ED3}"/>
              </a:ext>
            </a:extLst>
          </p:cNvPr>
          <p:cNvSpPr/>
          <p:nvPr/>
        </p:nvSpPr>
        <p:spPr>
          <a:xfrm>
            <a:off x="8727787" y="6133112"/>
            <a:ext cx="3080903" cy="62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決定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FEC087A-A44A-4484-B221-8642209E8435}"/>
              </a:ext>
            </a:extLst>
          </p:cNvPr>
          <p:cNvSpPr/>
          <p:nvPr/>
        </p:nvSpPr>
        <p:spPr>
          <a:xfrm>
            <a:off x="193387" y="6082312"/>
            <a:ext cx="3080903" cy="62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764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BFE365-16D2-4C01-9182-D822D6F28189}"/>
              </a:ext>
            </a:extLst>
          </p:cNvPr>
          <p:cNvSpPr txBox="1"/>
          <p:nvPr/>
        </p:nvSpPr>
        <p:spPr>
          <a:xfrm>
            <a:off x="2871787" y="0"/>
            <a:ext cx="609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ja-JP" altLang="en-US" sz="3600" u="sng" dirty="0"/>
              <a:t>③能力確認画面</a:t>
            </a:r>
            <a:endParaRPr lang="en-US" altLang="ja-JP" sz="36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64F6CB-ECA4-454C-8C66-F13FD3DB677E}"/>
              </a:ext>
            </a:extLst>
          </p:cNvPr>
          <p:cNvSpPr/>
          <p:nvPr/>
        </p:nvSpPr>
        <p:spPr>
          <a:xfrm>
            <a:off x="1605396" y="1252104"/>
            <a:ext cx="2831523" cy="228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easy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DFC6AE-D98F-4970-9E69-23CC83A04596}"/>
              </a:ext>
            </a:extLst>
          </p:cNvPr>
          <p:cNvSpPr/>
          <p:nvPr/>
        </p:nvSpPr>
        <p:spPr>
          <a:xfrm>
            <a:off x="7129896" y="1252103"/>
            <a:ext cx="2831523" cy="228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easy</a:t>
            </a:r>
            <a:endParaRPr kumimoji="1"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35A6C8DA-C95A-4EF4-B3F2-3698565ED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87495"/>
              </p:ext>
            </p:extLst>
          </p:nvPr>
        </p:nvGraphicFramePr>
        <p:xfrm>
          <a:off x="1605396" y="3751696"/>
          <a:ext cx="294582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176">
                  <a:extLst>
                    <a:ext uri="{9D8B030D-6E8A-4147-A177-3AD203B41FA5}">
                      <a16:colId xmlns:a16="http://schemas.microsoft.com/office/drawing/2014/main" val="2991634894"/>
                    </a:ext>
                  </a:extLst>
                </a:gridCol>
                <a:gridCol w="1319646">
                  <a:extLst>
                    <a:ext uri="{9D8B030D-6E8A-4147-A177-3AD203B41FA5}">
                      <a16:colId xmlns:a16="http://schemas.microsoft.com/office/drawing/2014/main" val="3541373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能力項目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能力値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2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球速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48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スタミナ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コントロール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687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変化球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49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スローボール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531850"/>
                  </a:ext>
                </a:extLst>
              </a:tr>
            </a:tbl>
          </a:graphicData>
        </a:graphic>
      </p:graphicFrame>
      <p:graphicFrame>
        <p:nvGraphicFramePr>
          <p:cNvPr id="10" name="表 8">
            <a:extLst>
              <a:ext uri="{FF2B5EF4-FFF2-40B4-BE49-F238E27FC236}">
                <a16:creationId xmlns:a16="http://schemas.microsoft.com/office/drawing/2014/main" id="{317D19E4-8F5F-47CF-BB27-0A2758DC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29683"/>
              </p:ext>
            </p:extLst>
          </p:nvPr>
        </p:nvGraphicFramePr>
        <p:xfrm>
          <a:off x="7072746" y="3751696"/>
          <a:ext cx="2945822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955">
                  <a:extLst>
                    <a:ext uri="{9D8B030D-6E8A-4147-A177-3AD203B41FA5}">
                      <a16:colId xmlns:a16="http://schemas.microsoft.com/office/drawing/2014/main" val="2991634894"/>
                    </a:ext>
                  </a:extLst>
                </a:gridCol>
                <a:gridCol w="1496867">
                  <a:extLst>
                    <a:ext uri="{9D8B030D-6E8A-4147-A177-3AD203B41FA5}">
                      <a16:colId xmlns:a16="http://schemas.microsoft.com/office/drawing/2014/main" val="3541373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能力項目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能力値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2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ミート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48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パワー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走力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6875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肩力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4932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守備力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88497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1E61AD4-E2D2-4013-A4C2-1A4F05028DB5}"/>
              </a:ext>
            </a:extLst>
          </p:cNvPr>
          <p:cNvSpPr/>
          <p:nvPr/>
        </p:nvSpPr>
        <p:spPr>
          <a:xfrm>
            <a:off x="1605396" y="768927"/>
            <a:ext cx="2033153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51B2C43-B1C7-47E7-8820-3817551504B9}"/>
              </a:ext>
            </a:extLst>
          </p:cNvPr>
          <p:cNvSpPr/>
          <p:nvPr/>
        </p:nvSpPr>
        <p:spPr>
          <a:xfrm>
            <a:off x="7129896" y="768927"/>
            <a:ext cx="2014104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相手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4D6DB50-BC6C-4E72-8EDC-4FBE3938156B}"/>
              </a:ext>
            </a:extLst>
          </p:cNvPr>
          <p:cNvSpPr/>
          <p:nvPr/>
        </p:nvSpPr>
        <p:spPr>
          <a:xfrm>
            <a:off x="9220199" y="768927"/>
            <a:ext cx="741219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調子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F6169D5-881C-4159-8178-52E8B777409A}"/>
              </a:ext>
            </a:extLst>
          </p:cNvPr>
          <p:cNvSpPr/>
          <p:nvPr/>
        </p:nvSpPr>
        <p:spPr>
          <a:xfrm>
            <a:off x="3695700" y="768927"/>
            <a:ext cx="741219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調子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9720E42-799D-49D9-BD04-344E106DA1D1}"/>
              </a:ext>
            </a:extLst>
          </p:cNvPr>
          <p:cNvSpPr/>
          <p:nvPr/>
        </p:nvSpPr>
        <p:spPr>
          <a:xfrm>
            <a:off x="8727787" y="6133112"/>
            <a:ext cx="3080903" cy="62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試合開始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0985643-D981-4C41-B117-BB403A74212C}"/>
              </a:ext>
            </a:extLst>
          </p:cNvPr>
          <p:cNvSpPr/>
          <p:nvPr/>
        </p:nvSpPr>
        <p:spPr>
          <a:xfrm>
            <a:off x="193387" y="6082312"/>
            <a:ext cx="3080903" cy="62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8F2B1F-99BD-4AF5-B64E-AB24F783FC07}"/>
              </a:ext>
            </a:extLst>
          </p:cNvPr>
          <p:cNvSpPr txBox="1"/>
          <p:nvPr/>
        </p:nvSpPr>
        <p:spPr>
          <a:xfrm>
            <a:off x="2871787" y="0"/>
            <a:ext cx="609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ja-JP" altLang="en-US" sz="3600" u="sng" dirty="0"/>
              <a:t>④試合</a:t>
            </a:r>
            <a:endParaRPr lang="en-US" altLang="ja-JP" sz="3600" u="sng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90A3A5-E93C-427A-90CA-52133E379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2" t="40529" r="40222" b="34102"/>
          <a:stretch/>
        </p:blipFill>
        <p:spPr>
          <a:xfrm>
            <a:off x="2660074" y="914401"/>
            <a:ext cx="6416386" cy="24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7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ワイド画面</PresentationFormat>
  <Paragraphs>85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じゃんけんゲーム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池内智史</dc:creator>
  <cp:lastModifiedBy> </cp:lastModifiedBy>
  <cp:revision>13</cp:revision>
  <dcterms:created xsi:type="dcterms:W3CDTF">2020-10-25T12:27:15Z</dcterms:created>
  <dcterms:modified xsi:type="dcterms:W3CDTF">2020-11-07T08:15:29Z</dcterms:modified>
</cp:coreProperties>
</file>