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ieLnllyvf5QHgd13Wm71hKGSHA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94655"/>
  </p:normalViewPr>
  <p:slideViewPr>
    <p:cSldViewPr snapToGrid="0" snapToObjects="1">
      <p:cViewPr varScale="1">
        <p:scale>
          <a:sx n="78" d="100"/>
          <a:sy n="78" d="100"/>
        </p:scale>
        <p:origin x="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2b903b8e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g62b903b8e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 &#10;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 &#10;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710.03889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3999" y="1122363"/>
            <a:ext cx="9668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落合流論文読み方メソッド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9994"/>
            <a:ext cx="12192000" cy="6925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2b903b8ea_0_60"/>
          <p:cNvSpPr/>
          <p:nvPr/>
        </p:nvSpPr>
        <p:spPr>
          <a:xfrm>
            <a:off x="304797" y="1737922"/>
            <a:ext cx="5420700" cy="60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どんなもの？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62b903b8ea_0_60"/>
          <p:cNvSpPr/>
          <p:nvPr/>
        </p:nvSpPr>
        <p:spPr>
          <a:xfrm>
            <a:off x="6463549" y="3435062"/>
            <a:ext cx="5420700" cy="60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先行研究と比べて何がすごい？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62b903b8ea_0_60"/>
          <p:cNvSpPr/>
          <p:nvPr/>
        </p:nvSpPr>
        <p:spPr>
          <a:xfrm>
            <a:off x="304791" y="5168812"/>
            <a:ext cx="5420700" cy="60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技術の手法や肝は？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62b903b8ea_0_60"/>
          <p:cNvSpPr/>
          <p:nvPr/>
        </p:nvSpPr>
        <p:spPr>
          <a:xfrm>
            <a:off x="6463549" y="1734431"/>
            <a:ext cx="5420700" cy="60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議論はある？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62b903b8ea_0_60"/>
          <p:cNvSpPr/>
          <p:nvPr/>
        </p:nvSpPr>
        <p:spPr>
          <a:xfrm>
            <a:off x="270738" y="3451581"/>
            <a:ext cx="5454600" cy="60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どうやって有効だと検証した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？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62b903b8ea_0_60"/>
          <p:cNvSpPr/>
          <p:nvPr/>
        </p:nvSpPr>
        <p:spPr>
          <a:xfrm>
            <a:off x="6463551" y="5168812"/>
            <a:ext cx="5420700" cy="60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次に読むべき論文は？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62b903b8ea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2191999" cy="161811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62b903b8ea_0_60"/>
          <p:cNvSpPr txBox="1"/>
          <p:nvPr/>
        </p:nvSpPr>
        <p:spPr>
          <a:xfrm>
            <a:off x="6463548" y="5870152"/>
            <a:ext cx="54207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参照文献で読んだのをここにお書き</a:t>
            </a:r>
            <a:b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62b903b8ea_0_60"/>
          <p:cNvSpPr txBox="1"/>
          <p:nvPr/>
        </p:nvSpPr>
        <p:spPr>
          <a:xfrm>
            <a:off x="6463549" y="2438161"/>
            <a:ext cx="54207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議論で読んだのをここにお書き</a:t>
            </a:r>
            <a:b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62b903b8ea_0_60"/>
          <p:cNvSpPr txBox="1"/>
          <p:nvPr/>
        </p:nvSpPr>
        <p:spPr>
          <a:xfrm>
            <a:off x="270738" y="4159920"/>
            <a:ext cx="54207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実験で読んだのをお書き</a:t>
            </a: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b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62b903b8ea_0_60"/>
          <p:cNvSpPr txBox="1"/>
          <p:nvPr/>
        </p:nvSpPr>
        <p:spPr>
          <a:xfrm>
            <a:off x="304791" y="5878816"/>
            <a:ext cx="54207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実験とマテリアル＆メソッドで読んだのをここにお書き</a:t>
            </a:r>
            <a:b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62b903b8ea_0_60"/>
          <p:cNvSpPr txBox="1"/>
          <p:nvPr/>
        </p:nvSpPr>
        <p:spPr>
          <a:xfrm>
            <a:off x="6463548" y="4126019"/>
            <a:ext cx="54207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関連研究で読んだのをここにお書き</a:t>
            </a:r>
            <a:b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62b903b8ea_0_60"/>
          <p:cNvSpPr txBox="1"/>
          <p:nvPr/>
        </p:nvSpPr>
        <p:spPr>
          <a:xfrm>
            <a:off x="304793" y="2446996"/>
            <a:ext cx="54207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アブストと結論とイントロで読んだのをここにお書き</a:t>
            </a:r>
            <a: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b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0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g62b903b8ea_0_60"/>
          <p:cNvGrpSpPr/>
          <p:nvPr/>
        </p:nvGrpSpPr>
        <p:grpSpPr>
          <a:xfrm>
            <a:off x="1" y="20937"/>
            <a:ext cx="12192000" cy="1635900"/>
            <a:chOff x="123986" y="23043"/>
            <a:chExt cx="12192000" cy="1635900"/>
          </a:xfrm>
        </p:grpSpPr>
        <p:sp>
          <p:nvSpPr>
            <p:cNvPr id="108" name="Google Shape;108;g62b903b8ea_0_60"/>
            <p:cNvSpPr/>
            <p:nvPr/>
          </p:nvSpPr>
          <p:spPr>
            <a:xfrm>
              <a:off x="123986" y="23043"/>
              <a:ext cx="12192000" cy="1635900"/>
            </a:xfrm>
            <a:prstGeom prst="rect">
              <a:avLst/>
            </a:prstGeom>
            <a:solidFill>
              <a:srgbClr val="595959">
                <a:alpha val="85490"/>
              </a:srgbClr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g62b903b8ea_0_60"/>
            <p:cNvSpPr txBox="1"/>
            <p:nvPr/>
          </p:nvSpPr>
          <p:spPr>
            <a:xfrm>
              <a:off x="2790986" y="58425"/>
              <a:ext cx="68580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タイトルをここにお書き</a:t>
              </a:r>
              <a:endPara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g62b903b8ea_0_60"/>
            <p:cNvSpPr txBox="1"/>
            <p:nvPr/>
          </p:nvSpPr>
          <p:spPr>
            <a:xfrm>
              <a:off x="2667000" y="953442"/>
              <a:ext cx="6858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（書かれた年代をお書き）著者A/ 著者B をここにお書き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g62b903b8ea_0_60"/>
            <p:cNvSpPr txBox="1"/>
            <p:nvPr/>
          </p:nvSpPr>
          <p:spPr>
            <a:xfrm>
              <a:off x="2667000" y="1274386"/>
              <a:ext cx="6858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sng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4"/>
                </a:rPr>
                <a:t>https://arxiv.org/pdf/1710.03889.pdf</a:t>
              </a: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g62b903b8ea_0_60"/>
          <p:cNvSpPr txBox="1"/>
          <p:nvPr/>
        </p:nvSpPr>
        <p:spPr>
          <a:xfrm>
            <a:off x="10668000" y="6545943"/>
            <a:ext cx="152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日付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ユーザー設定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EBE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Macintosh PowerPoint</Application>
  <PresentationFormat>ワイド画面</PresentationFormat>
  <Paragraphs>21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落合流論文読み方メソッド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落合流論文読み方メソッド</dc:title>
  <dc:creator>森哲也</dc:creator>
  <cp:lastModifiedBy>ikeda.satoshi30@gmail.com</cp:lastModifiedBy>
  <cp:revision>1</cp:revision>
  <dcterms:created xsi:type="dcterms:W3CDTF">2017-10-29T01:39:23Z</dcterms:created>
  <dcterms:modified xsi:type="dcterms:W3CDTF">2020-09-23T01:49:54Z</dcterms:modified>
</cp:coreProperties>
</file>