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5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0458-D045-4940-BC75-7FCEAD7D38C6}" type="datetimeFigureOut">
              <a:rPr kumimoji="1" lang="ja-JP" altLang="en-US" smtClean="0"/>
              <a:t>2017/8/8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F1FF-B888-440D-B48B-B8D4454C2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6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0458-D045-4940-BC75-7FCEAD7D38C6}" type="datetimeFigureOut">
              <a:rPr kumimoji="1" lang="ja-JP" altLang="en-US" smtClean="0"/>
              <a:t>2017/8/8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F1FF-B888-440D-B48B-B8D4454C2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61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0458-D045-4940-BC75-7FCEAD7D38C6}" type="datetimeFigureOut">
              <a:rPr kumimoji="1" lang="ja-JP" altLang="en-US" smtClean="0"/>
              <a:t>2017/8/8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F1FF-B888-440D-B48B-B8D4454C2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98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0458-D045-4940-BC75-7FCEAD7D38C6}" type="datetimeFigureOut">
              <a:rPr kumimoji="1" lang="ja-JP" altLang="en-US" smtClean="0"/>
              <a:t>2017/8/8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F1FF-B888-440D-B48B-B8D4454C2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57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0458-D045-4940-BC75-7FCEAD7D38C6}" type="datetimeFigureOut">
              <a:rPr kumimoji="1" lang="ja-JP" altLang="en-US" smtClean="0"/>
              <a:t>2017/8/8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F1FF-B888-440D-B48B-B8D4454C2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8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0458-D045-4940-BC75-7FCEAD7D38C6}" type="datetimeFigureOut">
              <a:rPr kumimoji="1" lang="ja-JP" altLang="en-US" smtClean="0"/>
              <a:t>2017/8/8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F1FF-B888-440D-B48B-B8D4454C2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34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0458-D045-4940-BC75-7FCEAD7D38C6}" type="datetimeFigureOut">
              <a:rPr kumimoji="1" lang="ja-JP" altLang="en-US" smtClean="0"/>
              <a:t>2017/8/8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F1FF-B888-440D-B48B-B8D4454C2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50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0458-D045-4940-BC75-7FCEAD7D38C6}" type="datetimeFigureOut">
              <a:rPr kumimoji="1" lang="ja-JP" altLang="en-US" smtClean="0"/>
              <a:t>2017/8/8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F1FF-B888-440D-B48B-B8D4454C2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77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0458-D045-4940-BC75-7FCEAD7D38C6}" type="datetimeFigureOut">
              <a:rPr kumimoji="1" lang="ja-JP" altLang="en-US" smtClean="0"/>
              <a:t>2017/8/8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F1FF-B888-440D-B48B-B8D4454C2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08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0458-D045-4940-BC75-7FCEAD7D38C6}" type="datetimeFigureOut">
              <a:rPr kumimoji="1" lang="ja-JP" altLang="en-US" smtClean="0"/>
              <a:t>2017/8/8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F1FF-B888-440D-B48B-B8D4454C2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69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0458-D045-4940-BC75-7FCEAD7D38C6}" type="datetimeFigureOut">
              <a:rPr kumimoji="1" lang="ja-JP" altLang="en-US" smtClean="0"/>
              <a:t>2017/8/8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F1FF-B888-440D-B48B-B8D4454C2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26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20458-D045-4940-BC75-7FCEAD7D38C6}" type="datetimeFigureOut">
              <a:rPr kumimoji="1" lang="ja-JP" altLang="en-US" smtClean="0"/>
              <a:t>2017/8/8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1F1FF-B888-440D-B48B-B8D4454C2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34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261" y="1556792"/>
            <a:ext cx="2857899" cy="2857899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4427984" y="6309320"/>
            <a:ext cx="461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Gopher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の原著作者は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Renée French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氏です。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008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223545" y="1704197"/>
            <a:ext cx="2415965" cy="3401927"/>
            <a:chOff x="223545" y="1704197"/>
            <a:chExt cx="2415965" cy="3401927"/>
          </a:xfrm>
        </p:grpSpPr>
        <p:sp>
          <p:nvSpPr>
            <p:cNvPr id="5" name="楕円 21"/>
            <p:cNvSpPr/>
            <p:nvPr/>
          </p:nvSpPr>
          <p:spPr>
            <a:xfrm rot="20384985" flipH="1">
              <a:off x="2158314" y="1892185"/>
              <a:ext cx="481196" cy="43044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22"/>
            <p:cNvSpPr/>
            <p:nvPr/>
          </p:nvSpPr>
          <p:spPr>
            <a:xfrm rot="20384985" flipH="1">
              <a:off x="2247354" y="2043893"/>
              <a:ext cx="213701" cy="117337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18"/>
            <p:cNvSpPr/>
            <p:nvPr/>
          </p:nvSpPr>
          <p:spPr>
            <a:xfrm rot="1215015">
              <a:off x="223545" y="1892185"/>
              <a:ext cx="481196" cy="43044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20"/>
            <p:cNvSpPr/>
            <p:nvPr/>
          </p:nvSpPr>
          <p:spPr>
            <a:xfrm rot="1215015">
              <a:off x="402000" y="2043893"/>
              <a:ext cx="213701" cy="117337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四角形: 角を丸くする 5"/>
            <p:cNvSpPr/>
            <p:nvPr/>
          </p:nvSpPr>
          <p:spPr>
            <a:xfrm>
              <a:off x="446388" y="1704197"/>
              <a:ext cx="1984518" cy="3253751"/>
            </a:xfrm>
            <a:custGeom>
              <a:avLst/>
              <a:gdLst>
                <a:gd name="connsiteX0" fmla="*/ 0 w 2016224"/>
                <a:gd name="connsiteY0" fmla="*/ 336044 h 3238500"/>
                <a:gd name="connsiteX1" fmla="*/ 336044 w 2016224"/>
                <a:gd name="connsiteY1" fmla="*/ 0 h 3238500"/>
                <a:gd name="connsiteX2" fmla="*/ 1680180 w 2016224"/>
                <a:gd name="connsiteY2" fmla="*/ 0 h 3238500"/>
                <a:gd name="connsiteX3" fmla="*/ 2016224 w 2016224"/>
                <a:gd name="connsiteY3" fmla="*/ 336044 h 3238500"/>
                <a:gd name="connsiteX4" fmla="*/ 2016224 w 2016224"/>
                <a:gd name="connsiteY4" fmla="*/ 2902456 h 3238500"/>
                <a:gd name="connsiteX5" fmla="*/ 1680180 w 2016224"/>
                <a:gd name="connsiteY5" fmla="*/ 3238500 h 3238500"/>
                <a:gd name="connsiteX6" fmla="*/ 336044 w 2016224"/>
                <a:gd name="connsiteY6" fmla="*/ 3238500 h 3238500"/>
                <a:gd name="connsiteX7" fmla="*/ 0 w 2016224"/>
                <a:gd name="connsiteY7" fmla="*/ 2902456 h 3238500"/>
                <a:gd name="connsiteX8" fmla="*/ 0 w 2016224"/>
                <a:gd name="connsiteY8" fmla="*/ 336044 h 3238500"/>
                <a:gd name="connsiteX0" fmla="*/ 0 w 2016224"/>
                <a:gd name="connsiteY0" fmla="*/ 336044 h 3238500"/>
                <a:gd name="connsiteX1" fmla="*/ 336044 w 2016224"/>
                <a:gd name="connsiteY1" fmla="*/ 0 h 3238500"/>
                <a:gd name="connsiteX2" fmla="*/ 1680180 w 2016224"/>
                <a:gd name="connsiteY2" fmla="*/ 0 h 3238500"/>
                <a:gd name="connsiteX3" fmla="*/ 2016224 w 2016224"/>
                <a:gd name="connsiteY3" fmla="*/ 336044 h 3238500"/>
                <a:gd name="connsiteX4" fmla="*/ 2016224 w 2016224"/>
                <a:gd name="connsiteY4" fmla="*/ 2902456 h 3238500"/>
                <a:gd name="connsiteX5" fmla="*/ 1680180 w 2016224"/>
                <a:gd name="connsiteY5" fmla="*/ 3238500 h 3238500"/>
                <a:gd name="connsiteX6" fmla="*/ 336044 w 2016224"/>
                <a:gd name="connsiteY6" fmla="*/ 3238500 h 3238500"/>
                <a:gd name="connsiteX7" fmla="*/ 0 w 2016224"/>
                <a:gd name="connsiteY7" fmla="*/ 2902456 h 3238500"/>
                <a:gd name="connsiteX8" fmla="*/ 114896 w 2016224"/>
                <a:gd name="connsiteY8" fmla="*/ 1576388 h 3238500"/>
                <a:gd name="connsiteX9" fmla="*/ 0 w 2016224"/>
                <a:gd name="connsiteY9" fmla="*/ 336044 h 3238500"/>
                <a:gd name="connsiteX0" fmla="*/ 0 w 2016224"/>
                <a:gd name="connsiteY0" fmla="*/ 336044 h 3238500"/>
                <a:gd name="connsiteX1" fmla="*/ 336044 w 2016224"/>
                <a:gd name="connsiteY1" fmla="*/ 0 h 3238500"/>
                <a:gd name="connsiteX2" fmla="*/ 1680180 w 2016224"/>
                <a:gd name="connsiteY2" fmla="*/ 0 h 3238500"/>
                <a:gd name="connsiteX3" fmla="*/ 2016224 w 2016224"/>
                <a:gd name="connsiteY3" fmla="*/ 336044 h 3238500"/>
                <a:gd name="connsiteX4" fmla="*/ 1900833 w 2016224"/>
                <a:gd name="connsiteY4" fmla="*/ 1490663 h 3238500"/>
                <a:gd name="connsiteX5" fmla="*/ 2016224 w 2016224"/>
                <a:gd name="connsiteY5" fmla="*/ 2902456 h 3238500"/>
                <a:gd name="connsiteX6" fmla="*/ 1680180 w 2016224"/>
                <a:gd name="connsiteY6" fmla="*/ 3238500 h 3238500"/>
                <a:gd name="connsiteX7" fmla="*/ 336044 w 2016224"/>
                <a:gd name="connsiteY7" fmla="*/ 3238500 h 3238500"/>
                <a:gd name="connsiteX8" fmla="*/ 0 w 2016224"/>
                <a:gd name="connsiteY8" fmla="*/ 2902456 h 3238500"/>
                <a:gd name="connsiteX9" fmla="*/ 114896 w 2016224"/>
                <a:gd name="connsiteY9" fmla="*/ 1576388 h 3238500"/>
                <a:gd name="connsiteX10" fmla="*/ 0 w 2016224"/>
                <a:gd name="connsiteY10" fmla="*/ 336044 h 3238500"/>
                <a:gd name="connsiteX0" fmla="*/ 0 w 2016224"/>
                <a:gd name="connsiteY0" fmla="*/ 450344 h 3352800"/>
                <a:gd name="connsiteX1" fmla="*/ 507494 w 2016224"/>
                <a:gd name="connsiteY1" fmla="*/ 0 h 3352800"/>
                <a:gd name="connsiteX2" fmla="*/ 1680180 w 2016224"/>
                <a:gd name="connsiteY2" fmla="*/ 114300 h 3352800"/>
                <a:gd name="connsiteX3" fmla="*/ 2016224 w 2016224"/>
                <a:gd name="connsiteY3" fmla="*/ 450344 h 3352800"/>
                <a:gd name="connsiteX4" fmla="*/ 1900833 w 2016224"/>
                <a:gd name="connsiteY4" fmla="*/ 1604963 h 3352800"/>
                <a:gd name="connsiteX5" fmla="*/ 2016224 w 2016224"/>
                <a:gd name="connsiteY5" fmla="*/ 3016756 h 3352800"/>
                <a:gd name="connsiteX6" fmla="*/ 1680180 w 2016224"/>
                <a:gd name="connsiteY6" fmla="*/ 3352800 h 3352800"/>
                <a:gd name="connsiteX7" fmla="*/ 336044 w 2016224"/>
                <a:gd name="connsiteY7" fmla="*/ 3352800 h 3352800"/>
                <a:gd name="connsiteX8" fmla="*/ 0 w 2016224"/>
                <a:gd name="connsiteY8" fmla="*/ 3016756 h 3352800"/>
                <a:gd name="connsiteX9" fmla="*/ 114896 w 2016224"/>
                <a:gd name="connsiteY9" fmla="*/ 1690688 h 3352800"/>
                <a:gd name="connsiteX10" fmla="*/ 0 w 2016224"/>
                <a:gd name="connsiteY10" fmla="*/ 450344 h 3352800"/>
                <a:gd name="connsiteX0" fmla="*/ 0 w 2016224"/>
                <a:gd name="connsiteY0" fmla="*/ 456573 h 3359029"/>
                <a:gd name="connsiteX1" fmla="*/ 507494 w 2016224"/>
                <a:gd name="connsiteY1" fmla="*/ 6229 h 3359029"/>
                <a:gd name="connsiteX2" fmla="*/ 1680180 w 2016224"/>
                <a:gd name="connsiteY2" fmla="*/ 120529 h 3359029"/>
                <a:gd name="connsiteX3" fmla="*/ 2016224 w 2016224"/>
                <a:gd name="connsiteY3" fmla="*/ 456573 h 3359029"/>
                <a:gd name="connsiteX4" fmla="*/ 1900833 w 2016224"/>
                <a:gd name="connsiteY4" fmla="*/ 1611192 h 3359029"/>
                <a:gd name="connsiteX5" fmla="*/ 2016224 w 2016224"/>
                <a:gd name="connsiteY5" fmla="*/ 3022985 h 3359029"/>
                <a:gd name="connsiteX6" fmla="*/ 1680180 w 2016224"/>
                <a:gd name="connsiteY6" fmla="*/ 3359029 h 3359029"/>
                <a:gd name="connsiteX7" fmla="*/ 336044 w 2016224"/>
                <a:gd name="connsiteY7" fmla="*/ 3359029 h 3359029"/>
                <a:gd name="connsiteX8" fmla="*/ 0 w 2016224"/>
                <a:gd name="connsiteY8" fmla="*/ 3022985 h 3359029"/>
                <a:gd name="connsiteX9" fmla="*/ 114896 w 2016224"/>
                <a:gd name="connsiteY9" fmla="*/ 1696917 h 3359029"/>
                <a:gd name="connsiteX10" fmla="*/ 0 w 2016224"/>
                <a:gd name="connsiteY10" fmla="*/ 456573 h 3359029"/>
                <a:gd name="connsiteX0" fmla="*/ 0 w 2016224"/>
                <a:gd name="connsiteY0" fmla="*/ 477162 h 3379618"/>
                <a:gd name="connsiteX1" fmla="*/ 507494 w 2016224"/>
                <a:gd name="connsiteY1" fmla="*/ 26818 h 3379618"/>
                <a:gd name="connsiteX2" fmla="*/ 1423005 w 2016224"/>
                <a:gd name="connsiteY2" fmla="*/ 26818 h 3379618"/>
                <a:gd name="connsiteX3" fmla="*/ 2016224 w 2016224"/>
                <a:gd name="connsiteY3" fmla="*/ 477162 h 3379618"/>
                <a:gd name="connsiteX4" fmla="*/ 1900833 w 2016224"/>
                <a:gd name="connsiteY4" fmla="*/ 1631781 h 3379618"/>
                <a:gd name="connsiteX5" fmla="*/ 2016224 w 2016224"/>
                <a:gd name="connsiteY5" fmla="*/ 3043574 h 3379618"/>
                <a:gd name="connsiteX6" fmla="*/ 1680180 w 2016224"/>
                <a:gd name="connsiteY6" fmla="*/ 3379618 h 3379618"/>
                <a:gd name="connsiteX7" fmla="*/ 336044 w 2016224"/>
                <a:gd name="connsiteY7" fmla="*/ 3379618 h 3379618"/>
                <a:gd name="connsiteX8" fmla="*/ 0 w 2016224"/>
                <a:gd name="connsiteY8" fmla="*/ 3043574 h 3379618"/>
                <a:gd name="connsiteX9" fmla="*/ 114896 w 2016224"/>
                <a:gd name="connsiteY9" fmla="*/ 1717506 h 3379618"/>
                <a:gd name="connsiteX10" fmla="*/ 0 w 2016224"/>
                <a:gd name="connsiteY10" fmla="*/ 477162 h 3379618"/>
                <a:gd name="connsiteX0" fmla="*/ 0 w 2016224"/>
                <a:gd name="connsiteY0" fmla="*/ 477162 h 3379618"/>
                <a:gd name="connsiteX1" fmla="*/ 507494 w 2016224"/>
                <a:gd name="connsiteY1" fmla="*/ 26818 h 3379618"/>
                <a:gd name="connsiteX2" fmla="*/ 1423005 w 2016224"/>
                <a:gd name="connsiteY2" fmla="*/ 26818 h 3379618"/>
                <a:gd name="connsiteX3" fmla="*/ 2016224 w 2016224"/>
                <a:gd name="connsiteY3" fmla="*/ 477162 h 3379618"/>
                <a:gd name="connsiteX4" fmla="*/ 1900833 w 2016224"/>
                <a:gd name="connsiteY4" fmla="*/ 1631781 h 3379618"/>
                <a:gd name="connsiteX5" fmla="*/ 2016224 w 2016224"/>
                <a:gd name="connsiteY5" fmla="*/ 3043574 h 3379618"/>
                <a:gd name="connsiteX6" fmla="*/ 1680180 w 2016224"/>
                <a:gd name="connsiteY6" fmla="*/ 3379618 h 3379618"/>
                <a:gd name="connsiteX7" fmla="*/ 336044 w 2016224"/>
                <a:gd name="connsiteY7" fmla="*/ 3379618 h 3379618"/>
                <a:gd name="connsiteX8" fmla="*/ 0 w 2016224"/>
                <a:gd name="connsiteY8" fmla="*/ 3043574 h 3379618"/>
                <a:gd name="connsiteX9" fmla="*/ 114896 w 2016224"/>
                <a:gd name="connsiteY9" fmla="*/ 1717506 h 3379618"/>
                <a:gd name="connsiteX10" fmla="*/ 0 w 2016224"/>
                <a:gd name="connsiteY10" fmla="*/ 477162 h 3379618"/>
                <a:gd name="connsiteX0" fmla="*/ 0 w 2016224"/>
                <a:gd name="connsiteY0" fmla="*/ 477162 h 3465343"/>
                <a:gd name="connsiteX1" fmla="*/ 507494 w 2016224"/>
                <a:gd name="connsiteY1" fmla="*/ 26818 h 3465343"/>
                <a:gd name="connsiteX2" fmla="*/ 1423005 w 2016224"/>
                <a:gd name="connsiteY2" fmla="*/ 26818 h 3465343"/>
                <a:gd name="connsiteX3" fmla="*/ 2016224 w 2016224"/>
                <a:gd name="connsiteY3" fmla="*/ 477162 h 3465343"/>
                <a:gd name="connsiteX4" fmla="*/ 1900833 w 2016224"/>
                <a:gd name="connsiteY4" fmla="*/ 1631781 h 3465343"/>
                <a:gd name="connsiteX5" fmla="*/ 2016224 w 2016224"/>
                <a:gd name="connsiteY5" fmla="*/ 3043574 h 3465343"/>
                <a:gd name="connsiteX6" fmla="*/ 1680180 w 2016224"/>
                <a:gd name="connsiteY6" fmla="*/ 3379618 h 3465343"/>
                <a:gd name="connsiteX7" fmla="*/ 650369 w 2016224"/>
                <a:gd name="connsiteY7" fmla="*/ 3465343 h 3465343"/>
                <a:gd name="connsiteX8" fmla="*/ 0 w 2016224"/>
                <a:gd name="connsiteY8" fmla="*/ 3043574 h 3465343"/>
                <a:gd name="connsiteX9" fmla="*/ 114896 w 2016224"/>
                <a:gd name="connsiteY9" fmla="*/ 1717506 h 3465343"/>
                <a:gd name="connsiteX10" fmla="*/ 0 w 2016224"/>
                <a:gd name="connsiteY10" fmla="*/ 477162 h 3465343"/>
                <a:gd name="connsiteX0" fmla="*/ 0 w 2016224"/>
                <a:gd name="connsiteY0" fmla="*/ 477162 h 3479631"/>
                <a:gd name="connsiteX1" fmla="*/ 507494 w 2016224"/>
                <a:gd name="connsiteY1" fmla="*/ 26818 h 3479631"/>
                <a:gd name="connsiteX2" fmla="*/ 1423005 w 2016224"/>
                <a:gd name="connsiteY2" fmla="*/ 26818 h 3479631"/>
                <a:gd name="connsiteX3" fmla="*/ 2016224 w 2016224"/>
                <a:gd name="connsiteY3" fmla="*/ 477162 h 3479631"/>
                <a:gd name="connsiteX4" fmla="*/ 1900833 w 2016224"/>
                <a:gd name="connsiteY4" fmla="*/ 1631781 h 3479631"/>
                <a:gd name="connsiteX5" fmla="*/ 2016224 w 2016224"/>
                <a:gd name="connsiteY5" fmla="*/ 3043574 h 3479631"/>
                <a:gd name="connsiteX6" fmla="*/ 1508730 w 2016224"/>
                <a:gd name="connsiteY6" fmla="*/ 3479631 h 3479631"/>
                <a:gd name="connsiteX7" fmla="*/ 650369 w 2016224"/>
                <a:gd name="connsiteY7" fmla="*/ 3465343 h 3479631"/>
                <a:gd name="connsiteX8" fmla="*/ 0 w 2016224"/>
                <a:gd name="connsiteY8" fmla="*/ 3043574 h 3479631"/>
                <a:gd name="connsiteX9" fmla="*/ 114896 w 2016224"/>
                <a:gd name="connsiteY9" fmla="*/ 1717506 h 3479631"/>
                <a:gd name="connsiteX10" fmla="*/ 0 w 2016224"/>
                <a:gd name="connsiteY10" fmla="*/ 477162 h 3479631"/>
                <a:gd name="connsiteX0" fmla="*/ 0 w 2016224"/>
                <a:gd name="connsiteY0" fmla="*/ 477162 h 3479631"/>
                <a:gd name="connsiteX1" fmla="*/ 507494 w 2016224"/>
                <a:gd name="connsiteY1" fmla="*/ 26818 h 3479631"/>
                <a:gd name="connsiteX2" fmla="*/ 1423005 w 2016224"/>
                <a:gd name="connsiteY2" fmla="*/ 26818 h 3479631"/>
                <a:gd name="connsiteX3" fmla="*/ 2016224 w 2016224"/>
                <a:gd name="connsiteY3" fmla="*/ 477162 h 3479631"/>
                <a:gd name="connsiteX4" fmla="*/ 1900833 w 2016224"/>
                <a:gd name="connsiteY4" fmla="*/ 1631781 h 3479631"/>
                <a:gd name="connsiteX5" fmla="*/ 2016224 w 2016224"/>
                <a:gd name="connsiteY5" fmla="*/ 3043574 h 3479631"/>
                <a:gd name="connsiteX6" fmla="*/ 1508730 w 2016224"/>
                <a:gd name="connsiteY6" fmla="*/ 3479631 h 3479631"/>
                <a:gd name="connsiteX7" fmla="*/ 650369 w 2016224"/>
                <a:gd name="connsiteY7" fmla="*/ 3465343 h 3479631"/>
                <a:gd name="connsiteX8" fmla="*/ 0 w 2016224"/>
                <a:gd name="connsiteY8" fmla="*/ 3043574 h 3479631"/>
                <a:gd name="connsiteX9" fmla="*/ 114896 w 2016224"/>
                <a:gd name="connsiteY9" fmla="*/ 1717506 h 3479631"/>
                <a:gd name="connsiteX10" fmla="*/ 0 w 2016224"/>
                <a:gd name="connsiteY10" fmla="*/ 477162 h 3479631"/>
                <a:gd name="connsiteX0" fmla="*/ 0 w 2016224"/>
                <a:gd name="connsiteY0" fmla="*/ 477162 h 3500554"/>
                <a:gd name="connsiteX1" fmla="*/ 507494 w 2016224"/>
                <a:gd name="connsiteY1" fmla="*/ 26818 h 3500554"/>
                <a:gd name="connsiteX2" fmla="*/ 1423005 w 2016224"/>
                <a:gd name="connsiteY2" fmla="*/ 26818 h 3500554"/>
                <a:gd name="connsiteX3" fmla="*/ 2016224 w 2016224"/>
                <a:gd name="connsiteY3" fmla="*/ 477162 h 3500554"/>
                <a:gd name="connsiteX4" fmla="*/ 1900833 w 2016224"/>
                <a:gd name="connsiteY4" fmla="*/ 1631781 h 3500554"/>
                <a:gd name="connsiteX5" fmla="*/ 2016224 w 2016224"/>
                <a:gd name="connsiteY5" fmla="*/ 3043574 h 3500554"/>
                <a:gd name="connsiteX6" fmla="*/ 1508730 w 2016224"/>
                <a:gd name="connsiteY6" fmla="*/ 3479631 h 3500554"/>
                <a:gd name="connsiteX7" fmla="*/ 650369 w 2016224"/>
                <a:gd name="connsiteY7" fmla="*/ 3465343 h 3500554"/>
                <a:gd name="connsiteX8" fmla="*/ 0 w 2016224"/>
                <a:gd name="connsiteY8" fmla="*/ 3043574 h 3500554"/>
                <a:gd name="connsiteX9" fmla="*/ 114896 w 2016224"/>
                <a:gd name="connsiteY9" fmla="*/ 1717506 h 3500554"/>
                <a:gd name="connsiteX10" fmla="*/ 0 w 2016224"/>
                <a:gd name="connsiteY10" fmla="*/ 477162 h 3500554"/>
                <a:gd name="connsiteX0" fmla="*/ 0 w 2016224"/>
                <a:gd name="connsiteY0" fmla="*/ 477162 h 3526124"/>
                <a:gd name="connsiteX1" fmla="*/ 507494 w 2016224"/>
                <a:gd name="connsiteY1" fmla="*/ 26818 h 3526124"/>
                <a:gd name="connsiteX2" fmla="*/ 1423005 w 2016224"/>
                <a:gd name="connsiteY2" fmla="*/ 26818 h 3526124"/>
                <a:gd name="connsiteX3" fmla="*/ 2016224 w 2016224"/>
                <a:gd name="connsiteY3" fmla="*/ 477162 h 3526124"/>
                <a:gd name="connsiteX4" fmla="*/ 1900833 w 2016224"/>
                <a:gd name="connsiteY4" fmla="*/ 1631781 h 3526124"/>
                <a:gd name="connsiteX5" fmla="*/ 2016224 w 2016224"/>
                <a:gd name="connsiteY5" fmla="*/ 3043574 h 3526124"/>
                <a:gd name="connsiteX6" fmla="*/ 1508730 w 2016224"/>
                <a:gd name="connsiteY6" fmla="*/ 3479631 h 3526124"/>
                <a:gd name="connsiteX7" fmla="*/ 650369 w 2016224"/>
                <a:gd name="connsiteY7" fmla="*/ 3465343 h 3526124"/>
                <a:gd name="connsiteX8" fmla="*/ 0 w 2016224"/>
                <a:gd name="connsiteY8" fmla="*/ 3043574 h 3526124"/>
                <a:gd name="connsiteX9" fmla="*/ 114896 w 2016224"/>
                <a:gd name="connsiteY9" fmla="*/ 1717506 h 3526124"/>
                <a:gd name="connsiteX10" fmla="*/ 0 w 2016224"/>
                <a:gd name="connsiteY10" fmla="*/ 477162 h 3526124"/>
                <a:gd name="connsiteX0" fmla="*/ 0 w 2016224"/>
                <a:gd name="connsiteY0" fmla="*/ 477162 h 3526124"/>
                <a:gd name="connsiteX1" fmla="*/ 507494 w 2016224"/>
                <a:gd name="connsiteY1" fmla="*/ 26818 h 3526124"/>
                <a:gd name="connsiteX2" fmla="*/ 1423005 w 2016224"/>
                <a:gd name="connsiteY2" fmla="*/ 26818 h 3526124"/>
                <a:gd name="connsiteX3" fmla="*/ 2016224 w 2016224"/>
                <a:gd name="connsiteY3" fmla="*/ 477162 h 3526124"/>
                <a:gd name="connsiteX4" fmla="*/ 1900833 w 2016224"/>
                <a:gd name="connsiteY4" fmla="*/ 1631781 h 3526124"/>
                <a:gd name="connsiteX5" fmla="*/ 2016224 w 2016224"/>
                <a:gd name="connsiteY5" fmla="*/ 3043574 h 3526124"/>
                <a:gd name="connsiteX6" fmla="*/ 1508730 w 2016224"/>
                <a:gd name="connsiteY6" fmla="*/ 3479631 h 3526124"/>
                <a:gd name="connsiteX7" fmla="*/ 650369 w 2016224"/>
                <a:gd name="connsiteY7" fmla="*/ 3465343 h 3526124"/>
                <a:gd name="connsiteX8" fmla="*/ 0 w 2016224"/>
                <a:gd name="connsiteY8" fmla="*/ 3043574 h 3526124"/>
                <a:gd name="connsiteX9" fmla="*/ 114896 w 2016224"/>
                <a:gd name="connsiteY9" fmla="*/ 1717506 h 3526124"/>
                <a:gd name="connsiteX10" fmla="*/ 0 w 2016224"/>
                <a:gd name="connsiteY10" fmla="*/ 477162 h 3526124"/>
                <a:gd name="connsiteX0" fmla="*/ 0 w 2016224"/>
                <a:gd name="connsiteY0" fmla="*/ 477162 h 3526124"/>
                <a:gd name="connsiteX1" fmla="*/ 507494 w 2016224"/>
                <a:gd name="connsiteY1" fmla="*/ 26818 h 3526124"/>
                <a:gd name="connsiteX2" fmla="*/ 1423005 w 2016224"/>
                <a:gd name="connsiteY2" fmla="*/ 26818 h 3526124"/>
                <a:gd name="connsiteX3" fmla="*/ 2016224 w 2016224"/>
                <a:gd name="connsiteY3" fmla="*/ 477162 h 3526124"/>
                <a:gd name="connsiteX4" fmla="*/ 1900833 w 2016224"/>
                <a:gd name="connsiteY4" fmla="*/ 1631781 h 3526124"/>
                <a:gd name="connsiteX5" fmla="*/ 2016224 w 2016224"/>
                <a:gd name="connsiteY5" fmla="*/ 3043574 h 3526124"/>
                <a:gd name="connsiteX6" fmla="*/ 1508730 w 2016224"/>
                <a:gd name="connsiteY6" fmla="*/ 3479631 h 3526124"/>
                <a:gd name="connsiteX7" fmla="*/ 650369 w 2016224"/>
                <a:gd name="connsiteY7" fmla="*/ 3465343 h 3526124"/>
                <a:gd name="connsiteX8" fmla="*/ 42862 w 2016224"/>
                <a:gd name="connsiteY8" fmla="*/ 2986424 h 3526124"/>
                <a:gd name="connsiteX9" fmla="*/ 114896 w 2016224"/>
                <a:gd name="connsiteY9" fmla="*/ 1717506 h 3526124"/>
                <a:gd name="connsiteX10" fmla="*/ 0 w 2016224"/>
                <a:gd name="connsiteY10" fmla="*/ 477162 h 3526124"/>
                <a:gd name="connsiteX0" fmla="*/ 0 w 2016224"/>
                <a:gd name="connsiteY0" fmla="*/ 477162 h 3526124"/>
                <a:gd name="connsiteX1" fmla="*/ 507494 w 2016224"/>
                <a:gd name="connsiteY1" fmla="*/ 26818 h 3526124"/>
                <a:gd name="connsiteX2" fmla="*/ 1423005 w 2016224"/>
                <a:gd name="connsiteY2" fmla="*/ 26818 h 3526124"/>
                <a:gd name="connsiteX3" fmla="*/ 2016224 w 2016224"/>
                <a:gd name="connsiteY3" fmla="*/ 477162 h 3526124"/>
                <a:gd name="connsiteX4" fmla="*/ 1900833 w 2016224"/>
                <a:gd name="connsiteY4" fmla="*/ 1631781 h 3526124"/>
                <a:gd name="connsiteX5" fmla="*/ 2016224 w 2016224"/>
                <a:gd name="connsiteY5" fmla="*/ 3043574 h 3526124"/>
                <a:gd name="connsiteX6" fmla="*/ 1508730 w 2016224"/>
                <a:gd name="connsiteY6" fmla="*/ 3479631 h 3526124"/>
                <a:gd name="connsiteX7" fmla="*/ 650369 w 2016224"/>
                <a:gd name="connsiteY7" fmla="*/ 3465343 h 3526124"/>
                <a:gd name="connsiteX8" fmla="*/ 42862 w 2016224"/>
                <a:gd name="connsiteY8" fmla="*/ 2986424 h 3526124"/>
                <a:gd name="connsiteX9" fmla="*/ 72034 w 2016224"/>
                <a:gd name="connsiteY9" fmla="*/ 1703218 h 3526124"/>
                <a:gd name="connsiteX10" fmla="*/ 0 w 2016224"/>
                <a:gd name="connsiteY10" fmla="*/ 477162 h 3526124"/>
                <a:gd name="connsiteX0" fmla="*/ 0 w 2016224"/>
                <a:gd name="connsiteY0" fmla="*/ 477162 h 3526124"/>
                <a:gd name="connsiteX1" fmla="*/ 507494 w 2016224"/>
                <a:gd name="connsiteY1" fmla="*/ 26818 h 3526124"/>
                <a:gd name="connsiteX2" fmla="*/ 1423005 w 2016224"/>
                <a:gd name="connsiteY2" fmla="*/ 26818 h 3526124"/>
                <a:gd name="connsiteX3" fmla="*/ 2016224 w 2016224"/>
                <a:gd name="connsiteY3" fmla="*/ 477162 h 3526124"/>
                <a:gd name="connsiteX4" fmla="*/ 1929408 w 2016224"/>
                <a:gd name="connsiteY4" fmla="*/ 1646068 h 3526124"/>
                <a:gd name="connsiteX5" fmla="*/ 2016224 w 2016224"/>
                <a:gd name="connsiteY5" fmla="*/ 3043574 h 3526124"/>
                <a:gd name="connsiteX6" fmla="*/ 1508730 w 2016224"/>
                <a:gd name="connsiteY6" fmla="*/ 3479631 h 3526124"/>
                <a:gd name="connsiteX7" fmla="*/ 650369 w 2016224"/>
                <a:gd name="connsiteY7" fmla="*/ 3465343 h 3526124"/>
                <a:gd name="connsiteX8" fmla="*/ 42862 w 2016224"/>
                <a:gd name="connsiteY8" fmla="*/ 2986424 h 3526124"/>
                <a:gd name="connsiteX9" fmla="*/ 72034 w 2016224"/>
                <a:gd name="connsiteY9" fmla="*/ 1703218 h 3526124"/>
                <a:gd name="connsiteX10" fmla="*/ 0 w 2016224"/>
                <a:gd name="connsiteY10" fmla="*/ 477162 h 3526124"/>
                <a:gd name="connsiteX0" fmla="*/ 0 w 2016224"/>
                <a:gd name="connsiteY0" fmla="*/ 542834 h 3591796"/>
                <a:gd name="connsiteX1" fmla="*/ 507494 w 2016224"/>
                <a:gd name="connsiteY1" fmla="*/ 92490 h 3591796"/>
                <a:gd name="connsiteX2" fmla="*/ 944141 w 2016224"/>
                <a:gd name="connsiteY2" fmla="*/ 0 h 3591796"/>
                <a:gd name="connsiteX3" fmla="*/ 1423005 w 2016224"/>
                <a:gd name="connsiteY3" fmla="*/ 92490 h 3591796"/>
                <a:gd name="connsiteX4" fmla="*/ 2016224 w 2016224"/>
                <a:gd name="connsiteY4" fmla="*/ 542834 h 3591796"/>
                <a:gd name="connsiteX5" fmla="*/ 1929408 w 2016224"/>
                <a:gd name="connsiteY5" fmla="*/ 1711740 h 3591796"/>
                <a:gd name="connsiteX6" fmla="*/ 2016224 w 2016224"/>
                <a:gd name="connsiteY6" fmla="*/ 3109246 h 3591796"/>
                <a:gd name="connsiteX7" fmla="*/ 1508730 w 2016224"/>
                <a:gd name="connsiteY7" fmla="*/ 3545303 h 3591796"/>
                <a:gd name="connsiteX8" fmla="*/ 650369 w 2016224"/>
                <a:gd name="connsiteY8" fmla="*/ 3531015 h 3591796"/>
                <a:gd name="connsiteX9" fmla="*/ 42862 w 2016224"/>
                <a:gd name="connsiteY9" fmla="*/ 3052096 h 3591796"/>
                <a:gd name="connsiteX10" fmla="*/ 72034 w 2016224"/>
                <a:gd name="connsiteY10" fmla="*/ 1768890 h 3591796"/>
                <a:gd name="connsiteX11" fmla="*/ 0 w 2016224"/>
                <a:gd name="connsiteY11" fmla="*/ 542834 h 3591796"/>
                <a:gd name="connsiteX0" fmla="*/ 0 w 2016224"/>
                <a:gd name="connsiteY0" fmla="*/ 542834 h 3591796"/>
                <a:gd name="connsiteX1" fmla="*/ 507494 w 2016224"/>
                <a:gd name="connsiteY1" fmla="*/ 92490 h 3591796"/>
                <a:gd name="connsiteX2" fmla="*/ 944141 w 2016224"/>
                <a:gd name="connsiteY2" fmla="*/ 0 h 3591796"/>
                <a:gd name="connsiteX3" fmla="*/ 1494442 w 2016224"/>
                <a:gd name="connsiteY3" fmla="*/ 92489 h 3591796"/>
                <a:gd name="connsiteX4" fmla="*/ 2016224 w 2016224"/>
                <a:gd name="connsiteY4" fmla="*/ 542834 h 3591796"/>
                <a:gd name="connsiteX5" fmla="*/ 1929408 w 2016224"/>
                <a:gd name="connsiteY5" fmla="*/ 1711740 h 3591796"/>
                <a:gd name="connsiteX6" fmla="*/ 2016224 w 2016224"/>
                <a:gd name="connsiteY6" fmla="*/ 3109246 h 3591796"/>
                <a:gd name="connsiteX7" fmla="*/ 1508730 w 2016224"/>
                <a:gd name="connsiteY7" fmla="*/ 3545303 h 3591796"/>
                <a:gd name="connsiteX8" fmla="*/ 650369 w 2016224"/>
                <a:gd name="connsiteY8" fmla="*/ 3531015 h 3591796"/>
                <a:gd name="connsiteX9" fmla="*/ 42862 w 2016224"/>
                <a:gd name="connsiteY9" fmla="*/ 3052096 h 3591796"/>
                <a:gd name="connsiteX10" fmla="*/ 72034 w 2016224"/>
                <a:gd name="connsiteY10" fmla="*/ 1768890 h 3591796"/>
                <a:gd name="connsiteX11" fmla="*/ 0 w 2016224"/>
                <a:gd name="connsiteY11" fmla="*/ 542834 h 3591796"/>
                <a:gd name="connsiteX0" fmla="*/ 0 w 2016224"/>
                <a:gd name="connsiteY0" fmla="*/ 542834 h 3591796"/>
                <a:gd name="connsiteX1" fmla="*/ 436057 w 2016224"/>
                <a:gd name="connsiteY1" fmla="*/ 92489 h 3591796"/>
                <a:gd name="connsiteX2" fmla="*/ 944141 w 2016224"/>
                <a:gd name="connsiteY2" fmla="*/ 0 h 3591796"/>
                <a:gd name="connsiteX3" fmla="*/ 1494442 w 2016224"/>
                <a:gd name="connsiteY3" fmla="*/ 92489 h 3591796"/>
                <a:gd name="connsiteX4" fmla="*/ 2016224 w 2016224"/>
                <a:gd name="connsiteY4" fmla="*/ 542834 h 3591796"/>
                <a:gd name="connsiteX5" fmla="*/ 1929408 w 2016224"/>
                <a:gd name="connsiteY5" fmla="*/ 1711740 h 3591796"/>
                <a:gd name="connsiteX6" fmla="*/ 2016224 w 2016224"/>
                <a:gd name="connsiteY6" fmla="*/ 3109246 h 3591796"/>
                <a:gd name="connsiteX7" fmla="*/ 1508730 w 2016224"/>
                <a:gd name="connsiteY7" fmla="*/ 3545303 h 3591796"/>
                <a:gd name="connsiteX8" fmla="*/ 650369 w 2016224"/>
                <a:gd name="connsiteY8" fmla="*/ 3531015 h 3591796"/>
                <a:gd name="connsiteX9" fmla="*/ 42862 w 2016224"/>
                <a:gd name="connsiteY9" fmla="*/ 3052096 h 3591796"/>
                <a:gd name="connsiteX10" fmla="*/ 72034 w 2016224"/>
                <a:gd name="connsiteY10" fmla="*/ 1768890 h 3591796"/>
                <a:gd name="connsiteX11" fmla="*/ 0 w 2016224"/>
                <a:gd name="connsiteY11" fmla="*/ 542834 h 3591796"/>
                <a:gd name="connsiteX0" fmla="*/ 0 w 2016224"/>
                <a:gd name="connsiteY0" fmla="*/ 587483 h 3591796"/>
                <a:gd name="connsiteX1" fmla="*/ 436057 w 2016224"/>
                <a:gd name="connsiteY1" fmla="*/ 92489 h 3591796"/>
                <a:gd name="connsiteX2" fmla="*/ 944141 w 2016224"/>
                <a:gd name="connsiteY2" fmla="*/ 0 h 3591796"/>
                <a:gd name="connsiteX3" fmla="*/ 1494442 w 2016224"/>
                <a:gd name="connsiteY3" fmla="*/ 92489 h 3591796"/>
                <a:gd name="connsiteX4" fmla="*/ 2016224 w 2016224"/>
                <a:gd name="connsiteY4" fmla="*/ 542834 h 3591796"/>
                <a:gd name="connsiteX5" fmla="*/ 1929408 w 2016224"/>
                <a:gd name="connsiteY5" fmla="*/ 1711740 h 3591796"/>
                <a:gd name="connsiteX6" fmla="*/ 2016224 w 2016224"/>
                <a:gd name="connsiteY6" fmla="*/ 3109246 h 3591796"/>
                <a:gd name="connsiteX7" fmla="*/ 1508730 w 2016224"/>
                <a:gd name="connsiteY7" fmla="*/ 3545303 h 3591796"/>
                <a:gd name="connsiteX8" fmla="*/ 650369 w 2016224"/>
                <a:gd name="connsiteY8" fmla="*/ 3531015 h 3591796"/>
                <a:gd name="connsiteX9" fmla="*/ 42862 w 2016224"/>
                <a:gd name="connsiteY9" fmla="*/ 3052096 h 3591796"/>
                <a:gd name="connsiteX10" fmla="*/ 72034 w 2016224"/>
                <a:gd name="connsiteY10" fmla="*/ 1768890 h 3591796"/>
                <a:gd name="connsiteX11" fmla="*/ 0 w 2016224"/>
                <a:gd name="connsiteY11" fmla="*/ 587483 h 3591796"/>
                <a:gd name="connsiteX0" fmla="*/ 0 w 1987649"/>
                <a:gd name="connsiteY0" fmla="*/ 602367 h 3591796"/>
                <a:gd name="connsiteX1" fmla="*/ 407482 w 1987649"/>
                <a:gd name="connsiteY1" fmla="*/ 92489 h 3591796"/>
                <a:gd name="connsiteX2" fmla="*/ 915566 w 1987649"/>
                <a:gd name="connsiteY2" fmla="*/ 0 h 3591796"/>
                <a:gd name="connsiteX3" fmla="*/ 1465867 w 1987649"/>
                <a:gd name="connsiteY3" fmla="*/ 92489 h 3591796"/>
                <a:gd name="connsiteX4" fmla="*/ 1987649 w 1987649"/>
                <a:gd name="connsiteY4" fmla="*/ 542834 h 3591796"/>
                <a:gd name="connsiteX5" fmla="*/ 1900833 w 1987649"/>
                <a:gd name="connsiteY5" fmla="*/ 1711740 h 3591796"/>
                <a:gd name="connsiteX6" fmla="*/ 1987649 w 1987649"/>
                <a:gd name="connsiteY6" fmla="*/ 3109246 h 3591796"/>
                <a:gd name="connsiteX7" fmla="*/ 1480155 w 1987649"/>
                <a:gd name="connsiteY7" fmla="*/ 3545303 h 3591796"/>
                <a:gd name="connsiteX8" fmla="*/ 621794 w 1987649"/>
                <a:gd name="connsiteY8" fmla="*/ 3531015 h 3591796"/>
                <a:gd name="connsiteX9" fmla="*/ 14287 w 1987649"/>
                <a:gd name="connsiteY9" fmla="*/ 3052096 h 3591796"/>
                <a:gd name="connsiteX10" fmla="*/ 43459 w 1987649"/>
                <a:gd name="connsiteY10" fmla="*/ 1768890 h 3591796"/>
                <a:gd name="connsiteX11" fmla="*/ 0 w 1987649"/>
                <a:gd name="connsiteY11" fmla="*/ 602367 h 3591796"/>
                <a:gd name="connsiteX0" fmla="*/ 0 w 1987649"/>
                <a:gd name="connsiteY0" fmla="*/ 602367 h 3591796"/>
                <a:gd name="connsiteX1" fmla="*/ 407482 w 1987649"/>
                <a:gd name="connsiteY1" fmla="*/ 92489 h 3591796"/>
                <a:gd name="connsiteX2" fmla="*/ 915566 w 1987649"/>
                <a:gd name="connsiteY2" fmla="*/ 0 h 3591796"/>
                <a:gd name="connsiteX3" fmla="*/ 1465867 w 1987649"/>
                <a:gd name="connsiteY3" fmla="*/ 92489 h 3591796"/>
                <a:gd name="connsiteX4" fmla="*/ 1944787 w 1987649"/>
                <a:gd name="connsiteY4" fmla="*/ 542834 h 3591796"/>
                <a:gd name="connsiteX5" fmla="*/ 1900833 w 1987649"/>
                <a:gd name="connsiteY5" fmla="*/ 1711740 h 3591796"/>
                <a:gd name="connsiteX6" fmla="*/ 1987649 w 1987649"/>
                <a:gd name="connsiteY6" fmla="*/ 3109246 h 3591796"/>
                <a:gd name="connsiteX7" fmla="*/ 1480155 w 1987649"/>
                <a:gd name="connsiteY7" fmla="*/ 3545303 h 3591796"/>
                <a:gd name="connsiteX8" fmla="*/ 621794 w 1987649"/>
                <a:gd name="connsiteY8" fmla="*/ 3531015 h 3591796"/>
                <a:gd name="connsiteX9" fmla="*/ 14287 w 1987649"/>
                <a:gd name="connsiteY9" fmla="*/ 3052096 h 3591796"/>
                <a:gd name="connsiteX10" fmla="*/ 43459 w 1987649"/>
                <a:gd name="connsiteY10" fmla="*/ 1768890 h 3591796"/>
                <a:gd name="connsiteX11" fmla="*/ 0 w 1987649"/>
                <a:gd name="connsiteY11" fmla="*/ 602367 h 3591796"/>
                <a:gd name="connsiteX0" fmla="*/ 0 w 1987649"/>
                <a:gd name="connsiteY0" fmla="*/ 602367 h 3591796"/>
                <a:gd name="connsiteX1" fmla="*/ 407482 w 1987649"/>
                <a:gd name="connsiteY1" fmla="*/ 92489 h 3591796"/>
                <a:gd name="connsiteX2" fmla="*/ 915566 w 1987649"/>
                <a:gd name="connsiteY2" fmla="*/ 0 h 3591796"/>
                <a:gd name="connsiteX3" fmla="*/ 1465867 w 1987649"/>
                <a:gd name="connsiteY3" fmla="*/ 92489 h 3591796"/>
                <a:gd name="connsiteX4" fmla="*/ 1944787 w 1987649"/>
                <a:gd name="connsiteY4" fmla="*/ 542834 h 3591796"/>
                <a:gd name="connsiteX5" fmla="*/ 1900833 w 1987649"/>
                <a:gd name="connsiteY5" fmla="*/ 1711740 h 3591796"/>
                <a:gd name="connsiteX6" fmla="*/ 1987649 w 1987649"/>
                <a:gd name="connsiteY6" fmla="*/ 3109246 h 3591796"/>
                <a:gd name="connsiteX7" fmla="*/ 1480155 w 1987649"/>
                <a:gd name="connsiteY7" fmla="*/ 3545303 h 3591796"/>
                <a:gd name="connsiteX8" fmla="*/ 621794 w 1987649"/>
                <a:gd name="connsiteY8" fmla="*/ 3531015 h 3591796"/>
                <a:gd name="connsiteX9" fmla="*/ 14287 w 1987649"/>
                <a:gd name="connsiteY9" fmla="*/ 3052096 h 3591796"/>
                <a:gd name="connsiteX10" fmla="*/ 43459 w 1987649"/>
                <a:gd name="connsiteY10" fmla="*/ 1768890 h 3591796"/>
                <a:gd name="connsiteX11" fmla="*/ 0 w 1987649"/>
                <a:gd name="connsiteY11" fmla="*/ 602367 h 3591796"/>
                <a:gd name="connsiteX0" fmla="*/ 0 w 1987649"/>
                <a:gd name="connsiteY0" fmla="*/ 602367 h 3591796"/>
                <a:gd name="connsiteX1" fmla="*/ 407482 w 1987649"/>
                <a:gd name="connsiteY1" fmla="*/ 92489 h 3591796"/>
                <a:gd name="connsiteX2" fmla="*/ 915566 w 1987649"/>
                <a:gd name="connsiteY2" fmla="*/ 0 h 3591796"/>
                <a:gd name="connsiteX3" fmla="*/ 1465867 w 1987649"/>
                <a:gd name="connsiteY3" fmla="*/ 92489 h 3591796"/>
                <a:gd name="connsiteX4" fmla="*/ 1944787 w 1987649"/>
                <a:gd name="connsiteY4" fmla="*/ 542834 h 3591796"/>
                <a:gd name="connsiteX5" fmla="*/ 1900833 w 1987649"/>
                <a:gd name="connsiteY5" fmla="*/ 1711740 h 3591796"/>
                <a:gd name="connsiteX6" fmla="*/ 1987649 w 1987649"/>
                <a:gd name="connsiteY6" fmla="*/ 3109246 h 3591796"/>
                <a:gd name="connsiteX7" fmla="*/ 1480155 w 1987649"/>
                <a:gd name="connsiteY7" fmla="*/ 3545303 h 3591796"/>
                <a:gd name="connsiteX8" fmla="*/ 621794 w 1987649"/>
                <a:gd name="connsiteY8" fmla="*/ 3531015 h 3591796"/>
                <a:gd name="connsiteX9" fmla="*/ 14287 w 1987649"/>
                <a:gd name="connsiteY9" fmla="*/ 3052096 h 3591796"/>
                <a:gd name="connsiteX10" fmla="*/ 43459 w 1987649"/>
                <a:gd name="connsiteY10" fmla="*/ 1768890 h 3591796"/>
                <a:gd name="connsiteX11" fmla="*/ 0 w 1987649"/>
                <a:gd name="connsiteY11" fmla="*/ 602367 h 3591796"/>
                <a:gd name="connsiteX0" fmla="*/ 0 w 1966658"/>
                <a:gd name="connsiteY0" fmla="*/ 602367 h 3591796"/>
                <a:gd name="connsiteX1" fmla="*/ 407482 w 1966658"/>
                <a:gd name="connsiteY1" fmla="*/ 92489 h 3591796"/>
                <a:gd name="connsiteX2" fmla="*/ 915566 w 1966658"/>
                <a:gd name="connsiteY2" fmla="*/ 0 h 3591796"/>
                <a:gd name="connsiteX3" fmla="*/ 1465867 w 1966658"/>
                <a:gd name="connsiteY3" fmla="*/ 92489 h 3591796"/>
                <a:gd name="connsiteX4" fmla="*/ 1944787 w 1966658"/>
                <a:gd name="connsiteY4" fmla="*/ 542834 h 3591796"/>
                <a:gd name="connsiteX5" fmla="*/ 1900833 w 1966658"/>
                <a:gd name="connsiteY5" fmla="*/ 1711740 h 3591796"/>
                <a:gd name="connsiteX6" fmla="*/ 1916211 w 1966658"/>
                <a:gd name="connsiteY6" fmla="*/ 3049714 h 3591796"/>
                <a:gd name="connsiteX7" fmla="*/ 1480155 w 1966658"/>
                <a:gd name="connsiteY7" fmla="*/ 3545303 h 3591796"/>
                <a:gd name="connsiteX8" fmla="*/ 621794 w 1966658"/>
                <a:gd name="connsiteY8" fmla="*/ 3531015 h 3591796"/>
                <a:gd name="connsiteX9" fmla="*/ 14287 w 1966658"/>
                <a:gd name="connsiteY9" fmla="*/ 3052096 h 3591796"/>
                <a:gd name="connsiteX10" fmla="*/ 43459 w 1966658"/>
                <a:gd name="connsiteY10" fmla="*/ 1768890 h 3591796"/>
                <a:gd name="connsiteX11" fmla="*/ 0 w 1966658"/>
                <a:gd name="connsiteY11" fmla="*/ 602367 h 3591796"/>
                <a:gd name="connsiteX0" fmla="*/ 0 w 1966658"/>
                <a:gd name="connsiteY0" fmla="*/ 602367 h 3591796"/>
                <a:gd name="connsiteX1" fmla="*/ 407482 w 1966658"/>
                <a:gd name="connsiteY1" fmla="*/ 92489 h 3591796"/>
                <a:gd name="connsiteX2" fmla="*/ 915566 w 1966658"/>
                <a:gd name="connsiteY2" fmla="*/ 0 h 3591796"/>
                <a:gd name="connsiteX3" fmla="*/ 1465867 w 1966658"/>
                <a:gd name="connsiteY3" fmla="*/ 92489 h 3591796"/>
                <a:gd name="connsiteX4" fmla="*/ 1944787 w 1966658"/>
                <a:gd name="connsiteY4" fmla="*/ 542834 h 3591796"/>
                <a:gd name="connsiteX5" fmla="*/ 1900833 w 1966658"/>
                <a:gd name="connsiteY5" fmla="*/ 1711740 h 3591796"/>
                <a:gd name="connsiteX6" fmla="*/ 1916211 w 1966658"/>
                <a:gd name="connsiteY6" fmla="*/ 3049714 h 3591796"/>
                <a:gd name="connsiteX7" fmla="*/ 1480155 w 1966658"/>
                <a:gd name="connsiteY7" fmla="*/ 3545303 h 3591796"/>
                <a:gd name="connsiteX8" fmla="*/ 621794 w 1966658"/>
                <a:gd name="connsiteY8" fmla="*/ 3531015 h 3591796"/>
                <a:gd name="connsiteX9" fmla="*/ 14287 w 1966658"/>
                <a:gd name="connsiteY9" fmla="*/ 3052096 h 3591796"/>
                <a:gd name="connsiteX10" fmla="*/ 43459 w 1966658"/>
                <a:gd name="connsiteY10" fmla="*/ 1768890 h 3591796"/>
                <a:gd name="connsiteX11" fmla="*/ 0 w 1966658"/>
                <a:gd name="connsiteY11" fmla="*/ 602367 h 3591796"/>
                <a:gd name="connsiteX0" fmla="*/ 0 w 1966658"/>
                <a:gd name="connsiteY0" fmla="*/ 602367 h 3591796"/>
                <a:gd name="connsiteX1" fmla="*/ 407482 w 1966658"/>
                <a:gd name="connsiteY1" fmla="*/ 92489 h 3591796"/>
                <a:gd name="connsiteX2" fmla="*/ 915566 w 1966658"/>
                <a:gd name="connsiteY2" fmla="*/ 0 h 3591796"/>
                <a:gd name="connsiteX3" fmla="*/ 1465867 w 1966658"/>
                <a:gd name="connsiteY3" fmla="*/ 92489 h 3591796"/>
                <a:gd name="connsiteX4" fmla="*/ 1944787 w 1966658"/>
                <a:gd name="connsiteY4" fmla="*/ 542834 h 3591796"/>
                <a:gd name="connsiteX5" fmla="*/ 1900833 w 1966658"/>
                <a:gd name="connsiteY5" fmla="*/ 1711740 h 3591796"/>
                <a:gd name="connsiteX6" fmla="*/ 1916211 w 1966658"/>
                <a:gd name="connsiteY6" fmla="*/ 3049714 h 3591796"/>
                <a:gd name="connsiteX7" fmla="*/ 1480155 w 1966658"/>
                <a:gd name="connsiteY7" fmla="*/ 3545303 h 3591796"/>
                <a:gd name="connsiteX8" fmla="*/ 621794 w 1966658"/>
                <a:gd name="connsiteY8" fmla="*/ 3531015 h 3591796"/>
                <a:gd name="connsiteX9" fmla="*/ 14287 w 1966658"/>
                <a:gd name="connsiteY9" fmla="*/ 3052096 h 3591796"/>
                <a:gd name="connsiteX10" fmla="*/ 43459 w 1966658"/>
                <a:gd name="connsiteY10" fmla="*/ 1768890 h 3591796"/>
                <a:gd name="connsiteX11" fmla="*/ 0 w 1966658"/>
                <a:gd name="connsiteY11" fmla="*/ 602367 h 3591796"/>
                <a:gd name="connsiteX0" fmla="*/ 0 w 1966658"/>
                <a:gd name="connsiteY0" fmla="*/ 602367 h 3591796"/>
                <a:gd name="connsiteX1" fmla="*/ 407482 w 1966658"/>
                <a:gd name="connsiteY1" fmla="*/ 92489 h 3591796"/>
                <a:gd name="connsiteX2" fmla="*/ 915566 w 1966658"/>
                <a:gd name="connsiteY2" fmla="*/ 0 h 3591796"/>
                <a:gd name="connsiteX3" fmla="*/ 1465867 w 1966658"/>
                <a:gd name="connsiteY3" fmla="*/ 92489 h 3591796"/>
                <a:gd name="connsiteX4" fmla="*/ 1944787 w 1966658"/>
                <a:gd name="connsiteY4" fmla="*/ 542834 h 3591796"/>
                <a:gd name="connsiteX5" fmla="*/ 1900833 w 1966658"/>
                <a:gd name="connsiteY5" fmla="*/ 1711740 h 3591796"/>
                <a:gd name="connsiteX6" fmla="*/ 1916211 w 1966658"/>
                <a:gd name="connsiteY6" fmla="*/ 3049714 h 3591796"/>
                <a:gd name="connsiteX7" fmla="*/ 1480155 w 1966658"/>
                <a:gd name="connsiteY7" fmla="*/ 3545303 h 3591796"/>
                <a:gd name="connsiteX8" fmla="*/ 621794 w 1966658"/>
                <a:gd name="connsiteY8" fmla="*/ 3531015 h 3591796"/>
                <a:gd name="connsiteX9" fmla="*/ 14287 w 1966658"/>
                <a:gd name="connsiteY9" fmla="*/ 3052096 h 3591796"/>
                <a:gd name="connsiteX10" fmla="*/ 43459 w 1966658"/>
                <a:gd name="connsiteY10" fmla="*/ 1768890 h 3591796"/>
                <a:gd name="connsiteX11" fmla="*/ 0 w 1966658"/>
                <a:gd name="connsiteY11" fmla="*/ 602367 h 3591796"/>
                <a:gd name="connsiteX0" fmla="*/ 0 w 1966658"/>
                <a:gd name="connsiteY0" fmla="*/ 602367 h 3591796"/>
                <a:gd name="connsiteX1" fmla="*/ 407482 w 1966658"/>
                <a:gd name="connsiteY1" fmla="*/ 92489 h 3591796"/>
                <a:gd name="connsiteX2" fmla="*/ 915566 w 1966658"/>
                <a:gd name="connsiteY2" fmla="*/ 0 h 3591796"/>
                <a:gd name="connsiteX3" fmla="*/ 1465867 w 1966658"/>
                <a:gd name="connsiteY3" fmla="*/ 92489 h 3591796"/>
                <a:gd name="connsiteX4" fmla="*/ 1944787 w 1966658"/>
                <a:gd name="connsiteY4" fmla="*/ 542834 h 3591796"/>
                <a:gd name="connsiteX5" fmla="*/ 1900833 w 1966658"/>
                <a:gd name="connsiteY5" fmla="*/ 1711740 h 3591796"/>
                <a:gd name="connsiteX6" fmla="*/ 1916211 w 1966658"/>
                <a:gd name="connsiteY6" fmla="*/ 3049714 h 3591796"/>
                <a:gd name="connsiteX7" fmla="*/ 1480155 w 1966658"/>
                <a:gd name="connsiteY7" fmla="*/ 3545303 h 3591796"/>
                <a:gd name="connsiteX8" fmla="*/ 621794 w 1966658"/>
                <a:gd name="connsiteY8" fmla="*/ 3531015 h 3591796"/>
                <a:gd name="connsiteX9" fmla="*/ 14287 w 1966658"/>
                <a:gd name="connsiteY9" fmla="*/ 3052096 h 3591796"/>
                <a:gd name="connsiteX10" fmla="*/ 43459 w 1966658"/>
                <a:gd name="connsiteY10" fmla="*/ 1768890 h 3591796"/>
                <a:gd name="connsiteX11" fmla="*/ 0 w 1966658"/>
                <a:gd name="connsiteY11" fmla="*/ 602367 h 3591796"/>
                <a:gd name="connsiteX0" fmla="*/ 11281 w 1977939"/>
                <a:gd name="connsiteY0" fmla="*/ 602367 h 3591796"/>
                <a:gd name="connsiteX1" fmla="*/ 418763 w 1977939"/>
                <a:gd name="connsiteY1" fmla="*/ 92489 h 3591796"/>
                <a:gd name="connsiteX2" fmla="*/ 926847 w 1977939"/>
                <a:gd name="connsiteY2" fmla="*/ 0 h 3591796"/>
                <a:gd name="connsiteX3" fmla="*/ 1477148 w 1977939"/>
                <a:gd name="connsiteY3" fmla="*/ 92489 h 3591796"/>
                <a:gd name="connsiteX4" fmla="*/ 1956068 w 1977939"/>
                <a:gd name="connsiteY4" fmla="*/ 542834 h 3591796"/>
                <a:gd name="connsiteX5" fmla="*/ 1912114 w 1977939"/>
                <a:gd name="connsiteY5" fmla="*/ 1711740 h 3591796"/>
                <a:gd name="connsiteX6" fmla="*/ 1927492 w 1977939"/>
                <a:gd name="connsiteY6" fmla="*/ 3049714 h 3591796"/>
                <a:gd name="connsiteX7" fmla="*/ 1491436 w 1977939"/>
                <a:gd name="connsiteY7" fmla="*/ 3545303 h 3591796"/>
                <a:gd name="connsiteX8" fmla="*/ 633075 w 1977939"/>
                <a:gd name="connsiteY8" fmla="*/ 3531015 h 3591796"/>
                <a:gd name="connsiteX9" fmla="*/ 25568 w 1977939"/>
                <a:gd name="connsiteY9" fmla="*/ 3052096 h 3591796"/>
                <a:gd name="connsiteX10" fmla="*/ 54740 w 1977939"/>
                <a:gd name="connsiteY10" fmla="*/ 1768890 h 3591796"/>
                <a:gd name="connsiteX11" fmla="*/ 11281 w 1977939"/>
                <a:gd name="connsiteY11" fmla="*/ 602367 h 3591796"/>
                <a:gd name="connsiteX0" fmla="*/ 11281 w 1977939"/>
                <a:gd name="connsiteY0" fmla="*/ 602367 h 3591796"/>
                <a:gd name="connsiteX1" fmla="*/ 418763 w 1977939"/>
                <a:gd name="connsiteY1" fmla="*/ 92489 h 3591796"/>
                <a:gd name="connsiteX2" fmla="*/ 926847 w 1977939"/>
                <a:gd name="connsiteY2" fmla="*/ 0 h 3591796"/>
                <a:gd name="connsiteX3" fmla="*/ 1477148 w 1977939"/>
                <a:gd name="connsiteY3" fmla="*/ 92489 h 3591796"/>
                <a:gd name="connsiteX4" fmla="*/ 1956068 w 1977939"/>
                <a:gd name="connsiteY4" fmla="*/ 542834 h 3591796"/>
                <a:gd name="connsiteX5" fmla="*/ 1912114 w 1977939"/>
                <a:gd name="connsiteY5" fmla="*/ 1711740 h 3591796"/>
                <a:gd name="connsiteX6" fmla="*/ 1927492 w 1977939"/>
                <a:gd name="connsiteY6" fmla="*/ 3049714 h 3591796"/>
                <a:gd name="connsiteX7" fmla="*/ 1491436 w 1977939"/>
                <a:gd name="connsiteY7" fmla="*/ 3545303 h 3591796"/>
                <a:gd name="connsiteX8" fmla="*/ 633075 w 1977939"/>
                <a:gd name="connsiteY8" fmla="*/ 3531015 h 3591796"/>
                <a:gd name="connsiteX9" fmla="*/ 25568 w 1977939"/>
                <a:gd name="connsiteY9" fmla="*/ 3052096 h 3591796"/>
                <a:gd name="connsiteX10" fmla="*/ 54740 w 1977939"/>
                <a:gd name="connsiteY10" fmla="*/ 1768890 h 3591796"/>
                <a:gd name="connsiteX11" fmla="*/ 11281 w 1977939"/>
                <a:gd name="connsiteY11" fmla="*/ 602367 h 3591796"/>
                <a:gd name="connsiteX0" fmla="*/ 11281 w 1977939"/>
                <a:gd name="connsiteY0" fmla="*/ 602367 h 3591796"/>
                <a:gd name="connsiteX1" fmla="*/ 319703 w 1977939"/>
                <a:gd name="connsiteY1" fmla="*/ 132178 h 3591796"/>
                <a:gd name="connsiteX2" fmla="*/ 926847 w 1977939"/>
                <a:gd name="connsiteY2" fmla="*/ 0 h 3591796"/>
                <a:gd name="connsiteX3" fmla="*/ 1477148 w 1977939"/>
                <a:gd name="connsiteY3" fmla="*/ 92489 h 3591796"/>
                <a:gd name="connsiteX4" fmla="*/ 1956068 w 1977939"/>
                <a:gd name="connsiteY4" fmla="*/ 542834 h 3591796"/>
                <a:gd name="connsiteX5" fmla="*/ 1912114 w 1977939"/>
                <a:gd name="connsiteY5" fmla="*/ 1711740 h 3591796"/>
                <a:gd name="connsiteX6" fmla="*/ 1927492 w 1977939"/>
                <a:gd name="connsiteY6" fmla="*/ 3049714 h 3591796"/>
                <a:gd name="connsiteX7" fmla="*/ 1491436 w 1977939"/>
                <a:gd name="connsiteY7" fmla="*/ 3545303 h 3591796"/>
                <a:gd name="connsiteX8" fmla="*/ 633075 w 1977939"/>
                <a:gd name="connsiteY8" fmla="*/ 3531015 h 3591796"/>
                <a:gd name="connsiteX9" fmla="*/ 25568 w 1977939"/>
                <a:gd name="connsiteY9" fmla="*/ 3052096 h 3591796"/>
                <a:gd name="connsiteX10" fmla="*/ 54740 w 1977939"/>
                <a:gd name="connsiteY10" fmla="*/ 1768890 h 3591796"/>
                <a:gd name="connsiteX11" fmla="*/ 11281 w 1977939"/>
                <a:gd name="connsiteY11" fmla="*/ 602367 h 3591796"/>
                <a:gd name="connsiteX0" fmla="*/ 11281 w 1977939"/>
                <a:gd name="connsiteY0" fmla="*/ 602367 h 3591796"/>
                <a:gd name="connsiteX1" fmla="*/ 319703 w 1977939"/>
                <a:gd name="connsiteY1" fmla="*/ 132178 h 3591796"/>
                <a:gd name="connsiteX2" fmla="*/ 926847 w 1977939"/>
                <a:gd name="connsiteY2" fmla="*/ 0 h 3591796"/>
                <a:gd name="connsiteX3" fmla="*/ 1477148 w 1977939"/>
                <a:gd name="connsiteY3" fmla="*/ 92489 h 3591796"/>
                <a:gd name="connsiteX4" fmla="*/ 1956068 w 1977939"/>
                <a:gd name="connsiteY4" fmla="*/ 542834 h 3591796"/>
                <a:gd name="connsiteX5" fmla="*/ 1912114 w 1977939"/>
                <a:gd name="connsiteY5" fmla="*/ 1711740 h 3591796"/>
                <a:gd name="connsiteX6" fmla="*/ 1927492 w 1977939"/>
                <a:gd name="connsiteY6" fmla="*/ 3049714 h 3591796"/>
                <a:gd name="connsiteX7" fmla="*/ 1491436 w 1977939"/>
                <a:gd name="connsiteY7" fmla="*/ 3545303 h 3591796"/>
                <a:gd name="connsiteX8" fmla="*/ 633075 w 1977939"/>
                <a:gd name="connsiteY8" fmla="*/ 3531015 h 3591796"/>
                <a:gd name="connsiteX9" fmla="*/ 25568 w 1977939"/>
                <a:gd name="connsiteY9" fmla="*/ 3052096 h 3591796"/>
                <a:gd name="connsiteX10" fmla="*/ 54740 w 1977939"/>
                <a:gd name="connsiteY10" fmla="*/ 1768890 h 3591796"/>
                <a:gd name="connsiteX11" fmla="*/ 11281 w 1977939"/>
                <a:gd name="connsiteY11" fmla="*/ 602367 h 3591796"/>
                <a:gd name="connsiteX0" fmla="*/ 11281 w 1977939"/>
                <a:gd name="connsiteY0" fmla="*/ 705557 h 3591796"/>
                <a:gd name="connsiteX1" fmla="*/ 319703 w 1977939"/>
                <a:gd name="connsiteY1" fmla="*/ 132178 h 3591796"/>
                <a:gd name="connsiteX2" fmla="*/ 926847 w 1977939"/>
                <a:gd name="connsiteY2" fmla="*/ 0 h 3591796"/>
                <a:gd name="connsiteX3" fmla="*/ 1477148 w 1977939"/>
                <a:gd name="connsiteY3" fmla="*/ 92489 h 3591796"/>
                <a:gd name="connsiteX4" fmla="*/ 1956068 w 1977939"/>
                <a:gd name="connsiteY4" fmla="*/ 542834 h 3591796"/>
                <a:gd name="connsiteX5" fmla="*/ 1912114 w 1977939"/>
                <a:gd name="connsiteY5" fmla="*/ 1711740 h 3591796"/>
                <a:gd name="connsiteX6" fmla="*/ 1927492 w 1977939"/>
                <a:gd name="connsiteY6" fmla="*/ 3049714 h 3591796"/>
                <a:gd name="connsiteX7" fmla="*/ 1491436 w 1977939"/>
                <a:gd name="connsiteY7" fmla="*/ 3545303 h 3591796"/>
                <a:gd name="connsiteX8" fmla="*/ 633075 w 1977939"/>
                <a:gd name="connsiteY8" fmla="*/ 3531015 h 3591796"/>
                <a:gd name="connsiteX9" fmla="*/ 25568 w 1977939"/>
                <a:gd name="connsiteY9" fmla="*/ 3052096 h 3591796"/>
                <a:gd name="connsiteX10" fmla="*/ 54740 w 1977939"/>
                <a:gd name="connsiteY10" fmla="*/ 1768890 h 3591796"/>
                <a:gd name="connsiteX11" fmla="*/ 11281 w 1977939"/>
                <a:gd name="connsiteY11" fmla="*/ 705557 h 3591796"/>
                <a:gd name="connsiteX0" fmla="*/ 11281 w 1984518"/>
                <a:gd name="connsiteY0" fmla="*/ 705557 h 3591796"/>
                <a:gd name="connsiteX1" fmla="*/ 319703 w 1984518"/>
                <a:gd name="connsiteY1" fmla="*/ 132178 h 3591796"/>
                <a:gd name="connsiteX2" fmla="*/ 926847 w 1984518"/>
                <a:gd name="connsiteY2" fmla="*/ 0 h 3591796"/>
                <a:gd name="connsiteX3" fmla="*/ 1477148 w 1984518"/>
                <a:gd name="connsiteY3" fmla="*/ 92489 h 3591796"/>
                <a:gd name="connsiteX4" fmla="*/ 1963688 w 1984518"/>
                <a:gd name="connsiteY4" fmla="*/ 638086 h 3591796"/>
                <a:gd name="connsiteX5" fmla="*/ 1912114 w 1984518"/>
                <a:gd name="connsiteY5" fmla="*/ 1711740 h 3591796"/>
                <a:gd name="connsiteX6" fmla="*/ 1927492 w 1984518"/>
                <a:gd name="connsiteY6" fmla="*/ 3049714 h 3591796"/>
                <a:gd name="connsiteX7" fmla="*/ 1491436 w 1984518"/>
                <a:gd name="connsiteY7" fmla="*/ 3545303 h 3591796"/>
                <a:gd name="connsiteX8" fmla="*/ 633075 w 1984518"/>
                <a:gd name="connsiteY8" fmla="*/ 3531015 h 3591796"/>
                <a:gd name="connsiteX9" fmla="*/ 25568 w 1984518"/>
                <a:gd name="connsiteY9" fmla="*/ 3052096 h 3591796"/>
                <a:gd name="connsiteX10" fmla="*/ 54740 w 1984518"/>
                <a:gd name="connsiteY10" fmla="*/ 1768890 h 3591796"/>
                <a:gd name="connsiteX11" fmla="*/ 11281 w 1984518"/>
                <a:gd name="connsiteY11" fmla="*/ 705557 h 3591796"/>
                <a:gd name="connsiteX0" fmla="*/ 11281 w 1984518"/>
                <a:gd name="connsiteY0" fmla="*/ 705557 h 3591796"/>
                <a:gd name="connsiteX1" fmla="*/ 319703 w 1984518"/>
                <a:gd name="connsiteY1" fmla="*/ 132178 h 3591796"/>
                <a:gd name="connsiteX2" fmla="*/ 926847 w 1984518"/>
                <a:gd name="connsiteY2" fmla="*/ 0 h 3591796"/>
                <a:gd name="connsiteX3" fmla="*/ 1477148 w 1984518"/>
                <a:gd name="connsiteY3" fmla="*/ 92489 h 3591796"/>
                <a:gd name="connsiteX4" fmla="*/ 1963688 w 1984518"/>
                <a:gd name="connsiteY4" fmla="*/ 638086 h 3591796"/>
                <a:gd name="connsiteX5" fmla="*/ 1912114 w 1984518"/>
                <a:gd name="connsiteY5" fmla="*/ 1711740 h 3591796"/>
                <a:gd name="connsiteX6" fmla="*/ 1927492 w 1984518"/>
                <a:gd name="connsiteY6" fmla="*/ 3049714 h 3591796"/>
                <a:gd name="connsiteX7" fmla="*/ 1491436 w 1984518"/>
                <a:gd name="connsiteY7" fmla="*/ 3545303 h 3591796"/>
                <a:gd name="connsiteX8" fmla="*/ 633075 w 1984518"/>
                <a:gd name="connsiteY8" fmla="*/ 3531015 h 3591796"/>
                <a:gd name="connsiteX9" fmla="*/ 25568 w 1984518"/>
                <a:gd name="connsiteY9" fmla="*/ 3052096 h 3591796"/>
                <a:gd name="connsiteX10" fmla="*/ 54740 w 1984518"/>
                <a:gd name="connsiteY10" fmla="*/ 1768890 h 3591796"/>
                <a:gd name="connsiteX11" fmla="*/ 11281 w 1984518"/>
                <a:gd name="connsiteY11" fmla="*/ 705557 h 3591796"/>
                <a:gd name="connsiteX0" fmla="*/ 11281 w 1984518"/>
                <a:gd name="connsiteY0" fmla="*/ 705557 h 3591796"/>
                <a:gd name="connsiteX1" fmla="*/ 319703 w 1984518"/>
                <a:gd name="connsiteY1" fmla="*/ 132178 h 3591796"/>
                <a:gd name="connsiteX2" fmla="*/ 926847 w 1984518"/>
                <a:gd name="connsiteY2" fmla="*/ 0 h 3591796"/>
                <a:gd name="connsiteX3" fmla="*/ 1477148 w 1984518"/>
                <a:gd name="connsiteY3" fmla="*/ 92489 h 3591796"/>
                <a:gd name="connsiteX4" fmla="*/ 1963688 w 1984518"/>
                <a:gd name="connsiteY4" fmla="*/ 638086 h 3591796"/>
                <a:gd name="connsiteX5" fmla="*/ 1912114 w 1984518"/>
                <a:gd name="connsiteY5" fmla="*/ 1711740 h 3591796"/>
                <a:gd name="connsiteX6" fmla="*/ 1927492 w 1984518"/>
                <a:gd name="connsiteY6" fmla="*/ 3049714 h 3591796"/>
                <a:gd name="connsiteX7" fmla="*/ 1491436 w 1984518"/>
                <a:gd name="connsiteY7" fmla="*/ 3545303 h 3591796"/>
                <a:gd name="connsiteX8" fmla="*/ 633075 w 1984518"/>
                <a:gd name="connsiteY8" fmla="*/ 3531015 h 3591796"/>
                <a:gd name="connsiteX9" fmla="*/ 25568 w 1984518"/>
                <a:gd name="connsiteY9" fmla="*/ 3052096 h 3591796"/>
                <a:gd name="connsiteX10" fmla="*/ 54740 w 1984518"/>
                <a:gd name="connsiteY10" fmla="*/ 1768890 h 3591796"/>
                <a:gd name="connsiteX11" fmla="*/ 11281 w 1984518"/>
                <a:gd name="connsiteY11" fmla="*/ 705557 h 3591796"/>
                <a:gd name="connsiteX0" fmla="*/ 11281 w 1984518"/>
                <a:gd name="connsiteY0" fmla="*/ 689714 h 3575953"/>
                <a:gd name="connsiteX1" fmla="*/ 319703 w 1984518"/>
                <a:gd name="connsiteY1" fmla="*/ 116335 h 3575953"/>
                <a:gd name="connsiteX2" fmla="*/ 926847 w 1984518"/>
                <a:gd name="connsiteY2" fmla="*/ 32 h 3575953"/>
                <a:gd name="connsiteX3" fmla="*/ 1477148 w 1984518"/>
                <a:gd name="connsiteY3" fmla="*/ 76646 h 3575953"/>
                <a:gd name="connsiteX4" fmla="*/ 1963688 w 1984518"/>
                <a:gd name="connsiteY4" fmla="*/ 622243 h 3575953"/>
                <a:gd name="connsiteX5" fmla="*/ 1912114 w 1984518"/>
                <a:gd name="connsiteY5" fmla="*/ 1695897 h 3575953"/>
                <a:gd name="connsiteX6" fmla="*/ 1927492 w 1984518"/>
                <a:gd name="connsiteY6" fmla="*/ 3033871 h 3575953"/>
                <a:gd name="connsiteX7" fmla="*/ 1491436 w 1984518"/>
                <a:gd name="connsiteY7" fmla="*/ 3529460 h 3575953"/>
                <a:gd name="connsiteX8" fmla="*/ 633075 w 1984518"/>
                <a:gd name="connsiteY8" fmla="*/ 3515172 h 3575953"/>
                <a:gd name="connsiteX9" fmla="*/ 25568 w 1984518"/>
                <a:gd name="connsiteY9" fmla="*/ 3036253 h 3575953"/>
                <a:gd name="connsiteX10" fmla="*/ 54740 w 1984518"/>
                <a:gd name="connsiteY10" fmla="*/ 1753047 h 3575953"/>
                <a:gd name="connsiteX11" fmla="*/ 11281 w 1984518"/>
                <a:gd name="connsiteY11" fmla="*/ 689714 h 3575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84518" h="3575953">
                  <a:moveTo>
                    <a:pt x="11281" y="689714"/>
                  </a:moveTo>
                  <a:cubicBezTo>
                    <a:pt x="11281" y="504122"/>
                    <a:pt x="65531" y="235401"/>
                    <a:pt x="319703" y="116335"/>
                  </a:cubicBezTo>
                  <a:cubicBezTo>
                    <a:pt x="477060" y="35785"/>
                    <a:pt x="774262" y="32"/>
                    <a:pt x="926847" y="32"/>
                  </a:cubicBezTo>
                  <a:cubicBezTo>
                    <a:pt x="1079432" y="32"/>
                    <a:pt x="1298468" y="-3904"/>
                    <a:pt x="1477148" y="76646"/>
                  </a:cubicBezTo>
                  <a:cubicBezTo>
                    <a:pt x="1748465" y="148083"/>
                    <a:pt x="1923683" y="390017"/>
                    <a:pt x="1963688" y="622243"/>
                  </a:cubicBezTo>
                  <a:cubicBezTo>
                    <a:pt x="2030000" y="941631"/>
                    <a:pt x="1917240" y="1311024"/>
                    <a:pt x="1912114" y="1695897"/>
                  </a:cubicBezTo>
                  <a:cubicBezTo>
                    <a:pt x="1917240" y="2141888"/>
                    <a:pt x="1979516" y="2587880"/>
                    <a:pt x="1927492" y="3033871"/>
                  </a:cubicBezTo>
                  <a:cubicBezTo>
                    <a:pt x="1884630" y="3383178"/>
                    <a:pt x="1662741" y="3458022"/>
                    <a:pt x="1491436" y="3529460"/>
                  </a:cubicBezTo>
                  <a:cubicBezTo>
                    <a:pt x="1205316" y="3581847"/>
                    <a:pt x="919195" y="3605660"/>
                    <a:pt x="633075" y="3515172"/>
                  </a:cubicBezTo>
                  <a:cubicBezTo>
                    <a:pt x="418908" y="3443734"/>
                    <a:pt x="297030" y="3474858"/>
                    <a:pt x="25568" y="3036253"/>
                  </a:cubicBezTo>
                  <a:cubicBezTo>
                    <a:pt x="-45671" y="2415632"/>
                    <a:pt x="54541" y="2195070"/>
                    <a:pt x="54740" y="1753047"/>
                  </a:cubicBezTo>
                  <a:cubicBezTo>
                    <a:pt x="54541" y="1339599"/>
                    <a:pt x="11480" y="1103162"/>
                    <a:pt x="11281" y="689714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6"/>
            <p:cNvSpPr/>
            <p:nvPr/>
          </p:nvSpPr>
          <p:spPr>
            <a:xfrm>
              <a:off x="717126" y="1894743"/>
              <a:ext cx="648072" cy="6480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8"/>
            <p:cNvSpPr/>
            <p:nvPr/>
          </p:nvSpPr>
          <p:spPr>
            <a:xfrm>
              <a:off x="1524014" y="1894743"/>
              <a:ext cx="648072" cy="6480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7"/>
            <p:cNvSpPr/>
            <p:nvPr/>
          </p:nvSpPr>
          <p:spPr>
            <a:xfrm>
              <a:off x="766274" y="2141247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0"/>
            <p:cNvSpPr/>
            <p:nvPr/>
          </p:nvSpPr>
          <p:spPr>
            <a:xfrm>
              <a:off x="1566025" y="2141247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9"/>
            <p:cNvSpPr/>
            <p:nvPr/>
          </p:nvSpPr>
          <p:spPr>
            <a:xfrm>
              <a:off x="906862" y="2249259"/>
              <a:ext cx="45720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2"/>
            <p:cNvSpPr/>
            <p:nvPr/>
          </p:nvSpPr>
          <p:spPr>
            <a:xfrm>
              <a:off x="1705823" y="2254022"/>
              <a:ext cx="45720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3"/>
            <p:cNvSpPr/>
            <p:nvPr/>
          </p:nvSpPr>
          <p:spPr>
            <a:xfrm>
              <a:off x="1327343" y="2419563"/>
              <a:ext cx="238681" cy="1689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フリーフォーム: 図形 11"/>
            <p:cNvSpPr/>
            <p:nvPr/>
          </p:nvSpPr>
          <p:spPr>
            <a:xfrm>
              <a:off x="1213502" y="2528002"/>
              <a:ext cx="496496" cy="193506"/>
            </a:xfrm>
            <a:custGeom>
              <a:avLst/>
              <a:gdLst>
                <a:gd name="connsiteX0" fmla="*/ 134418 w 496496"/>
                <a:gd name="connsiteY0" fmla="*/ 2732 h 193506"/>
                <a:gd name="connsiteX1" fmla="*/ 20118 w 496496"/>
                <a:gd name="connsiteY1" fmla="*/ 40832 h 193506"/>
                <a:gd name="connsiteX2" fmla="*/ 12498 w 496496"/>
                <a:gd name="connsiteY2" fmla="*/ 155132 h 193506"/>
                <a:gd name="connsiteX3" fmla="*/ 149658 w 496496"/>
                <a:gd name="connsiteY3" fmla="*/ 193232 h 193506"/>
                <a:gd name="connsiteX4" fmla="*/ 233478 w 496496"/>
                <a:gd name="connsiteY4" fmla="*/ 139892 h 193506"/>
                <a:gd name="connsiteX5" fmla="*/ 355398 w 496496"/>
                <a:gd name="connsiteY5" fmla="*/ 185612 h 193506"/>
                <a:gd name="connsiteX6" fmla="*/ 469698 w 496496"/>
                <a:gd name="connsiteY6" fmla="*/ 162752 h 193506"/>
                <a:gd name="connsiteX7" fmla="*/ 492558 w 496496"/>
                <a:gd name="connsiteY7" fmla="*/ 86552 h 193506"/>
                <a:gd name="connsiteX8" fmla="*/ 408738 w 496496"/>
                <a:gd name="connsiteY8" fmla="*/ 10352 h 193506"/>
                <a:gd name="connsiteX9" fmla="*/ 317298 w 496496"/>
                <a:gd name="connsiteY9" fmla="*/ 2732 h 193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6496" h="193506">
                  <a:moveTo>
                    <a:pt x="134418" y="2732"/>
                  </a:moveTo>
                  <a:cubicBezTo>
                    <a:pt x="87428" y="9082"/>
                    <a:pt x="40438" y="15432"/>
                    <a:pt x="20118" y="40832"/>
                  </a:cubicBezTo>
                  <a:cubicBezTo>
                    <a:pt x="-202" y="66232"/>
                    <a:pt x="-9092" y="129732"/>
                    <a:pt x="12498" y="155132"/>
                  </a:cubicBezTo>
                  <a:cubicBezTo>
                    <a:pt x="34088" y="180532"/>
                    <a:pt x="112828" y="195772"/>
                    <a:pt x="149658" y="193232"/>
                  </a:cubicBezTo>
                  <a:cubicBezTo>
                    <a:pt x="186488" y="190692"/>
                    <a:pt x="199188" y="141162"/>
                    <a:pt x="233478" y="139892"/>
                  </a:cubicBezTo>
                  <a:cubicBezTo>
                    <a:pt x="267768" y="138622"/>
                    <a:pt x="316028" y="181802"/>
                    <a:pt x="355398" y="185612"/>
                  </a:cubicBezTo>
                  <a:cubicBezTo>
                    <a:pt x="394768" y="189422"/>
                    <a:pt x="446838" y="179262"/>
                    <a:pt x="469698" y="162752"/>
                  </a:cubicBezTo>
                  <a:cubicBezTo>
                    <a:pt x="492558" y="146242"/>
                    <a:pt x="502718" y="111952"/>
                    <a:pt x="492558" y="86552"/>
                  </a:cubicBezTo>
                  <a:cubicBezTo>
                    <a:pt x="482398" y="61152"/>
                    <a:pt x="437948" y="24322"/>
                    <a:pt x="408738" y="10352"/>
                  </a:cubicBezTo>
                  <a:cubicBezTo>
                    <a:pt x="379528" y="-3618"/>
                    <a:pt x="348413" y="-443"/>
                    <a:pt x="317298" y="273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フリーフォーム: 図形 14"/>
            <p:cNvSpPr/>
            <p:nvPr/>
          </p:nvSpPr>
          <p:spPr>
            <a:xfrm>
              <a:off x="1340850" y="2687208"/>
              <a:ext cx="126067" cy="242521"/>
            </a:xfrm>
            <a:custGeom>
              <a:avLst/>
              <a:gdLst>
                <a:gd name="connsiteX0" fmla="*/ 13198 w 169745"/>
                <a:gd name="connsiteY0" fmla="*/ 30480 h 242521"/>
                <a:gd name="connsiteX1" fmla="*/ 13198 w 169745"/>
                <a:gd name="connsiteY1" fmla="*/ 220980 h 242521"/>
                <a:gd name="connsiteX2" fmla="*/ 150358 w 169745"/>
                <a:gd name="connsiteY2" fmla="*/ 213360 h 242521"/>
                <a:gd name="connsiteX3" fmla="*/ 165598 w 169745"/>
                <a:gd name="connsiteY3" fmla="*/ 0 h 24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745" h="242521">
                  <a:moveTo>
                    <a:pt x="13198" y="30480"/>
                  </a:moveTo>
                  <a:cubicBezTo>
                    <a:pt x="1768" y="110490"/>
                    <a:pt x="-9662" y="190500"/>
                    <a:pt x="13198" y="220980"/>
                  </a:cubicBezTo>
                  <a:cubicBezTo>
                    <a:pt x="36058" y="251460"/>
                    <a:pt x="124958" y="250190"/>
                    <a:pt x="150358" y="213360"/>
                  </a:cubicBezTo>
                  <a:cubicBezTo>
                    <a:pt x="175758" y="176530"/>
                    <a:pt x="170678" y="88265"/>
                    <a:pt x="165598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フリーフォーム: 図形 15"/>
            <p:cNvSpPr/>
            <p:nvPr/>
          </p:nvSpPr>
          <p:spPr>
            <a:xfrm>
              <a:off x="1470390" y="2710068"/>
              <a:ext cx="108526" cy="213619"/>
            </a:xfrm>
            <a:custGeom>
              <a:avLst/>
              <a:gdLst>
                <a:gd name="connsiteX0" fmla="*/ 99060 w 108526"/>
                <a:gd name="connsiteY0" fmla="*/ 0 h 213619"/>
                <a:gd name="connsiteX1" fmla="*/ 106680 w 108526"/>
                <a:gd name="connsiteY1" fmla="*/ 167640 h 213619"/>
                <a:gd name="connsiteX2" fmla="*/ 68580 w 108526"/>
                <a:gd name="connsiteY2" fmla="*/ 213360 h 213619"/>
                <a:gd name="connsiteX3" fmla="*/ 0 w 108526"/>
                <a:gd name="connsiteY3" fmla="*/ 182880 h 21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26" h="213619">
                  <a:moveTo>
                    <a:pt x="99060" y="0"/>
                  </a:moveTo>
                  <a:cubicBezTo>
                    <a:pt x="105410" y="66040"/>
                    <a:pt x="111760" y="132080"/>
                    <a:pt x="106680" y="167640"/>
                  </a:cubicBezTo>
                  <a:cubicBezTo>
                    <a:pt x="101600" y="203200"/>
                    <a:pt x="86360" y="210820"/>
                    <a:pt x="68580" y="213360"/>
                  </a:cubicBezTo>
                  <a:cubicBezTo>
                    <a:pt x="50800" y="215900"/>
                    <a:pt x="25400" y="199390"/>
                    <a:pt x="0" y="18288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フリーフォーム: 図形 23"/>
            <p:cNvSpPr/>
            <p:nvPr/>
          </p:nvSpPr>
          <p:spPr>
            <a:xfrm>
              <a:off x="408141" y="3244738"/>
              <a:ext cx="341515" cy="489074"/>
            </a:xfrm>
            <a:custGeom>
              <a:avLst/>
              <a:gdLst>
                <a:gd name="connsiteX0" fmla="*/ 98319 w 341515"/>
                <a:gd name="connsiteY0" fmla="*/ 0 h 366201"/>
                <a:gd name="connsiteX1" fmla="*/ 3069 w 341515"/>
                <a:gd name="connsiteY1" fmla="*/ 133350 h 366201"/>
                <a:gd name="connsiteX2" fmla="*/ 199919 w 341515"/>
                <a:gd name="connsiteY2" fmla="*/ 361950 h 366201"/>
                <a:gd name="connsiteX3" fmla="*/ 339619 w 341515"/>
                <a:gd name="connsiteY3" fmla="*/ 266700 h 366201"/>
                <a:gd name="connsiteX4" fmla="*/ 98319 w 341515"/>
                <a:gd name="connsiteY4" fmla="*/ 76200 h 36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515" h="366201">
                  <a:moveTo>
                    <a:pt x="98319" y="0"/>
                  </a:moveTo>
                  <a:cubicBezTo>
                    <a:pt x="42227" y="36512"/>
                    <a:pt x="-13864" y="73025"/>
                    <a:pt x="3069" y="133350"/>
                  </a:cubicBezTo>
                  <a:cubicBezTo>
                    <a:pt x="20002" y="193675"/>
                    <a:pt x="143827" y="339725"/>
                    <a:pt x="199919" y="361950"/>
                  </a:cubicBezTo>
                  <a:cubicBezTo>
                    <a:pt x="256011" y="384175"/>
                    <a:pt x="356552" y="314325"/>
                    <a:pt x="339619" y="266700"/>
                  </a:cubicBezTo>
                  <a:cubicBezTo>
                    <a:pt x="322686" y="219075"/>
                    <a:pt x="210502" y="147637"/>
                    <a:pt x="98319" y="7620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フリーフォーム: 図形 25"/>
            <p:cNvSpPr/>
            <p:nvPr/>
          </p:nvSpPr>
          <p:spPr>
            <a:xfrm flipH="1">
              <a:off x="2098691" y="3244738"/>
              <a:ext cx="341515" cy="489074"/>
            </a:xfrm>
            <a:custGeom>
              <a:avLst/>
              <a:gdLst>
                <a:gd name="connsiteX0" fmla="*/ 98319 w 341515"/>
                <a:gd name="connsiteY0" fmla="*/ 0 h 366201"/>
                <a:gd name="connsiteX1" fmla="*/ 3069 w 341515"/>
                <a:gd name="connsiteY1" fmla="*/ 133350 h 366201"/>
                <a:gd name="connsiteX2" fmla="*/ 199919 w 341515"/>
                <a:gd name="connsiteY2" fmla="*/ 361950 h 366201"/>
                <a:gd name="connsiteX3" fmla="*/ 339619 w 341515"/>
                <a:gd name="connsiteY3" fmla="*/ 266700 h 366201"/>
                <a:gd name="connsiteX4" fmla="*/ 98319 w 341515"/>
                <a:gd name="connsiteY4" fmla="*/ 76200 h 36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515" h="366201">
                  <a:moveTo>
                    <a:pt x="98319" y="0"/>
                  </a:moveTo>
                  <a:cubicBezTo>
                    <a:pt x="42227" y="36512"/>
                    <a:pt x="-13864" y="73025"/>
                    <a:pt x="3069" y="133350"/>
                  </a:cubicBezTo>
                  <a:cubicBezTo>
                    <a:pt x="20002" y="193675"/>
                    <a:pt x="143827" y="339725"/>
                    <a:pt x="199919" y="361950"/>
                  </a:cubicBezTo>
                  <a:cubicBezTo>
                    <a:pt x="256011" y="384175"/>
                    <a:pt x="356552" y="314325"/>
                    <a:pt x="339619" y="266700"/>
                  </a:cubicBezTo>
                  <a:cubicBezTo>
                    <a:pt x="322686" y="219075"/>
                    <a:pt x="210502" y="147637"/>
                    <a:pt x="98319" y="7620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コネクタ 21"/>
            <p:cNvCxnSpPr>
              <a:cxnSpLocks/>
            </p:cNvCxnSpPr>
            <p:nvPr/>
          </p:nvCxnSpPr>
          <p:spPr>
            <a:xfrm flipH="1" flipV="1">
              <a:off x="627110" y="3600338"/>
              <a:ext cx="71328" cy="94989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>
              <a:cxnSpLocks/>
            </p:cNvCxnSpPr>
            <p:nvPr/>
          </p:nvCxnSpPr>
          <p:spPr>
            <a:xfrm flipV="1">
              <a:off x="2157286" y="3600338"/>
              <a:ext cx="71328" cy="94989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フリーフォーム: 図形 1026"/>
            <p:cNvSpPr/>
            <p:nvPr/>
          </p:nvSpPr>
          <p:spPr>
            <a:xfrm>
              <a:off x="634539" y="4812782"/>
              <a:ext cx="380014" cy="293342"/>
            </a:xfrm>
            <a:custGeom>
              <a:avLst/>
              <a:gdLst>
                <a:gd name="connsiteX0" fmla="*/ 216074 w 381334"/>
                <a:gd name="connsiteY0" fmla="*/ 24623 h 323908"/>
                <a:gd name="connsiteX1" fmla="*/ 50974 w 381334"/>
                <a:gd name="connsiteY1" fmla="*/ 119873 h 323908"/>
                <a:gd name="connsiteX2" fmla="*/ 6524 w 381334"/>
                <a:gd name="connsiteY2" fmla="*/ 253223 h 323908"/>
                <a:gd name="connsiteX3" fmla="*/ 171624 w 381334"/>
                <a:gd name="connsiteY3" fmla="*/ 323073 h 323908"/>
                <a:gd name="connsiteX4" fmla="*/ 254174 w 381334"/>
                <a:gd name="connsiteY4" fmla="*/ 208773 h 323908"/>
                <a:gd name="connsiteX5" fmla="*/ 381174 w 381334"/>
                <a:gd name="connsiteY5" fmla="*/ 113523 h 323908"/>
                <a:gd name="connsiteX6" fmla="*/ 279574 w 381334"/>
                <a:gd name="connsiteY6" fmla="*/ 5573 h 323908"/>
                <a:gd name="connsiteX7" fmla="*/ 216074 w 381334"/>
                <a:gd name="connsiteY7" fmla="*/ 24623 h 323908"/>
                <a:gd name="connsiteX0" fmla="*/ 177293 w 380671"/>
                <a:gd name="connsiteY0" fmla="*/ 25085 h 324370"/>
                <a:gd name="connsiteX1" fmla="*/ 50293 w 380671"/>
                <a:gd name="connsiteY1" fmla="*/ 120335 h 324370"/>
                <a:gd name="connsiteX2" fmla="*/ 5843 w 380671"/>
                <a:gd name="connsiteY2" fmla="*/ 253685 h 324370"/>
                <a:gd name="connsiteX3" fmla="*/ 170943 w 380671"/>
                <a:gd name="connsiteY3" fmla="*/ 323535 h 324370"/>
                <a:gd name="connsiteX4" fmla="*/ 253493 w 380671"/>
                <a:gd name="connsiteY4" fmla="*/ 209235 h 324370"/>
                <a:gd name="connsiteX5" fmla="*/ 380493 w 380671"/>
                <a:gd name="connsiteY5" fmla="*/ 113985 h 324370"/>
                <a:gd name="connsiteX6" fmla="*/ 278893 w 380671"/>
                <a:gd name="connsiteY6" fmla="*/ 6035 h 324370"/>
                <a:gd name="connsiteX7" fmla="*/ 177293 w 380671"/>
                <a:gd name="connsiteY7" fmla="*/ 25085 h 324370"/>
                <a:gd name="connsiteX0" fmla="*/ 177293 w 380626"/>
                <a:gd name="connsiteY0" fmla="*/ 19996 h 319281"/>
                <a:gd name="connsiteX1" fmla="*/ 50293 w 380626"/>
                <a:gd name="connsiteY1" fmla="*/ 115246 h 319281"/>
                <a:gd name="connsiteX2" fmla="*/ 5843 w 380626"/>
                <a:gd name="connsiteY2" fmla="*/ 248596 h 319281"/>
                <a:gd name="connsiteX3" fmla="*/ 170943 w 380626"/>
                <a:gd name="connsiteY3" fmla="*/ 318446 h 319281"/>
                <a:gd name="connsiteX4" fmla="*/ 253493 w 380626"/>
                <a:gd name="connsiteY4" fmla="*/ 204146 h 319281"/>
                <a:gd name="connsiteX5" fmla="*/ 380493 w 380626"/>
                <a:gd name="connsiteY5" fmla="*/ 108896 h 319281"/>
                <a:gd name="connsiteX6" fmla="*/ 253493 w 380626"/>
                <a:gd name="connsiteY6" fmla="*/ 7296 h 319281"/>
                <a:gd name="connsiteX7" fmla="*/ 177293 w 380626"/>
                <a:gd name="connsiteY7" fmla="*/ 19996 h 319281"/>
                <a:gd name="connsiteX0" fmla="*/ 138622 w 380064"/>
                <a:gd name="connsiteY0" fmla="*/ 34698 h 314933"/>
                <a:gd name="connsiteX1" fmla="*/ 49722 w 380064"/>
                <a:gd name="connsiteY1" fmla="*/ 110898 h 314933"/>
                <a:gd name="connsiteX2" fmla="*/ 5272 w 380064"/>
                <a:gd name="connsiteY2" fmla="*/ 244248 h 314933"/>
                <a:gd name="connsiteX3" fmla="*/ 170372 w 380064"/>
                <a:gd name="connsiteY3" fmla="*/ 314098 h 314933"/>
                <a:gd name="connsiteX4" fmla="*/ 252922 w 380064"/>
                <a:gd name="connsiteY4" fmla="*/ 199798 h 314933"/>
                <a:gd name="connsiteX5" fmla="*/ 379922 w 380064"/>
                <a:gd name="connsiteY5" fmla="*/ 104548 h 314933"/>
                <a:gd name="connsiteX6" fmla="*/ 252922 w 380064"/>
                <a:gd name="connsiteY6" fmla="*/ 2948 h 314933"/>
                <a:gd name="connsiteX7" fmla="*/ 138622 w 380064"/>
                <a:gd name="connsiteY7" fmla="*/ 34698 h 314933"/>
                <a:gd name="connsiteX0" fmla="*/ 138622 w 380014"/>
                <a:gd name="connsiteY0" fmla="*/ 13107 h 293342"/>
                <a:gd name="connsiteX1" fmla="*/ 49722 w 380014"/>
                <a:gd name="connsiteY1" fmla="*/ 89307 h 293342"/>
                <a:gd name="connsiteX2" fmla="*/ 5272 w 380014"/>
                <a:gd name="connsiteY2" fmla="*/ 222657 h 293342"/>
                <a:gd name="connsiteX3" fmla="*/ 170372 w 380014"/>
                <a:gd name="connsiteY3" fmla="*/ 292507 h 293342"/>
                <a:gd name="connsiteX4" fmla="*/ 252922 w 380014"/>
                <a:gd name="connsiteY4" fmla="*/ 178207 h 293342"/>
                <a:gd name="connsiteX5" fmla="*/ 379922 w 380014"/>
                <a:gd name="connsiteY5" fmla="*/ 82957 h 293342"/>
                <a:gd name="connsiteX6" fmla="*/ 202122 w 380014"/>
                <a:gd name="connsiteY6" fmla="*/ 6757 h 293342"/>
                <a:gd name="connsiteX7" fmla="*/ 138622 w 380014"/>
                <a:gd name="connsiteY7" fmla="*/ 13107 h 293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0014" h="293342">
                  <a:moveTo>
                    <a:pt x="138622" y="13107"/>
                  </a:moveTo>
                  <a:cubicBezTo>
                    <a:pt x="113222" y="26865"/>
                    <a:pt x="71947" y="54382"/>
                    <a:pt x="49722" y="89307"/>
                  </a:cubicBezTo>
                  <a:cubicBezTo>
                    <a:pt x="27497" y="124232"/>
                    <a:pt x="-14836" y="188790"/>
                    <a:pt x="5272" y="222657"/>
                  </a:cubicBezTo>
                  <a:cubicBezTo>
                    <a:pt x="25380" y="256524"/>
                    <a:pt x="129097" y="299915"/>
                    <a:pt x="170372" y="292507"/>
                  </a:cubicBezTo>
                  <a:cubicBezTo>
                    <a:pt x="211647" y="285099"/>
                    <a:pt x="217997" y="213132"/>
                    <a:pt x="252922" y="178207"/>
                  </a:cubicBezTo>
                  <a:cubicBezTo>
                    <a:pt x="287847" y="143282"/>
                    <a:pt x="375689" y="116824"/>
                    <a:pt x="379922" y="82957"/>
                  </a:cubicBezTo>
                  <a:cubicBezTo>
                    <a:pt x="384155" y="49090"/>
                    <a:pt x="242339" y="18399"/>
                    <a:pt x="202122" y="6757"/>
                  </a:cubicBezTo>
                  <a:cubicBezTo>
                    <a:pt x="161905" y="-4885"/>
                    <a:pt x="164022" y="-651"/>
                    <a:pt x="138622" y="13107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フリーフォーム: 図形 36"/>
            <p:cNvSpPr/>
            <p:nvPr/>
          </p:nvSpPr>
          <p:spPr>
            <a:xfrm flipH="1">
              <a:off x="1961992" y="4812782"/>
              <a:ext cx="380014" cy="293342"/>
            </a:xfrm>
            <a:custGeom>
              <a:avLst/>
              <a:gdLst>
                <a:gd name="connsiteX0" fmla="*/ 216074 w 381334"/>
                <a:gd name="connsiteY0" fmla="*/ 24623 h 323908"/>
                <a:gd name="connsiteX1" fmla="*/ 50974 w 381334"/>
                <a:gd name="connsiteY1" fmla="*/ 119873 h 323908"/>
                <a:gd name="connsiteX2" fmla="*/ 6524 w 381334"/>
                <a:gd name="connsiteY2" fmla="*/ 253223 h 323908"/>
                <a:gd name="connsiteX3" fmla="*/ 171624 w 381334"/>
                <a:gd name="connsiteY3" fmla="*/ 323073 h 323908"/>
                <a:gd name="connsiteX4" fmla="*/ 254174 w 381334"/>
                <a:gd name="connsiteY4" fmla="*/ 208773 h 323908"/>
                <a:gd name="connsiteX5" fmla="*/ 381174 w 381334"/>
                <a:gd name="connsiteY5" fmla="*/ 113523 h 323908"/>
                <a:gd name="connsiteX6" fmla="*/ 279574 w 381334"/>
                <a:gd name="connsiteY6" fmla="*/ 5573 h 323908"/>
                <a:gd name="connsiteX7" fmla="*/ 216074 w 381334"/>
                <a:gd name="connsiteY7" fmla="*/ 24623 h 323908"/>
                <a:gd name="connsiteX0" fmla="*/ 177293 w 380671"/>
                <a:gd name="connsiteY0" fmla="*/ 25085 h 324370"/>
                <a:gd name="connsiteX1" fmla="*/ 50293 w 380671"/>
                <a:gd name="connsiteY1" fmla="*/ 120335 h 324370"/>
                <a:gd name="connsiteX2" fmla="*/ 5843 w 380671"/>
                <a:gd name="connsiteY2" fmla="*/ 253685 h 324370"/>
                <a:gd name="connsiteX3" fmla="*/ 170943 w 380671"/>
                <a:gd name="connsiteY3" fmla="*/ 323535 h 324370"/>
                <a:gd name="connsiteX4" fmla="*/ 253493 w 380671"/>
                <a:gd name="connsiteY4" fmla="*/ 209235 h 324370"/>
                <a:gd name="connsiteX5" fmla="*/ 380493 w 380671"/>
                <a:gd name="connsiteY5" fmla="*/ 113985 h 324370"/>
                <a:gd name="connsiteX6" fmla="*/ 278893 w 380671"/>
                <a:gd name="connsiteY6" fmla="*/ 6035 h 324370"/>
                <a:gd name="connsiteX7" fmla="*/ 177293 w 380671"/>
                <a:gd name="connsiteY7" fmla="*/ 25085 h 324370"/>
                <a:gd name="connsiteX0" fmla="*/ 177293 w 380626"/>
                <a:gd name="connsiteY0" fmla="*/ 19996 h 319281"/>
                <a:gd name="connsiteX1" fmla="*/ 50293 w 380626"/>
                <a:gd name="connsiteY1" fmla="*/ 115246 h 319281"/>
                <a:gd name="connsiteX2" fmla="*/ 5843 w 380626"/>
                <a:gd name="connsiteY2" fmla="*/ 248596 h 319281"/>
                <a:gd name="connsiteX3" fmla="*/ 170943 w 380626"/>
                <a:gd name="connsiteY3" fmla="*/ 318446 h 319281"/>
                <a:gd name="connsiteX4" fmla="*/ 253493 w 380626"/>
                <a:gd name="connsiteY4" fmla="*/ 204146 h 319281"/>
                <a:gd name="connsiteX5" fmla="*/ 380493 w 380626"/>
                <a:gd name="connsiteY5" fmla="*/ 108896 h 319281"/>
                <a:gd name="connsiteX6" fmla="*/ 253493 w 380626"/>
                <a:gd name="connsiteY6" fmla="*/ 7296 h 319281"/>
                <a:gd name="connsiteX7" fmla="*/ 177293 w 380626"/>
                <a:gd name="connsiteY7" fmla="*/ 19996 h 319281"/>
                <a:gd name="connsiteX0" fmla="*/ 138622 w 380064"/>
                <a:gd name="connsiteY0" fmla="*/ 34698 h 314933"/>
                <a:gd name="connsiteX1" fmla="*/ 49722 w 380064"/>
                <a:gd name="connsiteY1" fmla="*/ 110898 h 314933"/>
                <a:gd name="connsiteX2" fmla="*/ 5272 w 380064"/>
                <a:gd name="connsiteY2" fmla="*/ 244248 h 314933"/>
                <a:gd name="connsiteX3" fmla="*/ 170372 w 380064"/>
                <a:gd name="connsiteY3" fmla="*/ 314098 h 314933"/>
                <a:gd name="connsiteX4" fmla="*/ 252922 w 380064"/>
                <a:gd name="connsiteY4" fmla="*/ 199798 h 314933"/>
                <a:gd name="connsiteX5" fmla="*/ 379922 w 380064"/>
                <a:gd name="connsiteY5" fmla="*/ 104548 h 314933"/>
                <a:gd name="connsiteX6" fmla="*/ 252922 w 380064"/>
                <a:gd name="connsiteY6" fmla="*/ 2948 h 314933"/>
                <a:gd name="connsiteX7" fmla="*/ 138622 w 380064"/>
                <a:gd name="connsiteY7" fmla="*/ 34698 h 314933"/>
                <a:gd name="connsiteX0" fmla="*/ 138622 w 380014"/>
                <a:gd name="connsiteY0" fmla="*/ 13107 h 293342"/>
                <a:gd name="connsiteX1" fmla="*/ 49722 w 380014"/>
                <a:gd name="connsiteY1" fmla="*/ 89307 h 293342"/>
                <a:gd name="connsiteX2" fmla="*/ 5272 w 380014"/>
                <a:gd name="connsiteY2" fmla="*/ 222657 h 293342"/>
                <a:gd name="connsiteX3" fmla="*/ 170372 w 380014"/>
                <a:gd name="connsiteY3" fmla="*/ 292507 h 293342"/>
                <a:gd name="connsiteX4" fmla="*/ 252922 w 380014"/>
                <a:gd name="connsiteY4" fmla="*/ 178207 h 293342"/>
                <a:gd name="connsiteX5" fmla="*/ 379922 w 380014"/>
                <a:gd name="connsiteY5" fmla="*/ 82957 h 293342"/>
                <a:gd name="connsiteX6" fmla="*/ 202122 w 380014"/>
                <a:gd name="connsiteY6" fmla="*/ 6757 h 293342"/>
                <a:gd name="connsiteX7" fmla="*/ 138622 w 380014"/>
                <a:gd name="connsiteY7" fmla="*/ 13107 h 293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0014" h="293342">
                  <a:moveTo>
                    <a:pt x="138622" y="13107"/>
                  </a:moveTo>
                  <a:cubicBezTo>
                    <a:pt x="113222" y="26865"/>
                    <a:pt x="71947" y="54382"/>
                    <a:pt x="49722" y="89307"/>
                  </a:cubicBezTo>
                  <a:cubicBezTo>
                    <a:pt x="27497" y="124232"/>
                    <a:pt x="-14836" y="188790"/>
                    <a:pt x="5272" y="222657"/>
                  </a:cubicBezTo>
                  <a:cubicBezTo>
                    <a:pt x="25380" y="256524"/>
                    <a:pt x="129097" y="299915"/>
                    <a:pt x="170372" y="292507"/>
                  </a:cubicBezTo>
                  <a:cubicBezTo>
                    <a:pt x="211647" y="285099"/>
                    <a:pt x="217997" y="213132"/>
                    <a:pt x="252922" y="178207"/>
                  </a:cubicBezTo>
                  <a:cubicBezTo>
                    <a:pt x="287847" y="143282"/>
                    <a:pt x="375689" y="116824"/>
                    <a:pt x="379922" y="82957"/>
                  </a:cubicBezTo>
                  <a:cubicBezTo>
                    <a:pt x="384155" y="49090"/>
                    <a:pt x="242339" y="18399"/>
                    <a:pt x="202122" y="6757"/>
                  </a:cubicBezTo>
                  <a:cubicBezTo>
                    <a:pt x="161905" y="-4885"/>
                    <a:pt x="164022" y="-651"/>
                    <a:pt x="138622" y="13107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" name="直線コネクタ 25"/>
            <p:cNvCxnSpPr>
              <a:cxnSpLocks/>
            </p:cNvCxnSpPr>
            <p:nvPr/>
          </p:nvCxnSpPr>
          <p:spPr>
            <a:xfrm flipH="1">
              <a:off x="700864" y="4978288"/>
              <a:ext cx="53246" cy="97675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>
              <a:cxnSpLocks/>
            </p:cNvCxnSpPr>
            <p:nvPr/>
          </p:nvCxnSpPr>
          <p:spPr>
            <a:xfrm>
              <a:off x="2214691" y="4978288"/>
              <a:ext cx="53246" cy="97675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正方形/長方形 27"/>
          <p:cNvSpPr/>
          <p:nvPr/>
        </p:nvSpPr>
        <p:spPr>
          <a:xfrm rot="1535782">
            <a:off x="3173699" y="1766551"/>
            <a:ext cx="369955" cy="57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/>
          <p:cNvCxnSpPr>
            <a:cxnSpLocks/>
          </p:cNvCxnSpPr>
          <p:nvPr/>
        </p:nvCxnSpPr>
        <p:spPr>
          <a:xfrm rot="20259388">
            <a:off x="3502200" y="1825510"/>
            <a:ext cx="71328" cy="94989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3"/>
          <p:cNvSpPr/>
          <p:nvPr/>
        </p:nvSpPr>
        <p:spPr>
          <a:xfrm rot="20259388" flipH="1" flipV="1">
            <a:off x="3473490" y="1759590"/>
            <a:ext cx="338282" cy="427662"/>
          </a:xfrm>
          <a:custGeom>
            <a:avLst/>
            <a:gdLst>
              <a:gd name="connsiteX0" fmla="*/ 98319 w 341515"/>
              <a:gd name="connsiteY0" fmla="*/ 0 h 366201"/>
              <a:gd name="connsiteX1" fmla="*/ 3069 w 341515"/>
              <a:gd name="connsiteY1" fmla="*/ 133350 h 366201"/>
              <a:gd name="connsiteX2" fmla="*/ 199919 w 341515"/>
              <a:gd name="connsiteY2" fmla="*/ 361950 h 366201"/>
              <a:gd name="connsiteX3" fmla="*/ 339619 w 341515"/>
              <a:gd name="connsiteY3" fmla="*/ 266700 h 366201"/>
              <a:gd name="connsiteX4" fmla="*/ 98319 w 341515"/>
              <a:gd name="connsiteY4" fmla="*/ 76200 h 366201"/>
              <a:gd name="connsiteX0" fmla="*/ 38894 w 364640"/>
              <a:gd name="connsiteY0" fmla="*/ 92590 h 290001"/>
              <a:gd name="connsiteX1" fmla="*/ 26194 w 364640"/>
              <a:gd name="connsiteY1" fmla="*/ 57150 h 290001"/>
              <a:gd name="connsiteX2" fmla="*/ 223044 w 364640"/>
              <a:gd name="connsiteY2" fmla="*/ 285750 h 290001"/>
              <a:gd name="connsiteX3" fmla="*/ 362744 w 364640"/>
              <a:gd name="connsiteY3" fmla="*/ 190500 h 290001"/>
              <a:gd name="connsiteX4" fmla="*/ 121444 w 364640"/>
              <a:gd name="connsiteY4" fmla="*/ 0 h 290001"/>
              <a:gd name="connsiteX0" fmla="*/ 19547 w 345129"/>
              <a:gd name="connsiteY0" fmla="*/ 92590 h 285968"/>
              <a:gd name="connsiteX1" fmla="*/ 73522 w 345129"/>
              <a:gd name="connsiteY1" fmla="*/ 166507 h 285968"/>
              <a:gd name="connsiteX2" fmla="*/ 203697 w 345129"/>
              <a:gd name="connsiteY2" fmla="*/ 285750 h 285968"/>
              <a:gd name="connsiteX3" fmla="*/ 343397 w 345129"/>
              <a:gd name="connsiteY3" fmla="*/ 190500 h 285968"/>
              <a:gd name="connsiteX4" fmla="*/ 102097 w 345129"/>
              <a:gd name="connsiteY4" fmla="*/ 0 h 285968"/>
              <a:gd name="connsiteX0" fmla="*/ 0 w 325582"/>
              <a:gd name="connsiteY0" fmla="*/ 92590 h 285968"/>
              <a:gd name="connsiteX1" fmla="*/ 53975 w 325582"/>
              <a:gd name="connsiteY1" fmla="*/ 166507 h 285968"/>
              <a:gd name="connsiteX2" fmla="*/ 184150 w 325582"/>
              <a:gd name="connsiteY2" fmla="*/ 285750 h 285968"/>
              <a:gd name="connsiteX3" fmla="*/ 323850 w 325582"/>
              <a:gd name="connsiteY3" fmla="*/ 190500 h 285968"/>
              <a:gd name="connsiteX4" fmla="*/ 82550 w 325582"/>
              <a:gd name="connsiteY4" fmla="*/ 0 h 285968"/>
              <a:gd name="connsiteX0" fmla="*/ 0 w 338282"/>
              <a:gd name="connsiteY0" fmla="*/ 85458 h 285968"/>
              <a:gd name="connsiteX1" fmla="*/ 66675 w 338282"/>
              <a:gd name="connsiteY1" fmla="*/ 166507 h 285968"/>
              <a:gd name="connsiteX2" fmla="*/ 196850 w 338282"/>
              <a:gd name="connsiteY2" fmla="*/ 285750 h 285968"/>
              <a:gd name="connsiteX3" fmla="*/ 336550 w 338282"/>
              <a:gd name="connsiteY3" fmla="*/ 190500 h 285968"/>
              <a:gd name="connsiteX4" fmla="*/ 95250 w 338282"/>
              <a:gd name="connsiteY4" fmla="*/ 0 h 285968"/>
              <a:gd name="connsiteX0" fmla="*/ 0 w 338282"/>
              <a:gd name="connsiteY0" fmla="*/ 85458 h 285968"/>
              <a:gd name="connsiteX1" fmla="*/ 66675 w 338282"/>
              <a:gd name="connsiteY1" fmla="*/ 166507 h 285968"/>
              <a:gd name="connsiteX2" fmla="*/ 196850 w 338282"/>
              <a:gd name="connsiteY2" fmla="*/ 285750 h 285968"/>
              <a:gd name="connsiteX3" fmla="*/ 336550 w 338282"/>
              <a:gd name="connsiteY3" fmla="*/ 190500 h 285968"/>
              <a:gd name="connsiteX4" fmla="*/ 95250 w 338282"/>
              <a:gd name="connsiteY4" fmla="*/ 0 h 285968"/>
              <a:gd name="connsiteX0" fmla="*/ 0 w 338282"/>
              <a:gd name="connsiteY0" fmla="*/ 119708 h 320218"/>
              <a:gd name="connsiteX1" fmla="*/ 66675 w 338282"/>
              <a:gd name="connsiteY1" fmla="*/ 200757 h 320218"/>
              <a:gd name="connsiteX2" fmla="*/ 196850 w 338282"/>
              <a:gd name="connsiteY2" fmla="*/ 320000 h 320218"/>
              <a:gd name="connsiteX3" fmla="*/ 336550 w 338282"/>
              <a:gd name="connsiteY3" fmla="*/ 224750 h 320218"/>
              <a:gd name="connsiteX4" fmla="*/ 59127 w 338282"/>
              <a:gd name="connsiteY4" fmla="*/ 0 h 32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282" h="320218">
                <a:moveTo>
                  <a:pt x="0" y="119708"/>
                </a:moveTo>
                <a:cubicBezTo>
                  <a:pt x="29633" y="153842"/>
                  <a:pt x="33867" y="167375"/>
                  <a:pt x="66675" y="200757"/>
                </a:cubicBezTo>
                <a:cubicBezTo>
                  <a:pt x="99483" y="234139"/>
                  <a:pt x="151871" y="316001"/>
                  <a:pt x="196850" y="320000"/>
                </a:cubicBezTo>
                <a:cubicBezTo>
                  <a:pt x="241829" y="323999"/>
                  <a:pt x="353483" y="272375"/>
                  <a:pt x="336550" y="224750"/>
                </a:cubicBezTo>
                <a:cubicBezTo>
                  <a:pt x="319617" y="177125"/>
                  <a:pt x="171310" y="71437"/>
                  <a:pt x="59127" y="0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/>
          <p:cNvGrpSpPr/>
          <p:nvPr/>
        </p:nvGrpSpPr>
        <p:grpSpPr>
          <a:xfrm flipH="1">
            <a:off x="5481213" y="696619"/>
            <a:ext cx="481196" cy="430447"/>
            <a:chOff x="8347707" y="1803397"/>
            <a:chExt cx="481196" cy="430447"/>
          </a:xfrm>
        </p:grpSpPr>
        <p:sp>
          <p:nvSpPr>
            <p:cNvPr id="32" name="楕円 21"/>
            <p:cNvSpPr/>
            <p:nvPr/>
          </p:nvSpPr>
          <p:spPr>
            <a:xfrm rot="1215015">
              <a:off x="8347707" y="1803397"/>
              <a:ext cx="481196" cy="43044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22"/>
            <p:cNvSpPr/>
            <p:nvPr/>
          </p:nvSpPr>
          <p:spPr>
            <a:xfrm rot="1215015">
              <a:off x="8526162" y="1955105"/>
              <a:ext cx="213701" cy="117337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楕円 18"/>
          <p:cNvSpPr/>
          <p:nvPr/>
        </p:nvSpPr>
        <p:spPr>
          <a:xfrm rot="1215015">
            <a:off x="3546444" y="696619"/>
            <a:ext cx="481196" cy="4304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20"/>
          <p:cNvSpPr/>
          <p:nvPr/>
        </p:nvSpPr>
        <p:spPr>
          <a:xfrm rot="1215015">
            <a:off x="3724899" y="848327"/>
            <a:ext cx="213701" cy="1173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角を丸くする 5"/>
          <p:cNvSpPr/>
          <p:nvPr/>
        </p:nvSpPr>
        <p:spPr>
          <a:xfrm>
            <a:off x="3769287" y="508631"/>
            <a:ext cx="1984518" cy="3253751"/>
          </a:xfrm>
          <a:custGeom>
            <a:avLst/>
            <a:gdLst>
              <a:gd name="connsiteX0" fmla="*/ 0 w 2016224"/>
              <a:gd name="connsiteY0" fmla="*/ 336044 h 3238500"/>
              <a:gd name="connsiteX1" fmla="*/ 336044 w 2016224"/>
              <a:gd name="connsiteY1" fmla="*/ 0 h 3238500"/>
              <a:gd name="connsiteX2" fmla="*/ 1680180 w 2016224"/>
              <a:gd name="connsiteY2" fmla="*/ 0 h 3238500"/>
              <a:gd name="connsiteX3" fmla="*/ 2016224 w 2016224"/>
              <a:gd name="connsiteY3" fmla="*/ 336044 h 3238500"/>
              <a:gd name="connsiteX4" fmla="*/ 2016224 w 2016224"/>
              <a:gd name="connsiteY4" fmla="*/ 2902456 h 3238500"/>
              <a:gd name="connsiteX5" fmla="*/ 1680180 w 2016224"/>
              <a:gd name="connsiteY5" fmla="*/ 3238500 h 3238500"/>
              <a:gd name="connsiteX6" fmla="*/ 336044 w 2016224"/>
              <a:gd name="connsiteY6" fmla="*/ 3238500 h 3238500"/>
              <a:gd name="connsiteX7" fmla="*/ 0 w 2016224"/>
              <a:gd name="connsiteY7" fmla="*/ 2902456 h 3238500"/>
              <a:gd name="connsiteX8" fmla="*/ 0 w 2016224"/>
              <a:gd name="connsiteY8" fmla="*/ 336044 h 3238500"/>
              <a:gd name="connsiteX0" fmla="*/ 0 w 2016224"/>
              <a:gd name="connsiteY0" fmla="*/ 336044 h 3238500"/>
              <a:gd name="connsiteX1" fmla="*/ 336044 w 2016224"/>
              <a:gd name="connsiteY1" fmla="*/ 0 h 3238500"/>
              <a:gd name="connsiteX2" fmla="*/ 1680180 w 2016224"/>
              <a:gd name="connsiteY2" fmla="*/ 0 h 3238500"/>
              <a:gd name="connsiteX3" fmla="*/ 2016224 w 2016224"/>
              <a:gd name="connsiteY3" fmla="*/ 336044 h 3238500"/>
              <a:gd name="connsiteX4" fmla="*/ 2016224 w 2016224"/>
              <a:gd name="connsiteY4" fmla="*/ 2902456 h 3238500"/>
              <a:gd name="connsiteX5" fmla="*/ 1680180 w 2016224"/>
              <a:gd name="connsiteY5" fmla="*/ 3238500 h 3238500"/>
              <a:gd name="connsiteX6" fmla="*/ 336044 w 2016224"/>
              <a:gd name="connsiteY6" fmla="*/ 3238500 h 3238500"/>
              <a:gd name="connsiteX7" fmla="*/ 0 w 2016224"/>
              <a:gd name="connsiteY7" fmla="*/ 2902456 h 3238500"/>
              <a:gd name="connsiteX8" fmla="*/ 114896 w 2016224"/>
              <a:gd name="connsiteY8" fmla="*/ 1576388 h 3238500"/>
              <a:gd name="connsiteX9" fmla="*/ 0 w 2016224"/>
              <a:gd name="connsiteY9" fmla="*/ 336044 h 3238500"/>
              <a:gd name="connsiteX0" fmla="*/ 0 w 2016224"/>
              <a:gd name="connsiteY0" fmla="*/ 336044 h 3238500"/>
              <a:gd name="connsiteX1" fmla="*/ 336044 w 2016224"/>
              <a:gd name="connsiteY1" fmla="*/ 0 h 3238500"/>
              <a:gd name="connsiteX2" fmla="*/ 1680180 w 2016224"/>
              <a:gd name="connsiteY2" fmla="*/ 0 h 3238500"/>
              <a:gd name="connsiteX3" fmla="*/ 2016224 w 2016224"/>
              <a:gd name="connsiteY3" fmla="*/ 336044 h 3238500"/>
              <a:gd name="connsiteX4" fmla="*/ 1900833 w 2016224"/>
              <a:gd name="connsiteY4" fmla="*/ 1490663 h 3238500"/>
              <a:gd name="connsiteX5" fmla="*/ 2016224 w 2016224"/>
              <a:gd name="connsiteY5" fmla="*/ 2902456 h 3238500"/>
              <a:gd name="connsiteX6" fmla="*/ 1680180 w 2016224"/>
              <a:gd name="connsiteY6" fmla="*/ 3238500 h 3238500"/>
              <a:gd name="connsiteX7" fmla="*/ 336044 w 2016224"/>
              <a:gd name="connsiteY7" fmla="*/ 3238500 h 3238500"/>
              <a:gd name="connsiteX8" fmla="*/ 0 w 2016224"/>
              <a:gd name="connsiteY8" fmla="*/ 2902456 h 3238500"/>
              <a:gd name="connsiteX9" fmla="*/ 114896 w 2016224"/>
              <a:gd name="connsiteY9" fmla="*/ 1576388 h 3238500"/>
              <a:gd name="connsiteX10" fmla="*/ 0 w 2016224"/>
              <a:gd name="connsiteY10" fmla="*/ 336044 h 3238500"/>
              <a:gd name="connsiteX0" fmla="*/ 0 w 2016224"/>
              <a:gd name="connsiteY0" fmla="*/ 450344 h 3352800"/>
              <a:gd name="connsiteX1" fmla="*/ 507494 w 2016224"/>
              <a:gd name="connsiteY1" fmla="*/ 0 h 3352800"/>
              <a:gd name="connsiteX2" fmla="*/ 1680180 w 2016224"/>
              <a:gd name="connsiteY2" fmla="*/ 114300 h 3352800"/>
              <a:gd name="connsiteX3" fmla="*/ 2016224 w 2016224"/>
              <a:gd name="connsiteY3" fmla="*/ 450344 h 3352800"/>
              <a:gd name="connsiteX4" fmla="*/ 1900833 w 2016224"/>
              <a:gd name="connsiteY4" fmla="*/ 1604963 h 3352800"/>
              <a:gd name="connsiteX5" fmla="*/ 2016224 w 2016224"/>
              <a:gd name="connsiteY5" fmla="*/ 3016756 h 3352800"/>
              <a:gd name="connsiteX6" fmla="*/ 1680180 w 2016224"/>
              <a:gd name="connsiteY6" fmla="*/ 3352800 h 3352800"/>
              <a:gd name="connsiteX7" fmla="*/ 336044 w 2016224"/>
              <a:gd name="connsiteY7" fmla="*/ 3352800 h 3352800"/>
              <a:gd name="connsiteX8" fmla="*/ 0 w 2016224"/>
              <a:gd name="connsiteY8" fmla="*/ 3016756 h 3352800"/>
              <a:gd name="connsiteX9" fmla="*/ 114896 w 2016224"/>
              <a:gd name="connsiteY9" fmla="*/ 1690688 h 3352800"/>
              <a:gd name="connsiteX10" fmla="*/ 0 w 2016224"/>
              <a:gd name="connsiteY10" fmla="*/ 450344 h 3352800"/>
              <a:gd name="connsiteX0" fmla="*/ 0 w 2016224"/>
              <a:gd name="connsiteY0" fmla="*/ 456573 h 3359029"/>
              <a:gd name="connsiteX1" fmla="*/ 507494 w 2016224"/>
              <a:gd name="connsiteY1" fmla="*/ 6229 h 3359029"/>
              <a:gd name="connsiteX2" fmla="*/ 1680180 w 2016224"/>
              <a:gd name="connsiteY2" fmla="*/ 120529 h 3359029"/>
              <a:gd name="connsiteX3" fmla="*/ 2016224 w 2016224"/>
              <a:gd name="connsiteY3" fmla="*/ 456573 h 3359029"/>
              <a:gd name="connsiteX4" fmla="*/ 1900833 w 2016224"/>
              <a:gd name="connsiteY4" fmla="*/ 1611192 h 3359029"/>
              <a:gd name="connsiteX5" fmla="*/ 2016224 w 2016224"/>
              <a:gd name="connsiteY5" fmla="*/ 3022985 h 3359029"/>
              <a:gd name="connsiteX6" fmla="*/ 1680180 w 2016224"/>
              <a:gd name="connsiteY6" fmla="*/ 3359029 h 3359029"/>
              <a:gd name="connsiteX7" fmla="*/ 336044 w 2016224"/>
              <a:gd name="connsiteY7" fmla="*/ 3359029 h 3359029"/>
              <a:gd name="connsiteX8" fmla="*/ 0 w 2016224"/>
              <a:gd name="connsiteY8" fmla="*/ 3022985 h 3359029"/>
              <a:gd name="connsiteX9" fmla="*/ 114896 w 2016224"/>
              <a:gd name="connsiteY9" fmla="*/ 1696917 h 3359029"/>
              <a:gd name="connsiteX10" fmla="*/ 0 w 2016224"/>
              <a:gd name="connsiteY10" fmla="*/ 456573 h 3359029"/>
              <a:gd name="connsiteX0" fmla="*/ 0 w 2016224"/>
              <a:gd name="connsiteY0" fmla="*/ 477162 h 3379618"/>
              <a:gd name="connsiteX1" fmla="*/ 507494 w 2016224"/>
              <a:gd name="connsiteY1" fmla="*/ 26818 h 3379618"/>
              <a:gd name="connsiteX2" fmla="*/ 1423005 w 2016224"/>
              <a:gd name="connsiteY2" fmla="*/ 26818 h 3379618"/>
              <a:gd name="connsiteX3" fmla="*/ 2016224 w 2016224"/>
              <a:gd name="connsiteY3" fmla="*/ 477162 h 3379618"/>
              <a:gd name="connsiteX4" fmla="*/ 1900833 w 2016224"/>
              <a:gd name="connsiteY4" fmla="*/ 1631781 h 3379618"/>
              <a:gd name="connsiteX5" fmla="*/ 2016224 w 2016224"/>
              <a:gd name="connsiteY5" fmla="*/ 3043574 h 3379618"/>
              <a:gd name="connsiteX6" fmla="*/ 1680180 w 2016224"/>
              <a:gd name="connsiteY6" fmla="*/ 3379618 h 3379618"/>
              <a:gd name="connsiteX7" fmla="*/ 336044 w 2016224"/>
              <a:gd name="connsiteY7" fmla="*/ 3379618 h 3379618"/>
              <a:gd name="connsiteX8" fmla="*/ 0 w 2016224"/>
              <a:gd name="connsiteY8" fmla="*/ 3043574 h 3379618"/>
              <a:gd name="connsiteX9" fmla="*/ 114896 w 2016224"/>
              <a:gd name="connsiteY9" fmla="*/ 1717506 h 3379618"/>
              <a:gd name="connsiteX10" fmla="*/ 0 w 2016224"/>
              <a:gd name="connsiteY10" fmla="*/ 477162 h 3379618"/>
              <a:gd name="connsiteX0" fmla="*/ 0 w 2016224"/>
              <a:gd name="connsiteY0" fmla="*/ 477162 h 3379618"/>
              <a:gd name="connsiteX1" fmla="*/ 507494 w 2016224"/>
              <a:gd name="connsiteY1" fmla="*/ 26818 h 3379618"/>
              <a:gd name="connsiteX2" fmla="*/ 1423005 w 2016224"/>
              <a:gd name="connsiteY2" fmla="*/ 26818 h 3379618"/>
              <a:gd name="connsiteX3" fmla="*/ 2016224 w 2016224"/>
              <a:gd name="connsiteY3" fmla="*/ 477162 h 3379618"/>
              <a:gd name="connsiteX4" fmla="*/ 1900833 w 2016224"/>
              <a:gd name="connsiteY4" fmla="*/ 1631781 h 3379618"/>
              <a:gd name="connsiteX5" fmla="*/ 2016224 w 2016224"/>
              <a:gd name="connsiteY5" fmla="*/ 3043574 h 3379618"/>
              <a:gd name="connsiteX6" fmla="*/ 1680180 w 2016224"/>
              <a:gd name="connsiteY6" fmla="*/ 3379618 h 3379618"/>
              <a:gd name="connsiteX7" fmla="*/ 336044 w 2016224"/>
              <a:gd name="connsiteY7" fmla="*/ 3379618 h 3379618"/>
              <a:gd name="connsiteX8" fmla="*/ 0 w 2016224"/>
              <a:gd name="connsiteY8" fmla="*/ 3043574 h 3379618"/>
              <a:gd name="connsiteX9" fmla="*/ 114896 w 2016224"/>
              <a:gd name="connsiteY9" fmla="*/ 1717506 h 3379618"/>
              <a:gd name="connsiteX10" fmla="*/ 0 w 2016224"/>
              <a:gd name="connsiteY10" fmla="*/ 477162 h 3379618"/>
              <a:gd name="connsiteX0" fmla="*/ 0 w 2016224"/>
              <a:gd name="connsiteY0" fmla="*/ 477162 h 3465343"/>
              <a:gd name="connsiteX1" fmla="*/ 507494 w 2016224"/>
              <a:gd name="connsiteY1" fmla="*/ 26818 h 3465343"/>
              <a:gd name="connsiteX2" fmla="*/ 1423005 w 2016224"/>
              <a:gd name="connsiteY2" fmla="*/ 26818 h 3465343"/>
              <a:gd name="connsiteX3" fmla="*/ 2016224 w 2016224"/>
              <a:gd name="connsiteY3" fmla="*/ 477162 h 3465343"/>
              <a:gd name="connsiteX4" fmla="*/ 1900833 w 2016224"/>
              <a:gd name="connsiteY4" fmla="*/ 1631781 h 3465343"/>
              <a:gd name="connsiteX5" fmla="*/ 2016224 w 2016224"/>
              <a:gd name="connsiteY5" fmla="*/ 3043574 h 3465343"/>
              <a:gd name="connsiteX6" fmla="*/ 1680180 w 2016224"/>
              <a:gd name="connsiteY6" fmla="*/ 3379618 h 3465343"/>
              <a:gd name="connsiteX7" fmla="*/ 650369 w 2016224"/>
              <a:gd name="connsiteY7" fmla="*/ 3465343 h 3465343"/>
              <a:gd name="connsiteX8" fmla="*/ 0 w 2016224"/>
              <a:gd name="connsiteY8" fmla="*/ 3043574 h 3465343"/>
              <a:gd name="connsiteX9" fmla="*/ 114896 w 2016224"/>
              <a:gd name="connsiteY9" fmla="*/ 1717506 h 3465343"/>
              <a:gd name="connsiteX10" fmla="*/ 0 w 2016224"/>
              <a:gd name="connsiteY10" fmla="*/ 477162 h 3465343"/>
              <a:gd name="connsiteX0" fmla="*/ 0 w 2016224"/>
              <a:gd name="connsiteY0" fmla="*/ 477162 h 3479631"/>
              <a:gd name="connsiteX1" fmla="*/ 507494 w 2016224"/>
              <a:gd name="connsiteY1" fmla="*/ 26818 h 3479631"/>
              <a:gd name="connsiteX2" fmla="*/ 1423005 w 2016224"/>
              <a:gd name="connsiteY2" fmla="*/ 26818 h 3479631"/>
              <a:gd name="connsiteX3" fmla="*/ 2016224 w 2016224"/>
              <a:gd name="connsiteY3" fmla="*/ 477162 h 3479631"/>
              <a:gd name="connsiteX4" fmla="*/ 1900833 w 2016224"/>
              <a:gd name="connsiteY4" fmla="*/ 1631781 h 3479631"/>
              <a:gd name="connsiteX5" fmla="*/ 2016224 w 2016224"/>
              <a:gd name="connsiteY5" fmla="*/ 3043574 h 3479631"/>
              <a:gd name="connsiteX6" fmla="*/ 1508730 w 2016224"/>
              <a:gd name="connsiteY6" fmla="*/ 3479631 h 3479631"/>
              <a:gd name="connsiteX7" fmla="*/ 650369 w 2016224"/>
              <a:gd name="connsiteY7" fmla="*/ 3465343 h 3479631"/>
              <a:gd name="connsiteX8" fmla="*/ 0 w 2016224"/>
              <a:gd name="connsiteY8" fmla="*/ 3043574 h 3479631"/>
              <a:gd name="connsiteX9" fmla="*/ 114896 w 2016224"/>
              <a:gd name="connsiteY9" fmla="*/ 1717506 h 3479631"/>
              <a:gd name="connsiteX10" fmla="*/ 0 w 2016224"/>
              <a:gd name="connsiteY10" fmla="*/ 477162 h 3479631"/>
              <a:gd name="connsiteX0" fmla="*/ 0 w 2016224"/>
              <a:gd name="connsiteY0" fmla="*/ 477162 h 3479631"/>
              <a:gd name="connsiteX1" fmla="*/ 507494 w 2016224"/>
              <a:gd name="connsiteY1" fmla="*/ 26818 h 3479631"/>
              <a:gd name="connsiteX2" fmla="*/ 1423005 w 2016224"/>
              <a:gd name="connsiteY2" fmla="*/ 26818 h 3479631"/>
              <a:gd name="connsiteX3" fmla="*/ 2016224 w 2016224"/>
              <a:gd name="connsiteY3" fmla="*/ 477162 h 3479631"/>
              <a:gd name="connsiteX4" fmla="*/ 1900833 w 2016224"/>
              <a:gd name="connsiteY4" fmla="*/ 1631781 h 3479631"/>
              <a:gd name="connsiteX5" fmla="*/ 2016224 w 2016224"/>
              <a:gd name="connsiteY5" fmla="*/ 3043574 h 3479631"/>
              <a:gd name="connsiteX6" fmla="*/ 1508730 w 2016224"/>
              <a:gd name="connsiteY6" fmla="*/ 3479631 h 3479631"/>
              <a:gd name="connsiteX7" fmla="*/ 650369 w 2016224"/>
              <a:gd name="connsiteY7" fmla="*/ 3465343 h 3479631"/>
              <a:gd name="connsiteX8" fmla="*/ 0 w 2016224"/>
              <a:gd name="connsiteY8" fmla="*/ 3043574 h 3479631"/>
              <a:gd name="connsiteX9" fmla="*/ 114896 w 2016224"/>
              <a:gd name="connsiteY9" fmla="*/ 1717506 h 3479631"/>
              <a:gd name="connsiteX10" fmla="*/ 0 w 2016224"/>
              <a:gd name="connsiteY10" fmla="*/ 477162 h 3479631"/>
              <a:gd name="connsiteX0" fmla="*/ 0 w 2016224"/>
              <a:gd name="connsiteY0" fmla="*/ 477162 h 3500554"/>
              <a:gd name="connsiteX1" fmla="*/ 507494 w 2016224"/>
              <a:gd name="connsiteY1" fmla="*/ 26818 h 3500554"/>
              <a:gd name="connsiteX2" fmla="*/ 1423005 w 2016224"/>
              <a:gd name="connsiteY2" fmla="*/ 26818 h 3500554"/>
              <a:gd name="connsiteX3" fmla="*/ 2016224 w 2016224"/>
              <a:gd name="connsiteY3" fmla="*/ 477162 h 3500554"/>
              <a:gd name="connsiteX4" fmla="*/ 1900833 w 2016224"/>
              <a:gd name="connsiteY4" fmla="*/ 1631781 h 3500554"/>
              <a:gd name="connsiteX5" fmla="*/ 2016224 w 2016224"/>
              <a:gd name="connsiteY5" fmla="*/ 3043574 h 3500554"/>
              <a:gd name="connsiteX6" fmla="*/ 1508730 w 2016224"/>
              <a:gd name="connsiteY6" fmla="*/ 3479631 h 3500554"/>
              <a:gd name="connsiteX7" fmla="*/ 650369 w 2016224"/>
              <a:gd name="connsiteY7" fmla="*/ 3465343 h 3500554"/>
              <a:gd name="connsiteX8" fmla="*/ 0 w 2016224"/>
              <a:gd name="connsiteY8" fmla="*/ 3043574 h 3500554"/>
              <a:gd name="connsiteX9" fmla="*/ 114896 w 2016224"/>
              <a:gd name="connsiteY9" fmla="*/ 1717506 h 3500554"/>
              <a:gd name="connsiteX10" fmla="*/ 0 w 2016224"/>
              <a:gd name="connsiteY10" fmla="*/ 477162 h 3500554"/>
              <a:gd name="connsiteX0" fmla="*/ 0 w 2016224"/>
              <a:gd name="connsiteY0" fmla="*/ 477162 h 3526124"/>
              <a:gd name="connsiteX1" fmla="*/ 507494 w 2016224"/>
              <a:gd name="connsiteY1" fmla="*/ 26818 h 3526124"/>
              <a:gd name="connsiteX2" fmla="*/ 1423005 w 2016224"/>
              <a:gd name="connsiteY2" fmla="*/ 26818 h 3526124"/>
              <a:gd name="connsiteX3" fmla="*/ 2016224 w 2016224"/>
              <a:gd name="connsiteY3" fmla="*/ 477162 h 3526124"/>
              <a:gd name="connsiteX4" fmla="*/ 1900833 w 2016224"/>
              <a:gd name="connsiteY4" fmla="*/ 1631781 h 3526124"/>
              <a:gd name="connsiteX5" fmla="*/ 2016224 w 2016224"/>
              <a:gd name="connsiteY5" fmla="*/ 3043574 h 3526124"/>
              <a:gd name="connsiteX6" fmla="*/ 1508730 w 2016224"/>
              <a:gd name="connsiteY6" fmla="*/ 3479631 h 3526124"/>
              <a:gd name="connsiteX7" fmla="*/ 650369 w 2016224"/>
              <a:gd name="connsiteY7" fmla="*/ 3465343 h 3526124"/>
              <a:gd name="connsiteX8" fmla="*/ 0 w 2016224"/>
              <a:gd name="connsiteY8" fmla="*/ 3043574 h 3526124"/>
              <a:gd name="connsiteX9" fmla="*/ 114896 w 2016224"/>
              <a:gd name="connsiteY9" fmla="*/ 1717506 h 3526124"/>
              <a:gd name="connsiteX10" fmla="*/ 0 w 2016224"/>
              <a:gd name="connsiteY10" fmla="*/ 477162 h 3526124"/>
              <a:gd name="connsiteX0" fmla="*/ 0 w 2016224"/>
              <a:gd name="connsiteY0" fmla="*/ 477162 h 3526124"/>
              <a:gd name="connsiteX1" fmla="*/ 507494 w 2016224"/>
              <a:gd name="connsiteY1" fmla="*/ 26818 h 3526124"/>
              <a:gd name="connsiteX2" fmla="*/ 1423005 w 2016224"/>
              <a:gd name="connsiteY2" fmla="*/ 26818 h 3526124"/>
              <a:gd name="connsiteX3" fmla="*/ 2016224 w 2016224"/>
              <a:gd name="connsiteY3" fmla="*/ 477162 h 3526124"/>
              <a:gd name="connsiteX4" fmla="*/ 1900833 w 2016224"/>
              <a:gd name="connsiteY4" fmla="*/ 1631781 h 3526124"/>
              <a:gd name="connsiteX5" fmla="*/ 2016224 w 2016224"/>
              <a:gd name="connsiteY5" fmla="*/ 3043574 h 3526124"/>
              <a:gd name="connsiteX6" fmla="*/ 1508730 w 2016224"/>
              <a:gd name="connsiteY6" fmla="*/ 3479631 h 3526124"/>
              <a:gd name="connsiteX7" fmla="*/ 650369 w 2016224"/>
              <a:gd name="connsiteY7" fmla="*/ 3465343 h 3526124"/>
              <a:gd name="connsiteX8" fmla="*/ 0 w 2016224"/>
              <a:gd name="connsiteY8" fmla="*/ 3043574 h 3526124"/>
              <a:gd name="connsiteX9" fmla="*/ 114896 w 2016224"/>
              <a:gd name="connsiteY9" fmla="*/ 1717506 h 3526124"/>
              <a:gd name="connsiteX10" fmla="*/ 0 w 2016224"/>
              <a:gd name="connsiteY10" fmla="*/ 477162 h 3526124"/>
              <a:gd name="connsiteX0" fmla="*/ 0 w 2016224"/>
              <a:gd name="connsiteY0" fmla="*/ 477162 h 3526124"/>
              <a:gd name="connsiteX1" fmla="*/ 507494 w 2016224"/>
              <a:gd name="connsiteY1" fmla="*/ 26818 h 3526124"/>
              <a:gd name="connsiteX2" fmla="*/ 1423005 w 2016224"/>
              <a:gd name="connsiteY2" fmla="*/ 26818 h 3526124"/>
              <a:gd name="connsiteX3" fmla="*/ 2016224 w 2016224"/>
              <a:gd name="connsiteY3" fmla="*/ 477162 h 3526124"/>
              <a:gd name="connsiteX4" fmla="*/ 1900833 w 2016224"/>
              <a:gd name="connsiteY4" fmla="*/ 1631781 h 3526124"/>
              <a:gd name="connsiteX5" fmla="*/ 2016224 w 2016224"/>
              <a:gd name="connsiteY5" fmla="*/ 3043574 h 3526124"/>
              <a:gd name="connsiteX6" fmla="*/ 1508730 w 2016224"/>
              <a:gd name="connsiteY6" fmla="*/ 3479631 h 3526124"/>
              <a:gd name="connsiteX7" fmla="*/ 650369 w 2016224"/>
              <a:gd name="connsiteY7" fmla="*/ 3465343 h 3526124"/>
              <a:gd name="connsiteX8" fmla="*/ 42862 w 2016224"/>
              <a:gd name="connsiteY8" fmla="*/ 2986424 h 3526124"/>
              <a:gd name="connsiteX9" fmla="*/ 114896 w 2016224"/>
              <a:gd name="connsiteY9" fmla="*/ 1717506 h 3526124"/>
              <a:gd name="connsiteX10" fmla="*/ 0 w 2016224"/>
              <a:gd name="connsiteY10" fmla="*/ 477162 h 3526124"/>
              <a:gd name="connsiteX0" fmla="*/ 0 w 2016224"/>
              <a:gd name="connsiteY0" fmla="*/ 477162 h 3526124"/>
              <a:gd name="connsiteX1" fmla="*/ 507494 w 2016224"/>
              <a:gd name="connsiteY1" fmla="*/ 26818 h 3526124"/>
              <a:gd name="connsiteX2" fmla="*/ 1423005 w 2016224"/>
              <a:gd name="connsiteY2" fmla="*/ 26818 h 3526124"/>
              <a:gd name="connsiteX3" fmla="*/ 2016224 w 2016224"/>
              <a:gd name="connsiteY3" fmla="*/ 477162 h 3526124"/>
              <a:gd name="connsiteX4" fmla="*/ 1900833 w 2016224"/>
              <a:gd name="connsiteY4" fmla="*/ 1631781 h 3526124"/>
              <a:gd name="connsiteX5" fmla="*/ 2016224 w 2016224"/>
              <a:gd name="connsiteY5" fmla="*/ 3043574 h 3526124"/>
              <a:gd name="connsiteX6" fmla="*/ 1508730 w 2016224"/>
              <a:gd name="connsiteY6" fmla="*/ 3479631 h 3526124"/>
              <a:gd name="connsiteX7" fmla="*/ 650369 w 2016224"/>
              <a:gd name="connsiteY7" fmla="*/ 3465343 h 3526124"/>
              <a:gd name="connsiteX8" fmla="*/ 42862 w 2016224"/>
              <a:gd name="connsiteY8" fmla="*/ 2986424 h 3526124"/>
              <a:gd name="connsiteX9" fmla="*/ 72034 w 2016224"/>
              <a:gd name="connsiteY9" fmla="*/ 1703218 h 3526124"/>
              <a:gd name="connsiteX10" fmla="*/ 0 w 2016224"/>
              <a:gd name="connsiteY10" fmla="*/ 477162 h 3526124"/>
              <a:gd name="connsiteX0" fmla="*/ 0 w 2016224"/>
              <a:gd name="connsiteY0" fmla="*/ 477162 h 3526124"/>
              <a:gd name="connsiteX1" fmla="*/ 507494 w 2016224"/>
              <a:gd name="connsiteY1" fmla="*/ 26818 h 3526124"/>
              <a:gd name="connsiteX2" fmla="*/ 1423005 w 2016224"/>
              <a:gd name="connsiteY2" fmla="*/ 26818 h 3526124"/>
              <a:gd name="connsiteX3" fmla="*/ 2016224 w 2016224"/>
              <a:gd name="connsiteY3" fmla="*/ 477162 h 3526124"/>
              <a:gd name="connsiteX4" fmla="*/ 1929408 w 2016224"/>
              <a:gd name="connsiteY4" fmla="*/ 1646068 h 3526124"/>
              <a:gd name="connsiteX5" fmla="*/ 2016224 w 2016224"/>
              <a:gd name="connsiteY5" fmla="*/ 3043574 h 3526124"/>
              <a:gd name="connsiteX6" fmla="*/ 1508730 w 2016224"/>
              <a:gd name="connsiteY6" fmla="*/ 3479631 h 3526124"/>
              <a:gd name="connsiteX7" fmla="*/ 650369 w 2016224"/>
              <a:gd name="connsiteY7" fmla="*/ 3465343 h 3526124"/>
              <a:gd name="connsiteX8" fmla="*/ 42862 w 2016224"/>
              <a:gd name="connsiteY8" fmla="*/ 2986424 h 3526124"/>
              <a:gd name="connsiteX9" fmla="*/ 72034 w 2016224"/>
              <a:gd name="connsiteY9" fmla="*/ 1703218 h 3526124"/>
              <a:gd name="connsiteX10" fmla="*/ 0 w 2016224"/>
              <a:gd name="connsiteY10" fmla="*/ 477162 h 3526124"/>
              <a:gd name="connsiteX0" fmla="*/ 0 w 2016224"/>
              <a:gd name="connsiteY0" fmla="*/ 542834 h 3591796"/>
              <a:gd name="connsiteX1" fmla="*/ 507494 w 2016224"/>
              <a:gd name="connsiteY1" fmla="*/ 92490 h 3591796"/>
              <a:gd name="connsiteX2" fmla="*/ 944141 w 2016224"/>
              <a:gd name="connsiteY2" fmla="*/ 0 h 3591796"/>
              <a:gd name="connsiteX3" fmla="*/ 1423005 w 2016224"/>
              <a:gd name="connsiteY3" fmla="*/ 92490 h 3591796"/>
              <a:gd name="connsiteX4" fmla="*/ 2016224 w 2016224"/>
              <a:gd name="connsiteY4" fmla="*/ 542834 h 3591796"/>
              <a:gd name="connsiteX5" fmla="*/ 1929408 w 2016224"/>
              <a:gd name="connsiteY5" fmla="*/ 1711740 h 3591796"/>
              <a:gd name="connsiteX6" fmla="*/ 2016224 w 2016224"/>
              <a:gd name="connsiteY6" fmla="*/ 3109246 h 3591796"/>
              <a:gd name="connsiteX7" fmla="*/ 1508730 w 2016224"/>
              <a:gd name="connsiteY7" fmla="*/ 3545303 h 3591796"/>
              <a:gd name="connsiteX8" fmla="*/ 650369 w 2016224"/>
              <a:gd name="connsiteY8" fmla="*/ 3531015 h 3591796"/>
              <a:gd name="connsiteX9" fmla="*/ 42862 w 2016224"/>
              <a:gd name="connsiteY9" fmla="*/ 3052096 h 3591796"/>
              <a:gd name="connsiteX10" fmla="*/ 72034 w 2016224"/>
              <a:gd name="connsiteY10" fmla="*/ 1768890 h 3591796"/>
              <a:gd name="connsiteX11" fmla="*/ 0 w 2016224"/>
              <a:gd name="connsiteY11" fmla="*/ 542834 h 3591796"/>
              <a:gd name="connsiteX0" fmla="*/ 0 w 2016224"/>
              <a:gd name="connsiteY0" fmla="*/ 542834 h 3591796"/>
              <a:gd name="connsiteX1" fmla="*/ 507494 w 2016224"/>
              <a:gd name="connsiteY1" fmla="*/ 92490 h 3591796"/>
              <a:gd name="connsiteX2" fmla="*/ 944141 w 2016224"/>
              <a:gd name="connsiteY2" fmla="*/ 0 h 3591796"/>
              <a:gd name="connsiteX3" fmla="*/ 1494442 w 2016224"/>
              <a:gd name="connsiteY3" fmla="*/ 92489 h 3591796"/>
              <a:gd name="connsiteX4" fmla="*/ 2016224 w 2016224"/>
              <a:gd name="connsiteY4" fmla="*/ 542834 h 3591796"/>
              <a:gd name="connsiteX5" fmla="*/ 1929408 w 2016224"/>
              <a:gd name="connsiteY5" fmla="*/ 1711740 h 3591796"/>
              <a:gd name="connsiteX6" fmla="*/ 2016224 w 2016224"/>
              <a:gd name="connsiteY6" fmla="*/ 3109246 h 3591796"/>
              <a:gd name="connsiteX7" fmla="*/ 1508730 w 2016224"/>
              <a:gd name="connsiteY7" fmla="*/ 3545303 h 3591796"/>
              <a:gd name="connsiteX8" fmla="*/ 650369 w 2016224"/>
              <a:gd name="connsiteY8" fmla="*/ 3531015 h 3591796"/>
              <a:gd name="connsiteX9" fmla="*/ 42862 w 2016224"/>
              <a:gd name="connsiteY9" fmla="*/ 3052096 h 3591796"/>
              <a:gd name="connsiteX10" fmla="*/ 72034 w 2016224"/>
              <a:gd name="connsiteY10" fmla="*/ 1768890 h 3591796"/>
              <a:gd name="connsiteX11" fmla="*/ 0 w 2016224"/>
              <a:gd name="connsiteY11" fmla="*/ 542834 h 3591796"/>
              <a:gd name="connsiteX0" fmla="*/ 0 w 2016224"/>
              <a:gd name="connsiteY0" fmla="*/ 542834 h 3591796"/>
              <a:gd name="connsiteX1" fmla="*/ 436057 w 2016224"/>
              <a:gd name="connsiteY1" fmla="*/ 92489 h 3591796"/>
              <a:gd name="connsiteX2" fmla="*/ 944141 w 2016224"/>
              <a:gd name="connsiteY2" fmla="*/ 0 h 3591796"/>
              <a:gd name="connsiteX3" fmla="*/ 1494442 w 2016224"/>
              <a:gd name="connsiteY3" fmla="*/ 92489 h 3591796"/>
              <a:gd name="connsiteX4" fmla="*/ 2016224 w 2016224"/>
              <a:gd name="connsiteY4" fmla="*/ 542834 h 3591796"/>
              <a:gd name="connsiteX5" fmla="*/ 1929408 w 2016224"/>
              <a:gd name="connsiteY5" fmla="*/ 1711740 h 3591796"/>
              <a:gd name="connsiteX6" fmla="*/ 2016224 w 2016224"/>
              <a:gd name="connsiteY6" fmla="*/ 3109246 h 3591796"/>
              <a:gd name="connsiteX7" fmla="*/ 1508730 w 2016224"/>
              <a:gd name="connsiteY7" fmla="*/ 3545303 h 3591796"/>
              <a:gd name="connsiteX8" fmla="*/ 650369 w 2016224"/>
              <a:gd name="connsiteY8" fmla="*/ 3531015 h 3591796"/>
              <a:gd name="connsiteX9" fmla="*/ 42862 w 2016224"/>
              <a:gd name="connsiteY9" fmla="*/ 3052096 h 3591796"/>
              <a:gd name="connsiteX10" fmla="*/ 72034 w 2016224"/>
              <a:gd name="connsiteY10" fmla="*/ 1768890 h 3591796"/>
              <a:gd name="connsiteX11" fmla="*/ 0 w 2016224"/>
              <a:gd name="connsiteY11" fmla="*/ 542834 h 3591796"/>
              <a:gd name="connsiteX0" fmla="*/ 0 w 2016224"/>
              <a:gd name="connsiteY0" fmla="*/ 587483 h 3591796"/>
              <a:gd name="connsiteX1" fmla="*/ 436057 w 2016224"/>
              <a:gd name="connsiteY1" fmla="*/ 92489 h 3591796"/>
              <a:gd name="connsiteX2" fmla="*/ 944141 w 2016224"/>
              <a:gd name="connsiteY2" fmla="*/ 0 h 3591796"/>
              <a:gd name="connsiteX3" fmla="*/ 1494442 w 2016224"/>
              <a:gd name="connsiteY3" fmla="*/ 92489 h 3591796"/>
              <a:gd name="connsiteX4" fmla="*/ 2016224 w 2016224"/>
              <a:gd name="connsiteY4" fmla="*/ 542834 h 3591796"/>
              <a:gd name="connsiteX5" fmla="*/ 1929408 w 2016224"/>
              <a:gd name="connsiteY5" fmla="*/ 1711740 h 3591796"/>
              <a:gd name="connsiteX6" fmla="*/ 2016224 w 2016224"/>
              <a:gd name="connsiteY6" fmla="*/ 3109246 h 3591796"/>
              <a:gd name="connsiteX7" fmla="*/ 1508730 w 2016224"/>
              <a:gd name="connsiteY7" fmla="*/ 3545303 h 3591796"/>
              <a:gd name="connsiteX8" fmla="*/ 650369 w 2016224"/>
              <a:gd name="connsiteY8" fmla="*/ 3531015 h 3591796"/>
              <a:gd name="connsiteX9" fmla="*/ 42862 w 2016224"/>
              <a:gd name="connsiteY9" fmla="*/ 3052096 h 3591796"/>
              <a:gd name="connsiteX10" fmla="*/ 72034 w 2016224"/>
              <a:gd name="connsiteY10" fmla="*/ 1768890 h 3591796"/>
              <a:gd name="connsiteX11" fmla="*/ 0 w 2016224"/>
              <a:gd name="connsiteY11" fmla="*/ 587483 h 3591796"/>
              <a:gd name="connsiteX0" fmla="*/ 0 w 1987649"/>
              <a:gd name="connsiteY0" fmla="*/ 602367 h 3591796"/>
              <a:gd name="connsiteX1" fmla="*/ 407482 w 1987649"/>
              <a:gd name="connsiteY1" fmla="*/ 92489 h 3591796"/>
              <a:gd name="connsiteX2" fmla="*/ 915566 w 1987649"/>
              <a:gd name="connsiteY2" fmla="*/ 0 h 3591796"/>
              <a:gd name="connsiteX3" fmla="*/ 1465867 w 1987649"/>
              <a:gd name="connsiteY3" fmla="*/ 92489 h 3591796"/>
              <a:gd name="connsiteX4" fmla="*/ 1987649 w 1987649"/>
              <a:gd name="connsiteY4" fmla="*/ 542834 h 3591796"/>
              <a:gd name="connsiteX5" fmla="*/ 1900833 w 1987649"/>
              <a:gd name="connsiteY5" fmla="*/ 1711740 h 3591796"/>
              <a:gd name="connsiteX6" fmla="*/ 1987649 w 1987649"/>
              <a:gd name="connsiteY6" fmla="*/ 3109246 h 3591796"/>
              <a:gd name="connsiteX7" fmla="*/ 1480155 w 1987649"/>
              <a:gd name="connsiteY7" fmla="*/ 3545303 h 3591796"/>
              <a:gd name="connsiteX8" fmla="*/ 621794 w 1987649"/>
              <a:gd name="connsiteY8" fmla="*/ 3531015 h 3591796"/>
              <a:gd name="connsiteX9" fmla="*/ 14287 w 1987649"/>
              <a:gd name="connsiteY9" fmla="*/ 3052096 h 3591796"/>
              <a:gd name="connsiteX10" fmla="*/ 43459 w 1987649"/>
              <a:gd name="connsiteY10" fmla="*/ 1768890 h 3591796"/>
              <a:gd name="connsiteX11" fmla="*/ 0 w 1987649"/>
              <a:gd name="connsiteY11" fmla="*/ 602367 h 3591796"/>
              <a:gd name="connsiteX0" fmla="*/ 0 w 1987649"/>
              <a:gd name="connsiteY0" fmla="*/ 602367 h 3591796"/>
              <a:gd name="connsiteX1" fmla="*/ 407482 w 1987649"/>
              <a:gd name="connsiteY1" fmla="*/ 92489 h 3591796"/>
              <a:gd name="connsiteX2" fmla="*/ 915566 w 1987649"/>
              <a:gd name="connsiteY2" fmla="*/ 0 h 3591796"/>
              <a:gd name="connsiteX3" fmla="*/ 1465867 w 1987649"/>
              <a:gd name="connsiteY3" fmla="*/ 92489 h 3591796"/>
              <a:gd name="connsiteX4" fmla="*/ 1944787 w 1987649"/>
              <a:gd name="connsiteY4" fmla="*/ 542834 h 3591796"/>
              <a:gd name="connsiteX5" fmla="*/ 1900833 w 1987649"/>
              <a:gd name="connsiteY5" fmla="*/ 1711740 h 3591796"/>
              <a:gd name="connsiteX6" fmla="*/ 1987649 w 1987649"/>
              <a:gd name="connsiteY6" fmla="*/ 3109246 h 3591796"/>
              <a:gd name="connsiteX7" fmla="*/ 1480155 w 1987649"/>
              <a:gd name="connsiteY7" fmla="*/ 3545303 h 3591796"/>
              <a:gd name="connsiteX8" fmla="*/ 621794 w 1987649"/>
              <a:gd name="connsiteY8" fmla="*/ 3531015 h 3591796"/>
              <a:gd name="connsiteX9" fmla="*/ 14287 w 1987649"/>
              <a:gd name="connsiteY9" fmla="*/ 3052096 h 3591796"/>
              <a:gd name="connsiteX10" fmla="*/ 43459 w 1987649"/>
              <a:gd name="connsiteY10" fmla="*/ 1768890 h 3591796"/>
              <a:gd name="connsiteX11" fmla="*/ 0 w 1987649"/>
              <a:gd name="connsiteY11" fmla="*/ 602367 h 3591796"/>
              <a:gd name="connsiteX0" fmla="*/ 0 w 1987649"/>
              <a:gd name="connsiteY0" fmla="*/ 602367 h 3591796"/>
              <a:gd name="connsiteX1" fmla="*/ 407482 w 1987649"/>
              <a:gd name="connsiteY1" fmla="*/ 92489 h 3591796"/>
              <a:gd name="connsiteX2" fmla="*/ 915566 w 1987649"/>
              <a:gd name="connsiteY2" fmla="*/ 0 h 3591796"/>
              <a:gd name="connsiteX3" fmla="*/ 1465867 w 1987649"/>
              <a:gd name="connsiteY3" fmla="*/ 92489 h 3591796"/>
              <a:gd name="connsiteX4" fmla="*/ 1944787 w 1987649"/>
              <a:gd name="connsiteY4" fmla="*/ 542834 h 3591796"/>
              <a:gd name="connsiteX5" fmla="*/ 1900833 w 1987649"/>
              <a:gd name="connsiteY5" fmla="*/ 1711740 h 3591796"/>
              <a:gd name="connsiteX6" fmla="*/ 1987649 w 1987649"/>
              <a:gd name="connsiteY6" fmla="*/ 3109246 h 3591796"/>
              <a:gd name="connsiteX7" fmla="*/ 1480155 w 1987649"/>
              <a:gd name="connsiteY7" fmla="*/ 3545303 h 3591796"/>
              <a:gd name="connsiteX8" fmla="*/ 621794 w 1987649"/>
              <a:gd name="connsiteY8" fmla="*/ 3531015 h 3591796"/>
              <a:gd name="connsiteX9" fmla="*/ 14287 w 1987649"/>
              <a:gd name="connsiteY9" fmla="*/ 3052096 h 3591796"/>
              <a:gd name="connsiteX10" fmla="*/ 43459 w 1987649"/>
              <a:gd name="connsiteY10" fmla="*/ 1768890 h 3591796"/>
              <a:gd name="connsiteX11" fmla="*/ 0 w 1987649"/>
              <a:gd name="connsiteY11" fmla="*/ 602367 h 3591796"/>
              <a:gd name="connsiteX0" fmla="*/ 0 w 1987649"/>
              <a:gd name="connsiteY0" fmla="*/ 602367 h 3591796"/>
              <a:gd name="connsiteX1" fmla="*/ 407482 w 1987649"/>
              <a:gd name="connsiteY1" fmla="*/ 92489 h 3591796"/>
              <a:gd name="connsiteX2" fmla="*/ 915566 w 1987649"/>
              <a:gd name="connsiteY2" fmla="*/ 0 h 3591796"/>
              <a:gd name="connsiteX3" fmla="*/ 1465867 w 1987649"/>
              <a:gd name="connsiteY3" fmla="*/ 92489 h 3591796"/>
              <a:gd name="connsiteX4" fmla="*/ 1944787 w 1987649"/>
              <a:gd name="connsiteY4" fmla="*/ 542834 h 3591796"/>
              <a:gd name="connsiteX5" fmla="*/ 1900833 w 1987649"/>
              <a:gd name="connsiteY5" fmla="*/ 1711740 h 3591796"/>
              <a:gd name="connsiteX6" fmla="*/ 1987649 w 1987649"/>
              <a:gd name="connsiteY6" fmla="*/ 3109246 h 3591796"/>
              <a:gd name="connsiteX7" fmla="*/ 1480155 w 1987649"/>
              <a:gd name="connsiteY7" fmla="*/ 3545303 h 3591796"/>
              <a:gd name="connsiteX8" fmla="*/ 621794 w 1987649"/>
              <a:gd name="connsiteY8" fmla="*/ 3531015 h 3591796"/>
              <a:gd name="connsiteX9" fmla="*/ 14287 w 1987649"/>
              <a:gd name="connsiteY9" fmla="*/ 3052096 h 3591796"/>
              <a:gd name="connsiteX10" fmla="*/ 43459 w 1987649"/>
              <a:gd name="connsiteY10" fmla="*/ 1768890 h 3591796"/>
              <a:gd name="connsiteX11" fmla="*/ 0 w 1987649"/>
              <a:gd name="connsiteY11" fmla="*/ 602367 h 3591796"/>
              <a:gd name="connsiteX0" fmla="*/ 0 w 1966658"/>
              <a:gd name="connsiteY0" fmla="*/ 602367 h 3591796"/>
              <a:gd name="connsiteX1" fmla="*/ 407482 w 1966658"/>
              <a:gd name="connsiteY1" fmla="*/ 92489 h 3591796"/>
              <a:gd name="connsiteX2" fmla="*/ 915566 w 1966658"/>
              <a:gd name="connsiteY2" fmla="*/ 0 h 3591796"/>
              <a:gd name="connsiteX3" fmla="*/ 1465867 w 1966658"/>
              <a:gd name="connsiteY3" fmla="*/ 92489 h 3591796"/>
              <a:gd name="connsiteX4" fmla="*/ 1944787 w 1966658"/>
              <a:gd name="connsiteY4" fmla="*/ 542834 h 3591796"/>
              <a:gd name="connsiteX5" fmla="*/ 1900833 w 1966658"/>
              <a:gd name="connsiteY5" fmla="*/ 1711740 h 3591796"/>
              <a:gd name="connsiteX6" fmla="*/ 1916211 w 1966658"/>
              <a:gd name="connsiteY6" fmla="*/ 3049714 h 3591796"/>
              <a:gd name="connsiteX7" fmla="*/ 1480155 w 1966658"/>
              <a:gd name="connsiteY7" fmla="*/ 3545303 h 3591796"/>
              <a:gd name="connsiteX8" fmla="*/ 621794 w 1966658"/>
              <a:gd name="connsiteY8" fmla="*/ 3531015 h 3591796"/>
              <a:gd name="connsiteX9" fmla="*/ 14287 w 1966658"/>
              <a:gd name="connsiteY9" fmla="*/ 3052096 h 3591796"/>
              <a:gd name="connsiteX10" fmla="*/ 43459 w 1966658"/>
              <a:gd name="connsiteY10" fmla="*/ 1768890 h 3591796"/>
              <a:gd name="connsiteX11" fmla="*/ 0 w 1966658"/>
              <a:gd name="connsiteY11" fmla="*/ 602367 h 3591796"/>
              <a:gd name="connsiteX0" fmla="*/ 0 w 1966658"/>
              <a:gd name="connsiteY0" fmla="*/ 602367 h 3591796"/>
              <a:gd name="connsiteX1" fmla="*/ 407482 w 1966658"/>
              <a:gd name="connsiteY1" fmla="*/ 92489 h 3591796"/>
              <a:gd name="connsiteX2" fmla="*/ 915566 w 1966658"/>
              <a:gd name="connsiteY2" fmla="*/ 0 h 3591796"/>
              <a:gd name="connsiteX3" fmla="*/ 1465867 w 1966658"/>
              <a:gd name="connsiteY3" fmla="*/ 92489 h 3591796"/>
              <a:gd name="connsiteX4" fmla="*/ 1944787 w 1966658"/>
              <a:gd name="connsiteY4" fmla="*/ 542834 h 3591796"/>
              <a:gd name="connsiteX5" fmla="*/ 1900833 w 1966658"/>
              <a:gd name="connsiteY5" fmla="*/ 1711740 h 3591796"/>
              <a:gd name="connsiteX6" fmla="*/ 1916211 w 1966658"/>
              <a:gd name="connsiteY6" fmla="*/ 3049714 h 3591796"/>
              <a:gd name="connsiteX7" fmla="*/ 1480155 w 1966658"/>
              <a:gd name="connsiteY7" fmla="*/ 3545303 h 3591796"/>
              <a:gd name="connsiteX8" fmla="*/ 621794 w 1966658"/>
              <a:gd name="connsiteY8" fmla="*/ 3531015 h 3591796"/>
              <a:gd name="connsiteX9" fmla="*/ 14287 w 1966658"/>
              <a:gd name="connsiteY9" fmla="*/ 3052096 h 3591796"/>
              <a:gd name="connsiteX10" fmla="*/ 43459 w 1966658"/>
              <a:gd name="connsiteY10" fmla="*/ 1768890 h 3591796"/>
              <a:gd name="connsiteX11" fmla="*/ 0 w 1966658"/>
              <a:gd name="connsiteY11" fmla="*/ 602367 h 3591796"/>
              <a:gd name="connsiteX0" fmla="*/ 0 w 1966658"/>
              <a:gd name="connsiteY0" fmla="*/ 602367 h 3591796"/>
              <a:gd name="connsiteX1" fmla="*/ 407482 w 1966658"/>
              <a:gd name="connsiteY1" fmla="*/ 92489 h 3591796"/>
              <a:gd name="connsiteX2" fmla="*/ 915566 w 1966658"/>
              <a:gd name="connsiteY2" fmla="*/ 0 h 3591796"/>
              <a:gd name="connsiteX3" fmla="*/ 1465867 w 1966658"/>
              <a:gd name="connsiteY3" fmla="*/ 92489 h 3591796"/>
              <a:gd name="connsiteX4" fmla="*/ 1944787 w 1966658"/>
              <a:gd name="connsiteY4" fmla="*/ 542834 h 3591796"/>
              <a:gd name="connsiteX5" fmla="*/ 1900833 w 1966658"/>
              <a:gd name="connsiteY5" fmla="*/ 1711740 h 3591796"/>
              <a:gd name="connsiteX6" fmla="*/ 1916211 w 1966658"/>
              <a:gd name="connsiteY6" fmla="*/ 3049714 h 3591796"/>
              <a:gd name="connsiteX7" fmla="*/ 1480155 w 1966658"/>
              <a:gd name="connsiteY7" fmla="*/ 3545303 h 3591796"/>
              <a:gd name="connsiteX8" fmla="*/ 621794 w 1966658"/>
              <a:gd name="connsiteY8" fmla="*/ 3531015 h 3591796"/>
              <a:gd name="connsiteX9" fmla="*/ 14287 w 1966658"/>
              <a:gd name="connsiteY9" fmla="*/ 3052096 h 3591796"/>
              <a:gd name="connsiteX10" fmla="*/ 43459 w 1966658"/>
              <a:gd name="connsiteY10" fmla="*/ 1768890 h 3591796"/>
              <a:gd name="connsiteX11" fmla="*/ 0 w 1966658"/>
              <a:gd name="connsiteY11" fmla="*/ 602367 h 3591796"/>
              <a:gd name="connsiteX0" fmla="*/ 0 w 1966658"/>
              <a:gd name="connsiteY0" fmla="*/ 602367 h 3591796"/>
              <a:gd name="connsiteX1" fmla="*/ 407482 w 1966658"/>
              <a:gd name="connsiteY1" fmla="*/ 92489 h 3591796"/>
              <a:gd name="connsiteX2" fmla="*/ 915566 w 1966658"/>
              <a:gd name="connsiteY2" fmla="*/ 0 h 3591796"/>
              <a:gd name="connsiteX3" fmla="*/ 1465867 w 1966658"/>
              <a:gd name="connsiteY3" fmla="*/ 92489 h 3591796"/>
              <a:gd name="connsiteX4" fmla="*/ 1944787 w 1966658"/>
              <a:gd name="connsiteY4" fmla="*/ 542834 h 3591796"/>
              <a:gd name="connsiteX5" fmla="*/ 1900833 w 1966658"/>
              <a:gd name="connsiteY5" fmla="*/ 1711740 h 3591796"/>
              <a:gd name="connsiteX6" fmla="*/ 1916211 w 1966658"/>
              <a:gd name="connsiteY6" fmla="*/ 3049714 h 3591796"/>
              <a:gd name="connsiteX7" fmla="*/ 1480155 w 1966658"/>
              <a:gd name="connsiteY7" fmla="*/ 3545303 h 3591796"/>
              <a:gd name="connsiteX8" fmla="*/ 621794 w 1966658"/>
              <a:gd name="connsiteY8" fmla="*/ 3531015 h 3591796"/>
              <a:gd name="connsiteX9" fmla="*/ 14287 w 1966658"/>
              <a:gd name="connsiteY9" fmla="*/ 3052096 h 3591796"/>
              <a:gd name="connsiteX10" fmla="*/ 43459 w 1966658"/>
              <a:gd name="connsiteY10" fmla="*/ 1768890 h 3591796"/>
              <a:gd name="connsiteX11" fmla="*/ 0 w 1966658"/>
              <a:gd name="connsiteY11" fmla="*/ 602367 h 3591796"/>
              <a:gd name="connsiteX0" fmla="*/ 0 w 1966658"/>
              <a:gd name="connsiteY0" fmla="*/ 602367 h 3591796"/>
              <a:gd name="connsiteX1" fmla="*/ 407482 w 1966658"/>
              <a:gd name="connsiteY1" fmla="*/ 92489 h 3591796"/>
              <a:gd name="connsiteX2" fmla="*/ 915566 w 1966658"/>
              <a:gd name="connsiteY2" fmla="*/ 0 h 3591796"/>
              <a:gd name="connsiteX3" fmla="*/ 1465867 w 1966658"/>
              <a:gd name="connsiteY3" fmla="*/ 92489 h 3591796"/>
              <a:gd name="connsiteX4" fmla="*/ 1944787 w 1966658"/>
              <a:gd name="connsiteY4" fmla="*/ 542834 h 3591796"/>
              <a:gd name="connsiteX5" fmla="*/ 1900833 w 1966658"/>
              <a:gd name="connsiteY5" fmla="*/ 1711740 h 3591796"/>
              <a:gd name="connsiteX6" fmla="*/ 1916211 w 1966658"/>
              <a:gd name="connsiteY6" fmla="*/ 3049714 h 3591796"/>
              <a:gd name="connsiteX7" fmla="*/ 1480155 w 1966658"/>
              <a:gd name="connsiteY7" fmla="*/ 3545303 h 3591796"/>
              <a:gd name="connsiteX8" fmla="*/ 621794 w 1966658"/>
              <a:gd name="connsiteY8" fmla="*/ 3531015 h 3591796"/>
              <a:gd name="connsiteX9" fmla="*/ 14287 w 1966658"/>
              <a:gd name="connsiteY9" fmla="*/ 3052096 h 3591796"/>
              <a:gd name="connsiteX10" fmla="*/ 43459 w 1966658"/>
              <a:gd name="connsiteY10" fmla="*/ 1768890 h 3591796"/>
              <a:gd name="connsiteX11" fmla="*/ 0 w 1966658"/>
              <a:gd name="connsiteY11" fmla="*/ 602367 h 3591796"/>
              <a:gd name="connsiteX0" fmla="*/ 11281 w 1977939"/>
              <a:gd name="connsiteY0" fmla="*/ 602367 h 3591796"/>
              <a:gd name="connsiteX1" fmla="*/ 418763 w 1977939"/>
              <a:gd name="connsiteY1" fmla="*/ 92489 h 3591796"/>
              <a:gd name="connsiteX2" fmla="*/ 926847 w 1977939"/>
              <a:gd name="connsiteY2" fmla="*/ 0 h 3591796"/>
              <a:gd name="connsiteX3" fmla="*/ 1477148 w 1977939"/>
              <a:gd name="connsiteY3" fmla="*/ 92489 h 3591796"/>
              <a:gd name="connsiteX4" fmla="*/ 1956068 w 1977939"/>
              <a:gd name="connsiteY4" fmla="*/ 542834 h 3591796"/>
              <a:gd name="connsiteX5" fmla="*/ 1912114 w 1977939"/>
              <a:gd name="connsiteY5" fmla="*/ 1711740 h 3591796"/>
              <a:gd name="connsiteX6" fmla="*/ 1927492 w 1977939"/>
              <a:gd name="connsiteY6" fmla="*/ 3049714 h 3591796"/>
              <a:gd name="connsiteX7" fmla="*/ 1491436 w 1977939"/>
              <a:gd name="connsiteY7" fmla="*/ 3545303 h 3591796"/>
              <a:gd name="connsiteX8" fmla="*/ 633075 w 1977939"/>
              <a:gd name="connsiteY8" fmla="*/ 3531015 h 3591796"/>
              <a:gd name="connsiteX9" fmla="*/ 25568 w 1977939"/>
              <a:gd name="connsiteY9" fmla="*/ 3052096 h 3591796"/>
              <a:gd name="connsiteX10" fmla="*/ 54740 w 1977939"/>
              <a:gd name="connsiteY10" fmla="*/ 1768890 h 3591796"/>
              <a:gd name="connsiteX11" fmla="*/ 11281 w 1977939"/>
              <a:gd name="connsiteY11" fmla="*/ 602367 h 3591796"/>
              <a:gd name="connsiteX0" fmla="*/ 11281 w 1977939"/>
              <a:gd name="connsiteY0" fmla="*/ 602367 h 3591796"/>
              <a:gd name="connsiteX1" fmla="*/ 418763 w 1977939"/>
              <a:gd name="connsiteY1" fmla="*/ 92489 h 3591796"/>
              <a:gd name="connsiteX2" fmla="*/ 926847 w 1977939"/>
              <a:gd name="connsiteY2" fmla="*/ 0 h 3591796"/>
              <a:gd name="connsiteX3" fmla="*/ 1477148 w 1977939"/>
              <a:gd name="connsiteY3" fmla="*/ 92489 h 3591796"/>
              <a:gd name="connsiteX4" fmla="*/ 1956068 w 1977939"/>
              <a:gd name="connsiteY4" fmla="*/ 542834 h 3591796"/>
              <a:gd name="connsiteX5" fmla="*/ 1912114 w 1977939"/>
              <a:gd name="connsiteY5" fmla="*/ 1711740 h 3591796"/>
              <a:gd name="connsiteX6" fmla="*/ 1927492 w 1977939"/>
              <a:gd name="connsiteY6" fmla="*/ 3049714 h 3591796"/>
              <a:gd name="connsiteX7" fmla="*/ 1491436 w 1977939"/>
              <a:gd name="connsiteY7" fmla="*/ 3545303 h 3591796"/>
              <a:gd name="connsiteX8" fmla="*/ 633075 w 1977939"/>
              <a:gd name="connsiteY8" fmla="*/ 3531015 h 3591796"/>
              <a:gd name="connsiteX9" fmla="*/ 25568 w 1977939"/>
              <a:gd name="connsiteY9" fmla="*/ 3052096 h 3591796"/>
              <a:gd name="connsiteX10" fmla="*/ 54740 w 1977939"/>
              <a:gd name="connsiteY10" fmla="*/ 1768890 h 3591796"/>
              <a:gd name="connsiteX11" fmla="*/ 11281 w 1977939"/>
              <a:gd name="connsiteY11" fmla="*/ 602367 h 3591796"/>
              <a:gd name="connsiteX0" fmla="*/ 11281 w 1977939"/>
              <a:gd name="connsiteY0" fmla="*/ 602367 h 3591796"/>
              <a:gd name="connsiteX1" fmla="*/ 319703 w 1977939"/>
              <a:gd name="connsiteY1" fmla="*/ 132178 h 3591796"/>
              <a:gd name="connsiteX2" fmla="*/ 926847 w 1977939"/>
              <a:gd name="connsiteY2" fmla="*/ 0 h 3591796"/>
              <a:gd name="connsiteX3" fmla="*/ 1477148 w 1977939"/>
              <a:gd name="connsiteY3" fmla="*/ 92489 h 3591796"/>
              <a:gd name="connsiteX4" fmla="*/ 1956068 w 1977939"/>
              <a:gd name="connsiteY4" fmla="*/ 542834 h 3591796"/>
              <a:gd name="connsiteX5" fmla="*/ 1912114 w 1977939"/>
              <a:gd name="connsiteY5" fmla="*/ 1711740 h 3591796"/>
              <a:gd name="connsiteX6" fmla="*/ 1927492 w 1977939"/>
              <a:gd name="connsiteY6" fmla="*/ 3049714 h 3591796"/>
              <a:gd name="connsiteX7" fmla="*/ 1491436 w 1977939"/>
              <a:gd name="connsiteY7" fmla="*/ 3545303 h 3591796"/>
              <a:gd name="connsiteX8" fmla="*/ 633075 w 1977939"/>
              <a:gd name="connsiteY8" fmla="*/ 3531015 h 3591796"/>
              <a:gd name="connsiteX9" fmla="*/ 25568 w 1977939"/>
              <a:gd name="connsiteY9" fmla="*/ 3052096 h 3591796"/>
              <a:gd name="connsiteX10" fmla="*/ 54740 w 1977939"/>
              <a:gd name="connsiteY10" fmla="*/ 1768890 h 3591796"/>
              <a:gd name="connsiteX11" fmla="*/ 11281 w 1977939"/>
              <a:gd name="connsiteY11" fmla="*/ 602367 h 3591796"/>
              <a:gd name="connsiteX0" fmla="*/ 11281 w 1977939"/>
              <a:gd name="connsiteY0" fmla="*/ 602367 h 3591796"/>
              <a:gd name="connsiteX1" fmla="*/ 319703 w 1977939"/>
              <a:gd name="connsiteY1" fmla="*/ 132178 h 3591796"/>
              <a:gd name="connsiteX2" fmla="*/ 926847 w 1977939"/>
              <a:gd name="connsiteY2" fmla="*/ 0 h 3591796"/>
              <a:gd name="connsiteX3" fmla="*/ 1477148 w 1977939"/>
              <a:gd name="connsiteY3" fmla="*/ 92489 h 3591796"/>
              <a:gd name="connsiteX4" fmla="*/ 1956068 w 1977939"/>
              <a:gd name="connsiteY4" fmla="*/ 542834 h 3591796"/>
              <a:gd name="connsiteX5" fmla="*/ 1912114 w 1977939"/>
              <a:gd name="connsiteY5" fmla="*/ 1711740 h 3591796"/>
              <a:gd name="connsiteX6" fmla="*/ 1927492 w 1977939"/>
              <a:gd name="connsiteY6" fmla="*/ 3049714 h 3591796"/>
              <a:gd name="connsiteX7" fmla="*/ 1491436 w 1977939"/>
              <a:gd name="connsiteY7" fmla="*/ 3545303 h 3591796"/>
              <a:gd name="connsiteX8" fmla="*/ 633075 w 1977939"/>
              <a:gd name="connsiteY8" fmla="*/ 3531015 h 3591796"/>
              <a:gd name="connsiteX9" fmla="*/ 25568 w 1977939"/>
              <a:gd name="connsiteY9" fmla="*/ 3052096 h 3591796"/>
              <a:gd name="connsiteX10" fmla="*/ 54740 w 1977939"/>
              <a:gd name="connsiteY10" fmla="*/ 1768890 h 3591796"/>
              <a:gd name="connsiteX11" fmla="*/ 11281 w 1977939"/>
              <a:gd name="connsiteY11" fmla="*/ 602367 h 3591796"/>
              <a:gd name="connsiteX0" fmla="*/ 11281 w 1977939"/>
              <a:gd name="connsiteY0" fmla="*/ 705557 h 3591796"/>
              <a:gd name="connsiteX1" fmla="*/ 319703 w 1977939"/>
              <a:gd name="connsiteY1" fmla="*/ 132178 h 3591796"/>
              <a:gd name="connsiteX2" fmla="*/ 926847 w 1977939"/>
              <a:gd name="connsiteY2" fmla="*/ 0 h 3591796"/>
              <a:gd name="connsiteX3" fmla="*/ 1477148 w 1977939"/>
              <a:gd name="connsiteY3" fmla="*/ 92489 h 3591796"/>
              <a:gd name="connsiteX4" fmla="*/ 1956068 w 1977939"/>
              <a:gd name="connsiteY4" fmla="*/ 542834 h 3591796"/>
              <a:gd name="connsiteX5" fmla="*/ 1912114 w 1977939"/>
              <a:gd name="connsiteY5" fmla="*/ 1711740 h 3591796"/>
              <a:gd name="connsiteX6" fmla="*/ 1927492 w 1977939"/>
              <a:gd name="connsiteY6" fmla="*/ 3049714 h 3591796"/>
              <a:gd name="connsiteX7" fmla="*/ 1491436 w 1977939"/>
              <a:gd name="connsiteY7" fmla="*/ 3545303 h 3591796"/>
              <a:gd name="connsiteX8" fmla="*/ 633075 w 1977939"/>
              <a:gd name="connsiteY8" fmla="*/ 3531015 h 3591796"/>
              <a:gd name="connsiteX9" fmla="*/ 25568 w 1977939"/>
              <a:gd name="connsiteY9" fmla="*/ 3052096 h 3591796"/>
              <a:gd name="connsiteX10" fmla="*/ 54740 w 1977939"/>
              <a:gd name="connsiteY10" fmla="*/ 1768890 h 3591796"/>
              <a:gd name="connsiteX11" fmla="*/ 11281 w 1977939"/>
              <a:gd name="connsiteY11" fmla="*/ 705557 h 3591796"/>
              <a:gd name="connsiteX0" fmla="*/ 11281 w 1984518"/>
              <a:gd name="connsiteY0" fmla="*/ 705557 h 3591796"/>
              <a:gd name="connsiteX1" fmla="*/ 319703 w 1984518"/>
              <a:gd name="connsiteY1" fmla="*/ 132178 h 3591796"/>
              <a:gd name="connsiteX2" fmla="*/ 926847 w 1984518"/>
              <a:gd name="connsiteY2" fmla="*/ 0 h 3591796"/>
              <a:gd name="connsiteX3" fmla="*/ 1477148 w 1984518"/>
              <a:gd name="connsiteY3" fmla="*/ 92489 h 3591796"/>
              <a:gd name="connsiteX4" fmla="*/ 1963688 w 1984518"/>
              <a:gd name="connsiteY4" fmla="*/ 638086 h 3591796"/>
              <a:gd name="connsiteX5" fmla="*/ 1912114 w 1984518"/>
              <a:gd name="connsiteY5" fmla="*/ 1711740 h 3591796"/>
              <a:gd name="connsiteX6" fmla="*/ 1927492 w 1984518"/>
              <a:gd name="connsiteY6" fmla="*/ 3049714 h 3591796"/>
              <a:gd name="connsiteX7" fmla="*/ 1491436 w 1984518"/>
              <a:gd name="connsiteY7" fmla="*/ 3545303 h 3591796"/>
              <a:gd name="connsiteX8" fmla="*/ 633075 w 1984518"/>
              <a:gd name="connsiteY8" fmla="*/ 3531015 h 3591796"/>
              <a:gd name="connsiteX9" fmla="*/ 25568 w 1984518"/>
              <a:gd name="connsiteY9" fmla="*/ 3052096 h 3591796"/>
              <a:gd name="connsiteX10" fmla="*/ 54740 w 1984518"/>
              <a:gd name="connsiteY10" fmla="*/ 1768890 h 3591796"/>
              <a:gd name="connsiteX11" fmla="*/ 11281 w 1984518"/>
              <a:gd name="connsiteY11" fmla="*/ 705557 h 3591796"/>
              <a:gd name="connsiteX0" fmla="*/ 11281 w 1984518"/>
              <a:gd name="connsiteY0" fmla="*/ 705557 h 3591796"/>
              <a:gd name="connsiteX1" fmla="*/ 319703 w 1984518"/>
              <a:gd name="connsiteY1" fmla="*/ 132178 h 3591796"/>
              <a:gd name="connsiteX2" fmla="*/ 926847 w 1984518"/>
              <a:gd name="connsiteY2" fmla="*/ 0 h 3591796"/>
              <a:gd name="connsiteX3" fmla="*/ 1477148 w 1984518"/>
              <a:gd name="connsiteY3" fmla="*/ 92489 h 3591796"/>
              <a:gd name="connsiteX4" fmla="*/ 1963688 w 1984518"/>
              <a:gd name="connsiteY4" fmla="*/ 638086 h 3591796"/>
              <a:gd name="connsiteX5" fmla="*/ 1912114 w 1984518"/>
              <a:gd name="connsiteY5" fmla="*/ 1711740 h 3591796"/>
              <a:gd name="connsiteX6" fmla="*/ 1927492 w 1984518"/>
              <a:gd name="connsiteY6" fmla="*/ 3049714 h 3591796"/>
              <a:gd name="connsiteX7" fmla="*/ 1491436 w 1984518"/>
              <a:gd name="connsiteY7" fmla="*/ 3545303 h 3591796"/>
              <a:gd name="connsiteX8" fmla="*/ 633075 w 1984518"/>
              <a:gd name="connsiteY8" fmla="*/ 3531015 h 3591796"/>
              <a:gd name="connsiteX9" fmla="*/ 25568 w 1984518"/>
              <a:gd name="connsiteY9" fmla="*/ 3052096 h 3591796"/>
              <a:gd name="connsiteX10" fmla="*/ 54740 w 1984518"/>
              <a:gd name="connsiteY10" fmla="*/ 1768890 h 3591796"/>
              <a:gd name="connsiteX11" fmla="*/ 11281 w 1984518"/>
              <a:gd name="connsiteY11" fmla="*/ 705557 h 3591796"/>
              <a:gd name="connsiteX0" fmla="*/ 11281 w 1984518"/>
              <a:gd name="connsiteY0" fmla="*/ 705557 h 3591796"/>
              <a:gd name="connsiteX1" fmla="*/ 319703 w 1984518"/>
              <a:gd name="connsiteY1" fmla="*/ 132178 h 3591796"/>
              <a:gd name="connsiteX2" fmla="*/ 926847 w 1984518"/>
              <a:gd name="connsiteY2" fmla="*/ 0 h 3591796"/>
              <a:gd name="connsiteX3" fmla="*/ 1477148 w 1984518"/>
              <a:gd name="connsiteY3" fmla="*/ 92489 h 3591796"/>
              <a:gd name="connsiteX4" fmla="*/ 1963688 w 1984518"/>
              <a:gd name="connsiteY4" fmla="*/ 638086 h 3591796"/>
              <a:gd name="connsiteX5" fmla="*/ 1912114 w 1984518"/>
              <a:gd name="connsiteY5" fmla="*/ 1711740 h 3591796"/>
              <a:gd name="connsiteX6" fmla="*/ 1927492 w 1984518"/>
              <a:gd name="connsiteY6" fmla="*/ 3049714 h 3591796"/>
              <a:gd name="connsiteX7" fmla="*/ 1491436 w 1984518"/>
              <a:gd name="connsiteY7" fmla="*/ 3545303 h 3591796"/>
              <a:gd name="connsiteX8" fmla="*/ 633075 w 1984518"/>
              <a:gd name="connsiteY8" fmla="*/ 3531015 h 3591796"/>
              <a:gd name="connsiteX9" fmla="*/ 25568 w 1984518"/>
              <a:gd name="connsiteY9" fmla="*/ 3052096 h 3591796"/>
              <a:gd name="connsiteX10" fmla="*/ 54740 w 1984518"/>
              <a:gd name="connsiteY10" fmla="*/ 1768890 h 3591796"/>
              <a:gd name="connsiteX11" fmla="*/ 11281 w 1984518"/>
              <a:gd name="connsiteY11" fmla="*/ 705557 h 3591796"/>
              <a:gd name="connsiteX0" fmla="*/ 11281 w 1984518"/>
              <a:gd name="connsiteY0" fmla="*/ 689714 h 3575953"/>
              <a:gd name="connsiteX1" fmla="*/ 319703 w 1984518"/>
              <a:gd name="connsiteY1" fmla="*/ 116335 h 3575953"/>
              <a:gd name="connsiteX2" fmla="*/ 926847 w 1984518"/>
              <a:gd name="connsiteY2" fmla="*/ 32 h 3575953"/>
              <a:gd name="connsiteX3" fmla="*/ 1477148 w 1984518"/>
              <a:gd name="connsiteY3" fmla="*/ 76646 h 3575953"/>
              <a:gd name="connsiteX4" fmla="*/ 1963688 w 1984518"/>
              <a:gd name="connsiteY4" fmla="*/ 622243 h 3575953"/>
              <a:gd name="connsiteX5" fmla="*/ 1912114 w 1984518"/>
              <a:gd name="connsiteY5" fmla="*/ 1695897 h 3575953"/>
              <a:gd name="connsiteX6" fmla="*/ 1927492 w 1984518"/>
              <a:gd name="connsiteY6" fmla="*/ 3033871 h 3575953"/>
              <a:gd name="connsiteX7" fmla="*/ 1491436 w 1984518"/>
              <a:gd name="connsiteY7" fmla="*/ 3529460 h 3575953"/>
              <a:gd name="connsiteX8" fmla="*/ 633075 w 1984518"/>
              <a:gd name="connsiteY8" fmla="*/ 3515172 h 3575953"/>
              <a:gd name="connsiteX9" fmla="*/ 25568 w 1984518"/>
              <a:gd name="connsiteY9" fmla="*/ 3036253 h 3575953"/>
              <a:gd name="connsiteX10" fmla="*/ 54740 w 1984518"/>
              <a:gd name="connsiteY10" fmla="*/ 1753047 h 3575953"/>
              <a:gd name="connsiteX11" fmla="*/ 11281 w 1984518"/>
              <a:gd name="connsiteY11" fmla="*/ 689714 h 357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84518" h="3575953">
                <a:moveTo>
                  <a:pt x="11281" y="689714"/>
                </a:moveTo>
                <a:cubicBezTo>
                  <a:pt x="11281" y="504122"/>
                  <a:pt x="65531" y="235401"/>
                  <a:pt x="319703" y="116335"/>
                </a:cubicBezTo>
                <a:cubicBezTo>
                  <a:pt x="477060" y="35785"/>
                  <a:pt x="774262" y="32"/>
                  <a:pt x="926847" y="32"/>
                </a:cubicBezTo>
                <a:cubicBezTo>
                  <a:pt x="1079432" y="32"/>
                  <a:pt x="1298468" y="-3904"/>
                  <a:pt x="1477148" y="76646"/>
                </a:cubicBezTo>
                <a:cubicBezTo>
                  <a:pt x="1748465" y="148083"/>
                  <a:pt x="1923683" y="390017"/>
                  <a:pt x="1963688" y="622243"/>
                </a:cubicBezTo>
                <a:cubicBezTo>
                  <a:pt x="2030000" y="941631"/>
                  <a:pt x="1917240" y="1311024"/>
                  <a:pt x="1912114" y="1695897"/>
                </a:cubicBezTo>
                <a:cubicBezTo>
                  <a:pt x="1917240" y="2141888"/>
                  <a:pt x="1979516" y="2587880"/>
                  <a:pt x="1927492" y="3033871"/>
                </a:cubicBezTo>
                <a:cubicBezTo>
                  <a:pt x="1884630" y="3383178"/>
                  <a:pt x="1662741" y="3458022"/>
                  <a:pt x="1491436" y="3529460"/>
                </a:cubicBezTo>
                <a:cubicBezTo>
                  <a:pt x="1205316" y="3581847"/>
                  <a:pt x="919195" y="3605660"/>
                  <a:pt x="633075" y="3515172"/>
                </a:cubicBezTo>
                <a:cubicBezTo>
                  <a:pt x="418908" y="3443734"/>
                  <a:pt x="297030" y="3474858"/>
                  <a:pt x="25568" y="3036253"/>
                </a:cubicBezTo>
                <a:cubicBezTo>
                  <a:pt x="-45671" y="2415632"/>
                  <a:pt x="54541" y="2195070"/>
                  <a:pt x="54740" y="1753047"/>
                </a:cubicBezTo>
                <a:cubicBezTo>
                  <a:pt x="54541" y="1339599"/>
                  <a:pt x="11480" y="1103162"/>
                  <a:pt x="11281" y="689714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6"/>
          <p:cNvSpPr/>
          <p:nvPr/>
        </p:nvSpPr>
        <p:spPr>
          <a:xfrm>
            <a:off x="4040025" y="934959"/>
            <a:ext cx="648072" cy="4015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8" name="グループ化 37"/>
          <p:cNvGrpSpPr/>
          <p:nvPr/>
        </p:nvGrpSpPr>
        <p:grpSpPr>
          <a:xfrm>
            <a:off x="4089173" y="945001"/>
            <a:ext cx="216024" cy="216024"/>
            <a:chOff x="2375955" y="1021930"/>
            <a:chExt cx="216024" cy="216024"/>
          </a:xfrm>
        </p:grpSpPr>
        <p:sp>
          <p:nvSpPr>
            <p:cNvPr id="39" name="楕円 7"/>
            <p:cNvSpPr/>
            <p:nvPr/>
          </p:nvSpPr>
          <p:spPr>
            <a:xfrm>
              <a:off x="2375955" y="102193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9"/>
            <p:cNvSpPr/>
            <p:nvPr/>
          </p:nvSpPr>
          <p:spPr>
            <a:xfrm>
              <a:off x="2516543" y="1129942"/>
              <a:ext cx="45720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1" name="楕円 13"/>
          <p:cNvSpPr/>
          <p:nvPr/>
        </p:nvSpPr>
        <p:spPr>
          <a:xfrm>
            <a:off x="4650242" y="1223997"/>
            <a:ext cx="238681" cy="1689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リーフォーム: 図形 1026"/>
          <p:cNvSpPr/>
          <p:nvPr/>
        </p:nvSpPr>
        <p:spPr>
          <a:xfrm>
            <a:off x="3957438" y="3617216"/>
            <a:ext cx="380014" cy="293342"/>
          </a:xfrm>
          <a:custGeom>
            <a:avLst/>
            <a:gdLst>
              <a:gd name="connsiteX0" fmla="*/ 216074 w 381334"/>
              <a:gd name="connsiteY0" fmla="*/ 24623 h 323908"/>
              <a:gd name="connsiteX1" fmla="*/ 50974 w 381334"/>
              <a:gd name="connsiteY1" fmla="*/ 119873 h 323908"/>
              <a:gd name="connsiteX2" fmla="*/ 6524 w 381334"/>
              <a:gd name="connsiteY2" fmla="*/ 253223 h 323908"/>
              <a:gd name="connsiteX3" fmla="*/ 171624 w 381334"/>
              <a:gd name="connsiteY3" fmla="*/ 323073 h 323908"/>
              <a:gd name="connsiteX4" fmla="*/ 254174 w 381334"/>
              <a:gd name="connsiteY4" fmla="*/ 208773 h 323908"/>
              <a:gd name="connsiteX5" fmla="*/ 381174 w 381334"/>
              <a:gd name="connsiteY5" fmla="*/ 113523 h 323908"/>
              <a:gd name="connsiteX6" fmla="*/ 279574 w 381334"/>
              <a:gd name="connsiteY6" fmla="*/ 5573 h 323908"/>
              <a:gd name="connsiteX7" fmla="*/ 216074 w 381334"/>
              <a:gd name="connsiteY7" fmla="*/ 24623 h 323908"/>
              <a:gd name="connsiteX0" fmla="*/ 177293 w 380671"/>
              <a:gd name="connsiteY0" fmla="*/ 25085 h 324370"/>
              <a:gd name="connsiteX1" fmla="*/ 50293 w 380671"/>
              <a:gd name="connsiteY1" fmla="*/ 120335 h 324370"/>
              <a:gd name="connsiteX2" fmla="*/ 5843 w 380671"/>
              <a:gd name="connsiteY2" fmla="*/ 253685 h 324370"/>
              <a:gd name="connsiteX3" fmla="*/ 170943 w 380671"/>
              <a:gd name="connsiteY3" fmla="*/ 323535 h 324370"/>
              <a:gd name="connsiteX4" fmla="*/ 253493 w 380671"/>
              <a:gd name="connsiteY4" fmla="*/ 209235 h 324370"/>
              <a:gd name="connsiteX5" fmla="*/ 380493 w 380671"/>
              <a:gd name="connsiteY5" fmla="*/ 113985 h 324370"/>
              <a:gd name="connsiteX6" fmla="*/ 278893 w 380671"/>
              <a:gd name="connsiteY6" fmla="*/ 6035 h 324370"/>
              <a:gd name="connsiteX7" fmla="*/ 177293 w 380671"/>
              <a:gd name="connsiteY7" fmla="*/ 25085 h 324370"/>
              <a:gd name="connsiteX0" fmla="*/ 177293 w 380626"/>
              <a:gd name="connsiteY0" fmla="*/ 19996 h 319281"/>
              <a:gd name="connsiteX1" fmla="*/ 50293 w 380626"/>
              <a:gd name="connsiteY1" fmla="*/ 115246 h 319281"/>
              <a:gd name="connsiteX2" fmla="*/ 5843 w 380626"/>
              <a:gd name="connsiteY2" fmla="*/ 248596 h 319281"/>
              <a:gd name="connsiteX3" fmla="*/ 170943 w 380626"/>
              <a:gd name="connsiteY3" fmla="*/ 318446 h 319281"/>
              <a:gd name="connsiteX4" fmla="*/ 253493 w 380626"/>
              <a:gd name="connsiteY4" fmla="*/ 204146 h 319281"/>
              <a:gd name="connsiteX5" fmla="*/ 380493 w 380626"/>
              <a:gd name="connsiteY5" fmla="*/ 108896 h 319281"/>
              <a:gd name="connsiteX6" fmla="*/ 253493 w 380626"/>
              <a:gd name="connsiteY6" fmla="*/ 7296 h 319281"/>
              <a:gd name="connsiteX7" fmla="*/ 177293 w 380626"/>
              <a:gd name="connsiteY7" fmla="*/ 19996 h 319281"/>
              <a:gd name="connsiteX0" fmla="*/ 138622 w 380064"/>
              <a:gd name="connsiteY0" fmla="*/ 34698 h 314933"/>
              <a:gd name="connsiteX1" fmla="*/ 49722 w 380064"/>
              <a:gd name="connsiteY1" fmla="*/ 110898 h 314933"/>
              <a:gd name="connsiteX2" fmla="*/ 5272 w 380064"/>
              <a:gd name="connsiteY2" fmla="*/ 244248 h 314933"/>
              <a:gd name="connsiteX3" fmla="*/ 170372 w 380064"/>
              <a:gd name="connsiteY3" fmla="*/ 314098 h 314933"/>
              <a:gd name="connsiteX4" fmla="*/ 252922 w 380064"/>
              <a:gd name="connsiteY4" fmla="*/ 199798 h 314933"/>
              <a:gd name="connsiteX5" fmla="*/ 379922 w 380064"/>
              <a:gd name="connsiteY5" fmla="*/ 104548 h 314933"/>
              <a:gd name="connsiteX6" fmla="*/ 252922 w 380064"/>
              <a:gd name="connsiteY6" fmla="*/ 2948 h 314933"/>
              <a:gd name="connsiteX7" fmla="*/ 138622 w 380064"/>
              <a:gd name="connsiteY7" fmla="*/ 34698 h 314933"/>
              <a:gd name="connsiteX0" fmla="*/ 138622 w 380014"/>
              <a:gd name="connsiteY0" fmla="*/ 13107 h 293342"/>
              <a:gd name="connsiteX1" fmla="*/ 49722 w 380014"/>
              <a:gd name="connsiteY1" fmla="*/ 89307 h 293342"/>
              <a:gd name="connsiteX2" fmla="*/ 5272 w 380014"/>
              <a:gd name="connsiteY2" fmla="*/ 222657 h 293342"/>
              <a:gd name="connsiteX3" fmla="*/ 170372 w 380014"/>
              <a:gd name="connsiteY3" fmla="*/ 292507 h 293342"/>
              <a:gd name="connsiteX4" fmla="*/ 252922 w 380014"/>
              <a:gd name="connsiteY4" fmla="*/ 178207 h 293342"/>
              <a:gd name="connsiteX5" fmla="*/ 379922 w 380014"/>
              <a:gd name="connsiteY5" fmla="*/ 82957 h 293342"/>
              <a:gd name="connsiteX6" fmla="*/ 202122 w 380014"/>
              <a:gd name="connsiteY6" fmla="*/ 6757 h 293342"/>
              <a:gd name="connsiteX7" fmla="*/ 138622 w 380014"/>
              <a:gd name="connsiteY7" fmla="*/ 13107 h 29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0014" h="293342">
                <a:moveTo>
                  <a:pt x="138622" y="13107"/>
                </a:moveTo>
                <a:cubicBezTo>
                  <a:pt x="113222" y="26865"/>
                  <a:pt x="71947" y="54382"/>
                  <a:pt x="49722" y="89307"/>
                </a:cubicBezTo>
                <a:cubicBezTo>
                  <a:pt x="27497" y="124232"/>
                  <a:pt x="-14836" y="188790"/>
                  <a:pt x="5272" y="222657"/>
                </a:cubicBezTo>
                <a:cubicBezTo>
                  <a:pt x="25380" y="256524"/>
                  <a:pt x="129097" y="299915"/>
                  <a:pt x="170372" y="292507"/>
                </a:cubicBezTo>
                <a:cubicBezTo>
                  <a:pt x="211647" y="285099"/>
                  <a:pt x="217997" y="213132"/>
                  <a:pt x="252922" y="178207"/>
                </a:cubicBezTo>
                <a:cubicBezTo>
                  <a:pt x="287847" y="143282"/>
                  <a:pt x="375689" y="116824"/>
                  <a:pt x="379922" y="82957"/>
                </a:cubicBezTo>
                <a:cubicBezTo>
                  <a:pt x="384155" y="49090"/>
                  <a:pt x="242339" y="18399"/>
                  <a:pt x="202122" y="6757"/>
                </a:cubicBezTo>
                <a:cubicBezTo>
                  <a:pt x="161905" y="-4885"/>
                  <a:pt x="164022" y="-651"/>
                  <a:pt x="138622" y="13107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: 図形 36"/>
          <p:cNvSpPr/>
          <p:nvPr/>
        </p:nvSpPr>
        <p:spPr>
          <a:xfrm flipH="1">
            <a:off x="5284891" y="3617216"/>
            <a:ext cx="380014" cy="293342"/>
          </a:xfrm>
          <a:custGeom>
            <a:avLst/>
            <a:gdLst>
              <a:gd name="connsiteX0" fmla="*/ 216074 w 381334"/>
              <a:gd name="connsiteY0" fmla="*/ 24623 h 323908"/>
              <a:gd name="connsiteX1" fmla="*/ 50974 w 381334"/>
              <a:gd name="connsiteY1" fmla="*/ 119873 h 323908"/>
              <a:gd name="connsiteX2" fmla="*/ 6524 w 381334"/>
              <a:gd name="connsiteY2" fmla="*/ 253223 h 323908"/>
              <a:gd name="connsiteX3" fmla="*/ 171624 w 381334"/>
              <a:gd name="connsiteY3" fmla="*/ 323073 h 323908"/>
              <a:gd name="connsiteX4" fmla="*/ 254174 w 381334"/>
              <a:gd name="connsiteY4" fmla="*/ 208773 h 323908"/>
              <a:gd name="connsiteX5" fmla="*/ 381174 w 381334"/>
              <a:gd name="connsiteY5" fmla="*/ 113523 h 323908"/>
              <a:gd name="connsiteX6" fmla="*/ 279574 w 381334"/>
              <a:gd name="connsiteY6" fmla="*/ 5573 h 323908"/>
              <a:gd name="connsiteX7" fmla="*/ 216074 w 381334"/>
              <a:gd name="connsiteY7" fmla="*/ 24623 h 323908"/>
              <a:gd name="connsiteX0" fmla="*/ 177293 w 380671"/>
              <a:gd name="connsiteY0" fmla="*/ 25085 h 324370"/>
              <a:gd name="connsiteX1" fmla="*/ 50293 w 380671"/>
              <a:gd name="connsiteY1" fmla="*/ 120335 h 324370"/>
              <a:gd name="connsiteX2" fmla="*/ 5843 w 380671"/>
              <a:gd name="connsiteY2" fmla="*/ 253685 h 324370"/>
              <a:gd name="connsiteX3" fmla="*/ 170943 w 380671"/>
              <a:gd name="connsiteY3" fmla="*/ 323535 h 324370"/>
              <a:gd name="connsiteX4" fmla="*/ 253493 w 380671"/>
              <a:gd name="connsiteY4" fmla="*/ 209235 h 324370"/>
              <a:gd name="connsiteX5" fmla="*/ 380493 w 380671"/>
              <a:gd name="connsiteY5" fmla="*/ 113985 h 324370"/>
              <a:gd name="connsiteX6" fmla="*/ 278893 w 380671"/>
              <a:gd name="connsiteY6" fmla="*/ 6035 h 324370"/>
              <a:gd name="connsiteX7" fmla="*/ 177293 w 380671"/>
              <a:gd name="connsiteY7" fmla="*/ 25085 h 324370"/>
              <a:gd name="connsiteX0" fmla="*/ 177293 w 380626"/>
              <a:gd name="connsiteY0" fmla="*/ 19996 h 319281"/>
              <a:gd name="connsiteX1" fmla="*/ 50293 w 380626"/>
              <a:gd name="connsiteY1" fmla="*/ 115246 h 319281"/>
              <a:gd name="connsiteX2" fmla="*/ 5843 w 380626"/>
              <a:gd name="connsiteY2" fmla="*/ 248596 h 319281"/>
              <a:gd name="connsiteX3" fmla="*/ 170943 w 380626"/>
              <a:gd name="connsiteY3" fmla="*/ 318446 h 319281"/>
              <a:gd name="connsiteX4" fmla="*/ 253493 w 380626"/>
              <a:gd name="connsiteY4" fmla="*/ 204146 h 319281"/>
              <a:gd name="connsiteX5" fmla="*/ 380493 w 380626"/>
              <a:gd name="connsiteY5" fmla="*/ 108896 h 319281"/>
              <a:gd name="connsiteX6" fmla="*/ 253493 w 380626"/>
              <a:gd name="connsiteY6" fmla="*/ 7296 h 319281"/>
              <a:gd name="connsiteX7" fmla="*/ 177293 w 380626"/>
              <a:gd name="connsiteY7" fmla="*/ 19996 h 319281"/>
              <a:gd name="connsiteX0" fmla="*/ 138622 w 380064"/>
              <a:gd name="connsiteY0" fmla="*/ 34698 h 314933"/>
              <a:gd name="connsiteX1" fmla="*/ 49722 w 380064"/>
              <a:gd name="connsiteY1" fmla="*/ 110898 h 314933"/>
              <a:gd name="connsiteX2" fmla="*/ 5272 w 380064"/>
              <a:gd name="connsiteY2" fmla="*/ 244248 h 314933"/>
              <a:gd name="connsiteX3" fmla="*/ 170372 w 380064"/>
              <a:gd name="connsiteY3" fmla="*/ 314098 h 314933"/>
              <a:gd name="connsiteX4" fmla="*/ 252922 w 380064"/>
              <a:gd name="connsiteY4" fmla="*/ 199798 h 314933"/>
              <a:gd name="connsiteX5" fmla="*/ 379922 w 380064"/>
              <a:gd name="connsiteY5" fmla="*/ 104548 h 314933"/>
              <a:gd name="connsiteX6" fmla="*/ 252922 w 380064"/>
              <a:gd name="connsiteY6" fmla="*/ 2948 h 314933"/>
              <a:gd name="connsiteX7" fmla="*/ 138622 w 380064"/>
              <a:gd name="connsiteY7" fmla="*/ 34698 h 314933"/>
              <a:gd name="connsiteX0" fmla="*/ 138622 w 380014"/>
              <a:gd name="connsiteY0" fmla="*/ 13107 h 293342"/>
              <a:gd name="connsiteX1" fmla="*/ 49722 w 380014"/>
              <a:gd name="connsiteY1" fmla="*/ 89307 h 293342"/>
              <a:gd name="connsiteX2" fmla="*/ 5272 w 380014"/>
              <a:gd name="connsiteY2" fmla="*/ 222657 h 293342"/>
              <a:gd name="connsiteX3" fmla="*/ 170372 w 380014"/>
              <a:gd name="connsiteY3" fmla="*/ 292507 h 293342"/>
              <a:gd name="connsiteX4" fmla="*/ 252922 w 380014"/>
              <a:gd name="connsiteY4" fmla="*/ 178207 h 293342"/>
              <a:gd name="connsiteX5" fmla="*/ 379922 w 380014"/>
              <a:gd name="connsiteY5" fmla="*/ 82957 h 293342"/>
              <a:gd name="connsiteX6" fmla="*/ 202122 w 380014"/>
              <a:gd name="connsiteY6" fmla="*/ 6757 h 293342"/>
              <a:gd name="connsiteX7" fmla="*/ 138622 w 380014"/>
              <a:gd name="connsiteY7" fmla="*/ 13107 h 29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0014" h="293342">
                <a:moveTo>
                  <a:pt x="138622" y="13107"/>
                </a:moveTo>
                <a:cubicBezTo>
                  <a:pt x="113222" y="26865"/>
                  <a:pt x="71947" y="54382"/>
                  <a:pt x="49722" y="89307"/>
                </a:cubicBezTo>
                <a:cubicBezTo>
                  <a:pt x="27497" y="124232"/>
                  <a:pt x="-14836" y="188790"/>
                  <a:pt x="5272" y="222657"/>
                </a:cubicBezTo>
                <a:cubicBezTo>
                  <a:pt x="25380" y="256524"/>
                  <a:pt x="129097" y="299915"/>
                  <a:pt x="170372" y="292507"/>
                </a:cubicBezTo>
                <a:cubicBezTo>
                  <a:pt x="211647" y="285099"/>
                  <a:pt x="217997" y="213132"/>
                  <a:pt x="252922" y="178207"/>
                </a:cubicBezTo>
                <a:cubicBezTo>
                  <a:pt x="287847" y="143282"/>
                  <a:pt x="375689" y="116824"/>
                  <a:pt x="379922" y="82957"/>
                </a:cubicBezTo>
                <a:cubicBezTo>
                  <a:pt x="384155" y="49090"/>
                  <a:pt x="242339" y="18399"/>
                  <a:pt x="202122" y="6757"/>
                </a:cubicBezTo>
                <a:cubicBezTo>
                  <a:pt x="161905" y="-4885"/>
                  <a:pt x="164022" y="-651"/>
                  <a:pt x="138622" y="13107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/>
          <p:cNvCxnSpPr>
            <a:cxnSpLocks/>
          </p:cNvCxnSpPr>
          <p:nvPr/>
        </p:nvCxnSpPr>
        <p:spPr>
          <a:xfrm flipH="1">
            <a:off x="4023763" y="3782722"/>
            <a:ext cx="53246" cy="97675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cxnSpLocks/>
          </p:cNvCxnSpPr>
          <p:nvPr/>
        </p:nvCxnSpPr>
        <p:spPr>
          <a:xfrm>
            <a:off x="5537590" y="3782722"/>
            <a:ext cx="53246" cy="97675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フリーフォーム: 図形 11"/>
          <p:cNvSpPr/>
          <p:nvPr/>
        </p:nvSpPr>
        <p:spPr>
          <a:xfrm rot="20435388">
            <a:off x="4393729" y="1320689"/>
            <a:ext cx="729066" cy="247814"/>
          </a:xfrm>
          <a:custGeom>
            <a:avLst/>
            <a:gdLst>
              <a:gd name="connsiteX0" fmla="*/ 134418 w 496496"/>
              <a:gd name="connsiteY0" fmla="*/ 2732 h 193506"/>
              <a:gd name="connsiteX1" fmla="*/ 20118 w 496496"/>
              <a:gd name="connsiteY1" fmla="*/ 40832 h 193506"/>
              <a:gd name="connsiteX2" fmla="*/ 12498 w 496496"/>
              <a:gd name="connsiteY2" fmla="*/ 155132 h 193506"/>
              <a:gd name="connsiteX3" fmla="*/ 149658 w 496496"/>
              <a:gd name="connsiteY3" fmla="*/ 193232 h 193506"/>
              <a:gd name="connsiteX4" fmla="*/ 233478 w 496496"/>
              <a:gd name="connsiteY4" fmla="*/ 139892 h 193506"/>
              <a:gd name="connsiteX5" fmla="*/ 355398 w 496496"/>
              <a:gd name="connsiteY5" fmla="*/ 185612 h 193506"/>
              <a:gd name="connsiteX6" fmla="*/ 469698 w 496496"/>
              <a:gd name="connsiteY6" fmla="*/ 162752 h 193506"/>
              <a:gd name="connsiteX7" fmla="*/ 492558 w 496496"/>
              <a:gd name="connsiteY7" fmla="*/ 86552 h 193506"/>
              <a:gd name="connsiteX8" fmla="*/ 408738 w 496496"/>
              <a:gd name="connsiteY8" fmla="*/ 10352 h 193506"/>
              <a:gd name="connsiteX9" fmla="*/ 317298 w 496496"/>
              <a:gd name="connsiteY9" fmla="*/ 2732 h 193506"/>
              <a:gd name="connsiteX0" fmla="*/ 249160 w 502692"/>
              <a:gd name="connsiteY0" fmla="*/ 0 h 233701"/>
              <a:gd name="connsiteX1" fmla="*/ 26314 w 502692"/>
              <a:gd name="connsiteY1" fmla="*/ 81027 h 233701"/>
              <a:gd name="connsiteX2" fmla="*/ 18694 w 502692"/>
              <a:gd name="connsiteY2" fmla="*/ 195327 h 233701"/>
              <a:gd name="connsiteX3" fmla="*/ 155854 w 502692"/>
              <a:gd name="connsiteY3" fmla="*/ 233427 h 233701"/>
              <a:gd name="connsiteX4" fmla="*/ 239674 w 502692"/>
              <a:gd name="connsiteY4" fmla="*/ 180087 h 233701"/>
              <a:gd name="connsiteX5" fmla="*/ 361594 w 502692"/>
              <a:gd name="connsiteY5" fmla="*/ 225807 h 233701"/>
              <a:gd name="connsiteX6" fmla="*/ 475894 w 502692"/>
              <a:gd name="connsiteY6" fmla="*/ 202947 h 233701"/>
              <a:gd name="connsiteX7" fmla="*/ 498754 w 502692"/>
              <a:gd name="connsiteY7" fmla="*/ 126747 h 233701"/>
              <a:gd name="connsiteX8" fmla="*/ 414934 w 502692"/>
              <a:gd name="connsiteY8" fmla="*/ 50547 h 233701"/>
              <a:gd name="connsiteX9" fmla="*/ 323494 w 502692"/>
              <a:gd name="connsiteY9" fmla="*/ 42927 h 23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2692" h="233701">
                <a:moveTo>
                  <a:pt x="249160" y="0"/>
                </a:moveTo>
                <a:cubicBezTo>
                  <a:pt x="202170" y="6350"/>
                  <a:pt x="64725" y="48473"/>
                  <a:pt x="26314" y="81027"/>
                </a:cubicBezTo>
                <a:cubicBezTo>
                  <a:pt x="-12097" y="113582"/>
                  <a:pt x="-2896" y="169927"/>
                  <a:pt x="18694" y="195327"/>
                </a:cubicBezTo>
                <a:cubicBezTo>
                  <a:pt x="40284" y="220727"/>
                  <a:pt x="119024" y="235967"/>
                  <a:pt x="155854" y="233427"/>
                </a:cubicBezTo>
                <a:cubicBezTo>
                  <a:pt x="192684" y="230887"/>
                  <a:pt x="205384" y="181357"/>
                  <a:pt x="239674" y="180087"/>
                </a:cubicBezTo>
                <a:cubicBezTo>
                  <a:pt x="273964" y="178817"/>
                  <a:pt x="322224" y="221997"/>
                  <a:pt x="361594" y="225807"/>
                </a:cubicBezTo>
                <a:cubicBezTo>
                  <a:pt x="400964" y="229617"/>
                  <a:pt x="453034" y="219457"/>
                  <a:pt x="475894" y="202947"/>
                </a:cubicBezTo>
                <a:cubicBezTo>
                  <a:pt x="498754" y="186437"/>
                  <a:pt x="508914" y="152147"/>
                  <a:pt x="498754" y="126747"/>
                </a:cubicBezTo>
                <a:cubicBezTo>
                  <a:pt x="488594" y="101347"/>
                  <a:pt x="444144" y="64517"/>
                  <a:pt x="414934" y="50547"/>
                </a:cubicBezTo>
                <a:cubicBezTo>
                  <a:pt x="385724" y="36577"/>
                  <a:pt x="354609" y="39752"/>
                  <a:pt x="323494" y="4292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フリーフォーム 46"/>
          <p:cNvSpPr/>
          <p:nvPr/>
        </p:nvSpPr>
        <p:spPr>
          <a:xfrm>
            <a:off x="4561570" y="1611264"/>
            <a:ext cx="323850" cy="108114"/>
          </a:xfrm>
          <a:custGeom>
            <a:avLst/>
            <a:gdLst>
              <a:gd name="connsiteX0" fmla="*/ 0 w 431800"/>
              <a:gd name="connsiteY0" fmla="*/ 50800 h 140665"/>
              <a:gd name="connsiteX1" fmla="*/ 165100 w 431800"/>
              <a:gd name="connsiteY1" fmla="*/ 139700 h 140665"/>
              <a:gd name="connsiteX2" fmla="*/ 431800 w 431800"/>
              <a:gd name="connsiteY2" fmla="*/ 0 h 140665"/>
              <a:gd name="connsiteX0" fmla="*/ 0 w 323850"/>
              <a:gd name="connsiteY0" fmla="*/ 19050 h 108114"/>
              <a:gd name="connsiteX1" fmla="*/ 165100 w 323850"/>
              <a:gd name="connsiteY1" fmla="*/ 107950 h 108114"/>
              <a:gd name="connsiteX2" fmla="*/ 323850 w 323850"/>
              <a:gd name="connsiteY2" fmla="*/ 0 h 10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" h="108114">
                <a:moveTo>
                  <a:pt x="0" y="19050"/>
                </a:moveTo>
                <a:cubicBezTo>
                  <a:pt x="46566" y="67733"/>
                  <a:pt x="111125" y="111125"/>
                  <a:pt x="165100" y="107950"/>
                </a:cubicBezTo>
                <a:cubicBezTo>
                  <a:pt x="219075" y="104775"/>
                  <a:pt x="226483" y="65616"/>
                  <a:pt x="32385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フリーフォーム: 図形 14"/>
          <p:cNvSpPr/>
          <p:nvPr/>
        </p:nvSpPr>
        <p:spPr>
          <a:xfrm rot="19883880">
            <a:off x="4887075" y="1466418"/>
            <a:ext cx="126305" cy="281854"/>
          </a:xfrm>
          <a:custGeom>
            <a:avLst/>
            <a:gdLst>
              <a:gd name="connsiteX0" fmla="*/ 13198 w 169745"/>
              <a:gd name="connsiteY0" fmla="*/ 30480 h 242521"/>
              <a:gd name="connsiteX1" fmla="*/ 13198 w 169745"/>
              <a:gd name="connsiteY1" fmla="*/ 220980 h 242521"/>
              <a:gd name="connsiteX2" fmla="*/ 150358 w 169745"/>
              <a:gd name="connsiteY2" fmla="*/ 213360 h 242521"/>
              <a:gd name="connsiteX3" fmla="*/ 165598 w 169745"/>
              <a:gd name="connsiteY3" fmla="*/ 0 h 242521"/>
              <a:gd name="connsiteX0" fmla="*/ 12824 w 170065"/>
              <a:gd name="connsiteY0" fmla="*/ 0 h 281854"/>
              <a:gd name="connsiteX1" fmla="*/ 13518 w 170065"/>
              <a:gd name="connsiteY1" fmla="*/ 255875 h 281854"/>
              <a:gd name="connsiteX2" fmla="*/ 150678 w 170065"/>
              <a:gd name="connsiteY2" fmla="*/ 248255 h 281854"/>
              <a:gd name="connsiteX3" fmla="*/ 165918 w 170065"/>
              <a:gd name="connsiteY3" fmla="*/ 34895 h 28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65" h="281854">
                <a:moveTo>
                  <a:pt x="12824" y="0"/>
                </a:moveTo>
                <a:cubicBezTo>
                  <a:pt x="1394" y="80010"/>
                  <a:pt x="-9458" y="214499"/>
                  <a:pt x="13518" y="255875"/>
                </a:cubicBezTo>
                <a:cubicBezTo>
                  <a:pt x="36494" y="297251"/>
                  <a:pt x="125278" y="285085"/>
                  <a:pt x="150678" y="248255"/>
                </a:cubicBezTo>
                <a:cubicBezTo>
                  <a:pt x="176078" y="211425"/>
                  <a:pt x="170998" y="123160"/>
                  <a:pt x="165918" y="3489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: 図形 15"/>
          <p:cNvSpPr/>
          <p:nvPr/>
        </p:nvSpPr>
        <p:spPr>
          <a:xfrm rot="19883880">
            <a:off x="5013416" y="1463416"/>
            <a:ext cx="108526" cy="213619"/>
          </a:xfrm>
          <a:custGeom>
            <a:avLst/>
            <a:gdLst>
              <a:gd name="connsiteX0" fmla="*/ 99060 w 108526"/>
              <a:gd name="connsiteY0" fmla="*/ 0 h 213619"/>
              <a:gd name="connsiteX1" fmla="*/ 106680 w 108526"/>
              <a:gd name="connsiteY1" fmla="*/ 167640 h 213619"/>
              <a:gd name="connsiteX2" fmla="*/ 68580 w 108526"/>
              <a:gd name="connsiteY2" fmla="*/ 213360 h 213619"/>
              <a:gd name="connsiteX3" fmla="*/ 0 w 108526"/>
              <a:gd name="connsiteY3" fmla="*/ 182880 h 213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26" h="213619">
                <a:moveTo>
                  <a:pt x="99060" y="0"/>
                </a:moveTo>
                <a:cubicBezTo>
                  <a:pt x="105410" y="66040"/>
                  <a:pt x="111760" y="132080"/>
                  <a:pt x="106680" y="167640"/>
                </a:cubicBezTo>
                <a:cubicBezTo>
                  <a:pt x="101600" y="203200"/>
                  <a:pt x="86360" y="210820"/>
                  <a:pt x="68580" y="213360"/>
                </a:cubicBezTo>
                <a:cubicBezTo>
                  <a:pt x="50800" y="215900"/>
                  <a:pt x="25400" y="199390"/>
                  <a:pt x="0" y="1828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/>
          <p:cNvCxnSpPr>
            <a:stCxn id="46" idx="3"/>
            <a:endCxn id="47" idx="1"/>
          </p:cNvCxnSpPr>
          <p:nvPr/>
        </p:nvCxnSpPr>
        <p:spPr>
          <a:xfrm>
            <a:off x="4668721" y="1607212"/>
            <a:ext cx="57949" cy="112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4739055" y="1558312"/>
            <a:ext cx="85663" cy="124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フリーフォーム 51"/>
          <p:cNvSpPr/>
          <p:nvPr/>
        </p:nvSpPr>
        <p:spPr>
          <a:xfrm>
            <a:off x="3976102" y="811707"/>
            <a:ext cx="782160" cy="280167"/>
          </a:xfrm>
          <a:custGeom>
            <a:avLst/>
            <a:gdLst>
              <a:gd name="connsiteX0" fmla="*/ 92966 w 823216"/>
              <a:gd name="connsiteY0" fmla="*/ 0 h 274543"/>
              <a:gd name="connsiteX1" fmla="*/ 4066 w 823216"/>
              <a:gd name="connsiteY1" fmla="*/ 114300 h 274543"/>
              <a:gd name="connsiteX2" fmla="*/ 48516 w 823216"/>
              <a:gd name="connsiteY2" fmla="*/ 273050 h 274543"/>
              <a:gd name="connsiteX3" fmla="*/ 334266 w 823216"/>
              <a:gd name="connsiteY3" fmla="*/ 196850 h 274543"/>
              <a:gd name="connsiteX4" fmla="*/ 607316 w 823216"/>
              <a:gd name="connsiteY4" fmla="*/ 247650 h 274543"/>
              <a:gd name="connsiteX5" fmla="*/ 747016 w 823216"/>
              <a:gd name="connsiteY5" fmla="*/ 266700 h 274543"/>
              <a:gd name="connsiteX6" fmla="*/ 823216 w 823216"/>
              <a:gd name="connsiteY6" fmla="*/ 133350 h 274543"/>
              <a:gd name="connsiteX7" fmla="*/ 747016 w 823216"/>
              <a:gd name="connsiteY7" fmla="*/ 0 h 27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3216" h="274543">
                <a:moveTo>
                  <a:pt x="92966" y="0"/>
                </a:moveTo>
                <a:cubicBezTo>
                  <a:pt x="52220" y="34396"/>
                  <a:pt x="11474" y="68792"/>
                  <a:pt x="4066" y="114300"/>
                </a:cubicBezTo>
                <a:cubicBezTo>
                  <a:pt x="-3342" y="159808"/>
                  <a:pt x="-6517" y="259292"/>
                  <a:pt x="48516" y="273050"/>
                </a:cubicBezTo>
                <a:cubicBezTo>
                  <a:pt x="103549" y="286808"/>
                  <a:pt x="241133" y="201083"/>
                  <a:pt x="334266" y="196850"/>
                </a:cubicBezTo>
                <a:cubicBezTo>
                  <a:pt x="427399" y="192617"/>
                  <a:pt x="538524" y="236008"/>
                  <a:pt x="607316" y="247650"/>
                </a:cubicBezTo>
                <a:cubicBezTo>
                  <a:pt x="676108" y="259292"/>
                  <a:pt x="711033" y="285750"/>
                  <a:pt x="747016" y="266700"/>
                </a:cubicBezTo>
                <a:cubicBezTo>
                  <a:pt x="782999" y="247650"/>
                  <a:pt x="823216" y="177800"/>
                  <a:pt x="823216" y="133350"/>
                </a:cubicBezTo>
                <a:cubicBezTo>
                  <a:pt x="823216" y="88900"/>
                  <a:pt x="785116" y="44450"/>
                  <a:pt x="747016" y="0"/>
                </a:cubicBez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6"/>
          <p:cNvSpPr/>
          <p:nvPr/>
        </p:nvSpPr>
        <p:spPr>
          <a:xfrm>
            <a:off x="4832113" y="934959"/>
            <a:ext cx="648072" cy="4015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4" name="グループ化 53"/>
          <p:cNvGrpSpPr/>
          <p:nvPr/>
        </p:nvGrpSpPr>
        <p:grpSpPr>
          <a:xfrm>
            <a:off x="4881261" y="945001"/>
            <a:ext cx="216024" cy="216024"/>
            <a:chOff x="2375955" y="1021930"/>
            <a:chExt cx="216024" cy="216024"/>
          </a:xfrm>
        </p:grpSpPr>
        <p:sp>
          <p:nvSpPr>
            <p:cNvPr id="55" name="楕円 7"/>
            <p:cNvSpPr/>
            <p:nvPr/>
          </p:nvSpPr>
          <p:spPr>
            <a:xfrm>
              <a:off x="2375955" y="102193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9"/>
            <p:cNvSpPr/>
            <p:nvPr/>
          </p:nvSpPr>
          <p:spPr>
            <a:xfrm>
              <a:off x="2516543" y="1129942"/>
              <a:ext cx="45720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7" name="フリーフォーム 56"/>
          <p:cNvSpPr/>
          <p:nvPr/>
        </p:nvSpPr>
        <p:spPr>
          <a:xfrm>
            <a:off x="4768190" y="811707"/>
            <a:ext cx="782160" cy="280167"/>
          </a:xfrm>
          <a:custGeom>
            <a:avLst/>
            <a:gdLst>
              <a:gd name="connsiteX0" fmla="*/ 92966 w 823216"/>
              <a:gd name="connsiteY0" fmla="*/ 0 h 274543"/>
              <a:gd name="connsiteX1" fmla="*/ 4066 w 823216"/>
              <a:gd name="connsiteY1" fmla="*/ 114300 h 274543"/>
              <a:gd name="connsiteX2" fmla="*/ 48516 w 823216"/>
              <a:gd name="connsiteY2" fmla="*/ 273050 h 274543"/>
              <a:gd name="connsiteX3" fmla="*/ 334266 w 823216"/>
              <a:gd name="connsiteY3" fmla="*/ 196850 h 274543"/>
              <a:gd name="connsiteX4" fmla="*/ 607316 w 823216"/>
              <a:gd name="connsiteY4" fmla="*/ 247650 h 274543"/>
              <a:gd name="connsiteX5" fmla="*/ 747016 w 823216"/>
              <a:gd name="connsiteY5" fmla="*/ 266700 h 274543"/>
              <a:gd name="connsiteX6" fmla="*/ 823216 w 823216"/>
              <a:gd name="connsiteY6" fmla="*/ 133350 h 274543"/>
              <a:gd name="connsiteX7" fmla="*/ 747016 w 823216"/>
              <a:gd name="connsiteY7" fmla="*/ 0 h 27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3216" h="274543">
                <a:moveTo>
                  <a:pt x="92966" y="0"/>
                </a:moveTo>
                <a:cubicBezTo>
                  <a:pt x="52220" y="34396"/>
                  <a:pt x="11474" y="68792"/>
                  <a:pt x="4066" y="114300"/>
                </a:cubicBezTo>
                <a:cubicBezTo>
                  <a:pt x="-3342" y="159808"/>
                  <a:pt x="-6517" y="259292"/>
                  <a:pt x="48516" y="273050"/>
                </a:cubicBezTo>
                <a:cubicBezTo>
                  <a:pt x="103549" y="286808"/>
                  <a:pt x="241133" y="201083"/>
                  <a:pt x="334266" y="196850"/>
                </a:cubicBezTo>
                <a:cubicBezTo>
                  <a:pt x="427399" y="192617"/>
                  <a:pt x="538524" y="236008"/>
                  <a:pt x="607316" y="247650"/>
                </a:cubicBezTo>
                <a:cubicBezTo>
                  <a:pt x="676108" y="259292"/>
                  <a:pt x="711033" y="285750"/>
                  <a:pt x="747016" y="266700"/>
                </a:cubicBezTo>
                <a:cubicBezTo>
                  <a:pt x="782999" y="247650"/>
                  <a:pt x="823216" y="177800"/>
                  <a:pt x="823216" y="133350"/>
                </a:cubicBezTo>
                <a:cubicBezTo>
                  <a:pt x="823216" y="88900"/>
                  <a:pt x="785116" y="44450"/>
                  <a:pt x="747016" y="0"/>
                </a:cubicBez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 57"/>
          <p:cNvSpPr/>
          <p:nvPr/>
        </p:nvSpPr>
        <p:spPr>
          <a:xfrm>
            <a:off x="4691368" y="698451"/>
            <a:ext cx="69850" cy="133350"/>
          </a:xfrm>
          <a:custGeom>
            <a:avLst/>
            <a:gdLst>
              <a:gd name="connsiteX0" fmla="*/ 69850 w 69850"/>
              <a:gd name="connsiteY0" fmla="*/ 133350 h 133350"/>
              <a:gd name="connsiteX1" fmla="*/ 44450 w 69850"/>
              <a:gd name="connsiteY1" fmla="*/ 44450 h 133350"/>
              <a:gd name="connsiteX2" fmla="*/ 0 w 69850"/>
              <a:gd name="connsiteY2" fmla="*/ 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50" h="133350">
                <a:moveTo>
                  <a:pt x="69850" y="133350"/>
                </a:moveTo>
                <a:cubicBezTo>
                  <a:pt x="62971" y="100012"/>
                  <a:pt x="56092" y="66675"/>
                  <a:pt x="44450" y="44450"/>
                </a:cubicBezTo>
                <a:cubicBezTo>
                  <a:pt x="32808" y="22225"/>
                  <a:pt x="16404" y="11112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フリーフォーム 58"/>
          <p:cNvSpPr/>
          <p:nvPr/>
        </p:nvSpPr>
        <p:spPr>
          <a:xfrm flipH="1">
            <a:off x="4779661" y="698451"/>
            <a:ext cx="69850" cy="133350"/>
          </a:xfrm>
          <a:custGeom>
            <a:avLst/>
            <a:gdLst>
              <a:gd name="connsiteX0" fmla="*/ 69850 w 69850"/>
              <a:gd name="connsiteY0" fmla="*/ 133350 h 133350"/>
              <a:gd name="connsiteX1" fmla="*/ 44450 w 69850"/>
              <a:gd name="connsiteY1" fmla="*/ 44450 h 133350"/>
              <a:gd name="connsiteX2" fmla="*/ 0 w 69850"/>
              <a:gd name="connsiteY2" fmla="*/ 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50" h="133350">
                <a:moveTo>
                  <a:pt x="69850" y="133350"/>
                </a:moveTo>
                <a:cubicBezTo>
                  <a:pt x="62971" y="100012"/>
                  <a:pt x="56092" y="66675"/>
                  <a:pt x="44450" y="44450"/>
                </a:cubicBezTo>
                <a:cubicBezTo>
                  <a:pt x="32808" y="22225"/>
                  <a:pt x="16404" y="11112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/>
          <p:cNvCxnSpPr/>
          <p:nvPr/>
        </p:nvCxnSpPr>
        <p:spPr>
          <a:xfrm>
            <a:off x="3121332" y="3074131"/>
            <a:ext cx="72008" cy="39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円/楕円 60"/>
          <p:cNvSpPr/>
          <p:nvPr/>
        </p:nvSpPr>
        <p:spPr>
          <a:xfrm>
            <a:off x="3116866" y="1631046"/>
            <a:ext cx="81393" cy="502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3044858" y="1519944"/>
            <a:ext cx="153401" cy="683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2999674" y="1382739"/>
            <a:ext cx="214809" cy="978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 rot="1535782">
            <a:off x="3193451" y="1707156"/>
            <a:ext cx="64754" cy="4838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5" name="グループ化 64"/>
          <p:cNvGrpSpPr/>
          <p:nvPr/>
        </p:nvGrpSpPr>
        <p:grpSpPr>
          <a:xfrm>
            <a:off x="5010155" y="2069809"/>
            <a:ext cx="517001" cy="468437"/>
            <a:chOff x="4211960" y="2146058"/>
            <a:chExt cx="517001" cy="468437"/>
          </a:xfrm>
        </p:grpSpPr>
        <p:sp>
          <p:nvSpPr>
            <p:cNvPr id="66" name="台形 65"/>
            <p:cNvSpPr/>
            <p:nvPr/>
          </p:nvSpPr>
          <p:spPr>
            <a:xfrm flipV="1">
              <a:off x="4234962" y="2246800"/>
              <a:ext cx="470998" cy="367693"/>
            </a:xfrm>
            <a:prstGeom prst="trapezoid">
              <a:avLst>
                <a:gd name="adj" fmla="val 1618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台形 66"/>
            <p:cNvSpPr/>
            <p:nvPr/>
          </p:nvSpPr>
          <p:spPr>
            <a:xfrm flipV="1">
              <a:off x="4211960" y="2146058"/>
              <a:ext cx="517001" cy="468437"/>
            </a:xfrm>
            <a:prstGeom prst="trapezoid">
              <a:avLst>
                <a:gd name="adj" fmla="val 1618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フリーフォーム 67"/>
            <p:cNvSpPr/>
            <p:nvPr/>
          </p:nvSpPr>
          <p:spPr>
            <a:xfrm>
              <a:off x="4273550" y="2209800"/>
              <a:ext cx="146050" cy="139700"/>
            </a:xfrm>
            <a:custGeom>
              <a:avLst/>
              <a:gdLst>
                <a:gd name="connsiteX0" fmla="*/ 31750 w 146050"/>
                <a:gd name="connsiteY0" fmla="*/ 0 h 139700"/>
                <a:gd name="connsiteX1" fmla="*/ 31750 w 146050"/>
                <a:gd name="connsiteY1" fmla="*/ 0 h 139700"/>
                <a:gd name="connsiteX2" fmla="*/ 0 w 146050"/>
                <a:gd name="connsiteY2" fmla="*/ 73025 h 139700"/>
                <a:gd name="connsiteX3" fmla="*/ 47625 w 146050"/>
                <a:gd name="connsiteY3" fmla="*/ 139700 h 139700"/>
                <a:gd name="connsiteX4" fmla="*/ 123825 w 146050"/>
                <a:gd name="connsiteY4" fmla="*/ 127000 h 139700"/>
                <a:gd name="connsiteX5" fmla="*/ 127000 w 146050"/>
                <a:gd name="connsiteY5" fmla="*/ 82550 h 139700"/>
                <a:gd name="connsiteX6" fmla="*/ 146050 w 146050"/>
                <a:gd name="connsiteY6" fmla="*/ 28575 h 139700"/>
                <a:gd name="connsiteX7" fmla="*/ 31750 w 146050"/>
                <a:gd name="connsiteY7" fmla="*/ 0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050" h="139700">
                  <a:moveTo>
                    <a:pt x="31750" y="0"/>
                  </a:moveTo>
                  <a:lnTo>
                    <a:pt x="31750" y="0"/>
                  </a:lnTo>
                  <a:lnTo>
                    <a:pt x="0" y="73025"/>
                  </a:lnTo>
                  <a:lnTo>
                    <a:pt x="47625" y="139700"/>
                  </a:lnTo>
                  <a:lnTo>
                    <a:pt x="123825" y="127000"/>
                  </a:lnTo>
                  <a:cubicBezTo>
                    <a:pt x="127584" y="93166"/>
                    <a:pt x="127000" y="108009"/>
                    <a:pt x="127000" y="82550"/>
                  </a:cubicBezTo>
                  <a:lnTo>
                    <a:pt x="146050" y="28575"/>
                  </a:lnTo>
                  <a:lnTo>
                    <a:pt x="31750" y="0"/>
                  </a:lnTo>
                  <a:close/>
                </a:path>
              </a:pathLst>
            </a:cu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フリーフォーム 68"/>
            <p:cNvSpPr/>
            <p:nvPr/>
          </p:nvSpPr>
          <p:spPr>
            <a:xfrm>
              <a:off x="4426956" y="2229663"/>
              <a:ext cx="111125" cy="103961"/>
            </a:xfrm>
            <a:custGeom>
              <a:avLst/>
              <a:gdLst>
                <a:gd name="connsiteX0" fmla="*/ 31750 w 146050"/>
                <a:gd name="connsiteY0" fmla="*/ 0 h 139700"/>
                <a:gd name="connsiteX1" fmla="*/ 31750 w 146050"/>
                <a:gd name="connsiteY1" fmla="*/ 0 h 139700"/>
                <a:gd name="connsiteX2" fmla="*/ 0 w 146050"/>
                <a:gd name="connsiteY2" fmla="*/ 73025 h 139700"/>
                <a:gd name="connsiteX3" fmla="*/ 47625 w 146050"/>
                <a:gd name="connsiteY3" fmla="*/ 139700 h 139700"/>
                <a:gd name="connsiteX4" fmla="*/ 123825 w 146050"/>
                <a:gd name="connsiteY4" fmla="*/ 127000 h 139700"/>
                <a:gd name="connsiteX5" fmla="*/ 127000 w 146050"/>
                <a:gd name="connsiteY5" fmla="*/ 82550 h 139700"/>
                <a:gd name="connsiteX6" fmla="*/ 146050 w 146050"/>
                <a:gd name="connsiteY6" fmla="*/ 28575 h 139700"/>
                <a:gd name="connsiteX7" fmla="*/ 31750 w 146050"/>
                <a:gd name="connsiteY7" fmla="*/ 0 h 139700"/>
                <a:gd name="connsiteX0" fmla="*/ 50800 w 146050"/>
                <a:gd name="connsiteY0" fmla="*/ 24052 h 141527"/>
                <a:gd name="connsiteX1" fmla="*/ 31750 w 146050"/>
                <a:gd name="connsiteY1" fmla="*/ 1827 h 141527"/>
                <a:gd name="connsiteX2" fmla="*/ 0 w 146050"/>
                <a:gd name="connsiteY2" fmla="*/ 74852 h 141527"/>
                <a:gd name="connsiteX3" fmla="*/ 47625 w 146050"/>
                <a:gd name="connsiteY3" fmla="*/ 141527 h 141527"/>
                <a:gd name="connsiteX4" fmla="*/ 123825 w 146050"/>
                <a:gd name="connsiteY4" fmla="*/ 128827 h 141527"/>
                <a:gd name="connsiteX5" fmla="*/ 127000 w 146050"/>
                <a:gd name="connsiteY5" fmla="*/ 84377 h 141527"/>
                <a:gd name="connsiteX6" fmla="*/ 146050 w 146050"/>
                <a:gd name="connsiteY6" fmla="*/ 30402 h 141527"/>
                <a:gd name="connsiteX7" fmla="*/ 50800 w 146050"/>
                <a:gd name="connsiteY7" fmla="*/ 24052 h 141527"/>
                <a:gd name="connsiteX0" fmla="*/ 50800 w 149225"/>
                <a:gd name="connsiteY0" fmla="*/ 24052 h 141527"/>
                <a:gd name="connsiteX1" fmla="*/ 31750 w 149225"/>
                <a:gd name="connsiteY1" fmla="*/ 1827 h 141527"/>
                <a:gd name="connsiteX2" fmla="*/ 0 w 149225"/>
                <a:gd name="connsiteY2" fmla="*/ 74852 h 141527"/>
                <a:gd name="connsiteX3" fmla="*/ 47625 w 149225"/>
                <a:gd name="connsiteY3" fmla="*/ 141527 h 141527"/>
                <a:gd name="connsiteX4" fmla="*/ 123825 w 149225"/>
                <a:gd name="connsiteY4" fmla="*/ 128827 h 141527"/>
                <a:gd name="connsiteX5" fmla="*/ 127000 w 149225"/>
                <a:gd name="connsiteY5" fmla="*/ 84377 h 141527"/>
                <a:gd name="connsiteX6" fmla="*/ 149225 w 149225"/>
                <a:gd name="connsiteY6" fmla="*/ 20877 h 141527"/>
                <a:gd name="connsiteX7" fmla="*/ 50800 w 149225"/>
                <a:gd name="connsiteY7" fmla="*/ 24052 h 141527"/>
                <a:gd name="connsiteX0" fmla="*/ 50800 w 149225"/>
                <a:gd name="connsiteY0" fmla="*/ 3175 h 120650"/>
                <a:gd name="connsiteX1" fmla="*/ 6350 w 149225"/>
                <a:gd name="connsiteY1" fmla="*/ 15875 h 120650"/>
                <a:gd name="connsiteX2" fmla="*/ 0 w 149225"/>
                <a:gd name="connsiteY2" fmla="*/ 53975 h 120650"/>
                <a:gd name="connsiteX3" fmla="*/ 47625 w 149225"/>
                <a:gd name="connsiteY3" fmla="*/ 120650 h 120650"/>
                <a:gd name="connsiteX4" fmla="*/ 123825 w 149225"/>
                <a:gd name="connsiteY4" fmla="*/ 107950 h 120650"/>
                <a:gd name="connsiteX5" fmla="*/ 127000 w 149225"/>
                <a:gd name="connsiteY5" fmla="*/ 63500 h 120650"/>
                <a:gd name="connsiteX6" fmla="*/ 149225 w 149225"/>
                <a:gd name="connsiteY6" fmla="*/ 0 h 120650"/>
                <a:gd name="connsiteX7" fmla="*/ 50800 w 149225"/>
                <a:gd name="connsiteY7" fmla="*/ 3175 h 120650"/>
                <a:gd name="connsiteX0" fmla="*/ 50800 w 149225"/>
                <a:gd name="connsiteY0" fmla="*/ 3175 h 107950"/>
                <a:gd name="connsiteX1" fmla="*/ 6350 w 149225"/>
                <a:gd name="connsiteY1" fmla="*/ 15875 h 107950"/>
                <a:gd name="connsiteX2" fmla="*/ 0 w 149225"/>
                <a:gd name="connsiteY2" fmla="*/ 53975 h 107950"/>
                <a:gd name="connsiteX3" fmla="*/ 38100 w 149225"/>
                <a:gd name="connsiteY3" fmla="*/ 104775 h 107950"/>
                <a:gd name="connsiteX4" fmla="*/ 123825 w 149225"/>
                <a:gd name="connsiteY4" fmla="*/ 107950 h 107950"/>
                <a:gd name="connsiteX5" fmla="*/ 127000 w 149225"/>
                <a:gd name="connsiteY5" fmla="*/ 63500 h 107950"/>
                <a:gd name="connsiteX6" fmla="*/ 149225 w 149225"/>
                <a:gd name="connsiteY6" fmla="*/ 0 h 107950"/>
                <a:gd name="connsiteX7" fmla="*/ 50800 w 149225"/>
                <a:gd name="connsiteY7" fmla="*/ 3175 h 107950"/>
                <a:gd name="connsiteX0" fmla="*/ 50800 w 149225"/>
                <a:gd name="connsiteY0" fmla="*/ 3175 h 104775"/>
                <a:gd name="connsiteX1" fmla="*/ 6350 w 149225"/>
                <a:gd name="connsiteY1" fmla="*/ 15875 h 104775"/>
                <a:gd name="connsiteX2" fmla="*/ 0 w 149225"/>
                <a:gd name="connsiteY2" fmla="*/ 53975 h 104775"/>
                <a:gd name="connsiteX3" fmla="*/ 38100 w 149225"/>
                <a:gd name="connsiteY3" fmla="*/ 104775 h 104775"/>
                <a:gd name="connsiteX4" fmla="*/ 85725 w 149225"/>
                <a:gd name="connsiteY4" fmla="*/ 79375 h 104775"/>
                <a:gd name="connsiteX5" fmla="*/ 127000 w 149225"/>
                <a:gd name="connsiteY5" fmla="*/ 63500 h 104775"/>
                <a:gd name="connsiteX6" fmla="*/ 149225 w 149225"/>
                <a:gd name="connsiteY6" fmla="*/ 0 h 104775"/>
                <a:gd name="connsiteX7" fmla="*/ 50800 w 149225"/>
                <a:gd name="connsiteY7" fmla="*/ 3175 h 104775"/>
                <a:gd name="connsiteX0" fmla="*/ 50800 w 149225"/>
                <a:gd name="connsiteY0" fmla="*/ 3175 h 104775"/>
                <a:gd name="connsiteX1" fmla="*/ 6350 w 149225"/>
                <a:gd name="connsiteY1" fmla="*/ 15875 h 104775"/>
                <a:gd name="connsiteX2" fmla="*/ 0 w 149225"/>
                <a:gd name="connsiteY2" fmla="*/ 53975 h 104775"/>
                <a:gd name="connsiteX3" fmla="*/ 38100 w 149225"/>
                <a:gd name="connsiteY3" fmla="*/ 104775 h 104775"/>
                <a:gd name="connsiteX4" fmla="*/ 85725 w 149225"/>
                <a:gd name="connsiteY4" fmla="*/ 79375 h 104775"/>
                <a:gd name="connsiteX5" fmla="*/ 111125 w 149225"/>
                <a:gd name="connsiteY5" fmla="*/ 34925 h 104775"/>
                <a:gd name="connsiteX6" fmla="*/ 149225 w 149225"/>
                <a:gd name="connsiteY6" fmla="*/ 0 h 104775"/>
                <a:gd name="connsiteX7" fmla="*/ 50800 w 149225"/>
                <a:gd name="connsiteY7" fmla="*/ 3175 h 104775"/>
                <a:gd name="connsiteX0" fmla="*/ 50800 w 111125"/>
                <a:gd name="connsiteY0" fmla="*/ 2361 h 103961"/>
                <a:gd name="connsiteX1" fmla="*/ 6350 w 111125"/>
                <a:gd name="connsiteY1" fmla="*/ 15061 h 103961"/>
                <a:gd name="connsiteX2" fmla="*/ 0 w 111125"/>
                <a:gd name="connsiteY2" fmla="*/ 53161 h 103961"/>
                <a:gd name="connsiteX3" fmla="*/ 38100 w 111125"/>
                <a:gd name="connsiteY3" fmla="*/ 103961 h 103961"/>
                <a:gd name="connsiteX4" fmla="*/ 85725 w 111125"/>
                <a:gd name="connsiteY4" fmla="*/ 78561 h 103961"/>
                <a:gd name="connsiteX5" fmla="*/ 111125 w 111125"/>
                <a:gd name="connsiteY5" fmla="*/ 34111 h 103961"/>
                <a:gd name="connsiteX6" fmla="*/ 104775 w 111125"/>
                <a:gd name="connsiteY6" fmla="*/ 27761 h 103961"/>
                <a:gd name="connsiteX7" fmla="*/ 50800 w 111125"/>
                <a:gd name="connsiteY7" fmla="*/ 2361 h 103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125" h="103961">
                  <a:moveTo>
                    <a:pt x="50800" y="2361"/>
                  </a:moveTo>
                  <a:cubicBezTo>
                    <a:pt x="44450" y="-5047"/>
                    <a:pt x="14817" y="6594"/>
                    <a:pt x="6350" y="15061"/>
                  </a:cubicBezTo>
                  <a:cubicBezTo>
                    <a:pt x="-2117" y="23528"/>
                    <a:pt x="10583" y="28819"/>
                    <a:pt x="0" y="53161"/>
                  </a:cubicBezTo>
                  <a:lnTo>
                    <a:pt x="38100" y="103961"/>
                  </a:lnTo>
                  <a:lnTo>
                    <a:pt x="85725" y="78561"/>
                  </a:lnTo>
                  <a:cubicBezTo>
                    <a:pt x="89484" y="44727"/>
                    <a:pt x="111125" y="59570"/>
                    <a:pt x="111125" y="34111"/>
                  </a:cubicBezTo>
                  <a:lnTo>
                    <a:pt x="104775" y="27761"/>
                  </a:lnTo>
                  <a:lnTo>
                    <a:pt x="50800" y="2361"/>
                  </a:lnTo>
                  <a:close/>
                </a:path>
              </a:pathLst>
            </a:cu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フリーフォーム 69"/>
            <p:cNvSpPr/>
            <p:nvPr/>
          </p:nvSpPr>
          <p:spPr>
            <a:xfrm rot="19913220">
              <a:off x="4537697" y="2223027"/>
              <a:ext cx="127176" cy="130370"/>
            </a:xfrm>
            <a:custGeom>
              <a:avLst/>
              <a:gdLst>
                <a:gd name="connsiteX0" fmla="*/ 31750 w 146050"/>
                <a:gd name="connsiteY0" fmla="*/ 0 h 139700"/>
                <a:gd name="connsiteX1" fmla="*/ 31750 w 146050"/>
                <a:gd name="connsiteY1" fmla="*/ 0 h 139700"/>
                <a:gd name="connsiteX2" fmla="*/ 0 w 146050"/>
                <a:gd name="connsiteY2" fmla="*/ 73025 h 139700"/>
                <a:gd name="connsiteX3" fmla="*/ 47625 w 146050"/>
                <a:gd name="connsiteY3" fmla="*/ 139700 h 139700"/>
                <a:gd name="connsiteX4" fmla="*/ 123825 w 146050"/>
                <a:gd name="connsiteY4" fmla="*/ 127000 h 139700"/>
                <a:gd name="connsiteX5" fmla="*/ 127000 w 146050"/>
                <a:gd name="connsiteY5" fmla="*/ 82550 h 139700"/>
                <a:gd name="connsiteX6" fmla="*/ 146050 w 146050"/>
                <a:gd name="connsiteY6" fmla="*/ 28575 h 139700"/>
                <a:gd name="connsiteX7" fmla="*/ 31750 w 146050"/>
                <a:gd name="connsiteY7" fmla="*/ 0 h 139700"/>
                <a:gd name="connsiteX0" fmla="*/ 98231 w 146050"/>
                <a:gd name="connsiteY0" fmla="*/ 13628 h 143009"/>
                <a:gd name="connsiteX1" fmla="*/ 31750 w 146050"/>
                <a:gd name="connsiteY1" fmla="*/ 3309 h 143009"/>
                <a:gd name="connsiteX2" fmla="*/ 0 w 146050"/>
                <a:gd name="connsiteY2" fmla="*/ 76334 h 143009"/>
                <a:gd name="connsiteX3" fmla="*/ 47625 w 146050"/>
                <a:gd name="connsiteY3" fmla="*/ 143009 h 143009"/>
                <a:gd name="connsiteX4" fmla="*/ 123825 w 146050"/>
                <a:gd name="connsiteY4" fmla="*/ 130309 h 143009"/>
                <a:gd name="connsiteX5" fmla="*/ 127000 w 146050"/>
                <a:gd name="connsiteY5" fmla="*/ 85859 h 143009"/>
                <a:gd name="connsiteX6" fmla="*/ 146050 w 146050"/>
                <a:gd name="connsiteY6" fmla="*/ 31884 h 143009"/>
                <a:gd name="connsiteX7" fmla="*/ 98231 w 146050"/>
                <a:gd name="connsiteY7" fmla="*/ 13628 h 143009"/>
                <a:gd name="connsiteX0" fmla="*/ 98231 w 146050"/>
                <a:gd name="connsiteY0" fmla="*/ 989 h 130370"/>
                <a:gd name="connsiteX1" fmla="*/ 48169 w 146050"/>
                <a:gd name="connsiteY1" fmla="*/ 13840 h 130370"/>
                <a:gd name="connsiteX2" fmla="*/ 0 w 146050"/>
                <a:gd name="connsiteY2" fmla="*/ 63695 h 130370"/>
                <a:gd name="connsiteX3" fmla="*/ 47625 w 146050"/>
                <a:gd name="connsiteY3" fmla="*/ 130370 h 130370"/>
                <a:gd name="connsiteX4" fmla="*/ 123825 w 146050"/>
                <a:gd name="connsiteY4" fmla="*/ 117670 h 130370"/>
                <a:gd name="connsiteX5" fmla="*/ 127000 w 146050"/>
                <a:gd name="connsiteY5" fmla="*/ 73220 h 130370"/>
                <a:gd name="connsiteX6" fmla="*/ 146050 w 146050"/>
                <a:gd name="connsiteY6" fmla="*/ 19245 h 130370"/>
                <a:gd name="connsiteX7" fmla="*/ 98231 w 146050"/>
                <a:gd name="connsiteY7" fmla="*/ 989 h 130370"/>
                <a:gd name="connsiteX0" fmla="*/ 98231 w 127176"/>
                <a:gd name="connsiteY0" fmla="*/ 989 h 130370"/>
                <a:gd name="connsiteX1" fmla="*/ 48169 w 127176"/>
                <a:gd name="connsiteY1" fmla="*/ 13840 h 130370"/>
                <a:gd name="connsiteX2" fmla="*/ 0 w 127176"/>
                <a:gd name="connsiteY2" fmla="*/ 63695 h 130370"/>
                <a:gd name="connsiteX3" fmla="*/ 47625 w 127176"/>
                <a:gd name="connsiteY3" fmla="*/ 130370 h 130370"/>
                <a:gd name="connsiteX4" fmla="*/ 123825 w 127176"/>
                <a:gd name="connsiteY4" fmla="*/ 117670 h 130370"/>
                <a:gd name="connsiteX5" fmla="*/ 127000 w 127176"/>
                <a:gd name="connsiteY5" fmla="*/ 73220 h 130370"/>
                <a:gd name="connsiteX6" fmla="*/ 127176 w 127176"/>
                <a:gd name="connsiteY6" fmla="*/ 34360 h 130370"/>
                <a:gd name="connsiteX7" fmla="*/ 98231 w 127176"/>
                <a:gd name="connsiteY7" fmla="*/ 989 h 13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176" h="130370">
                  <a:moveTo>
                    <a:pt x="98231" y="989"/>
                  </a:moveTo>
                  <a:cubicBezTo>
                    <a:pt x="76071" y="-2451"/>
                    <a:pt x="64541" y="3389"/>
                    <a:pt x="48169" y="13840"/>
                  </a:cubicBezTo>
                  <a:cubicBezTo>
                    <a:pt x="31797" y="24291"/>
                    <a:pt x="10583" y="39353"/>
                    <a:pt x="0" y="63695"/>
                  </a:cubicBezTo>
                  <a:lnTo>
                    <a:pt x="47625" y="130370"/>
                  </a:lnTo>
                  <a:lnTo>
                    <a:pt x="123825" y="117670"/>
                  </a:lnTo>
                  <a:cubicBezTo>
                    <a:pt x="127584" y="83836"/>
                    <a:pt x="127000" y="98679"/>
                    <a:pt x="127000" y="73220"/>
                  </a:cubicBezTo>
                  <a:cubicBezTo>
                    <a:pt x="127059" y="60267"/>
                    <a:pt x="127117" y="47313"/>
                    <a:pt x="127176" y="34360"/>
                  </a:cubicBezTo>
                  <a:lnTo>
                    <a:pt x="98231" y="989"/>
                  </a:lnTo>
                  <a:close/>
                </a:path>
              </a:pathLst>
            </a:cu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1" name="フリーフォーム: 図形 25"/>
          <p:cNvSpPr/>
          <p:nvPr/>
        </p:nvSpPr>
        <p:spPr>
          <a:xfrm flipH="1">
            <a:off x="5421590" y="2049172"/>
            <a:ext cx="341515" cy="489074"/>
          </a:xfrm>
          <a:custGeom>
            <a:avLst/>
            <a:gdLst>
              <a:gd name="connsiteX0" fmla="*/ 98319 w 341515"/>
              <a:gd name="connsiteY0" fmla="*/ 0 h 366201"/>
              <a:gd name="connsiteX1" fmla="*/ 3069 w 341515"/>
              <a:gd name="connsiteY1" fmla="*/ 133350 h 366201"/>
              <a:gd name="connsiteX2" fmla="*/ 199919 w 341515"/>
              <a:gd name="connsiteY2" fmla="*/ 361950 h 366201"/>
              <a:gd name="connsiteX3" fmla="*/ 339619 w 341515"/>
              <a:gd name="connsiteY3" fmla="*/ 266700 h 366201"/>
              <a:gd name="connsiteX4" fmla="*/ 98319 w 341515"/>
              <a:gd name="connsiteY4" fmla="*/ 76200 h 366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15" h="366201">
                <a:moveTo>
                  <a:pt x="98319" y="0"/>
                </a:moveTo>
                <a:cubicBezTo>
                  <a:pt x="42227" y="36512"/>
                  <a:pt x="-13864" y="73025"/>
                  <a:pt x="3069" y="133350"/>
                </a:cubicBezTo>
                <a:cubicBezTo>
                  <a:pt x="20002" y="193675"/>
                  <a:pt x="143827" y="339725"/>
                  <a:pt x="199919" y="361950"/>
                </a:cubicBezTo>
                <a:cubicBezTo>
                  <a:pt x="256011" y="384175"/>
                  <a:pt x="356552" y="314325"/>
                  <a:pt x="339619" y="266700"/>
                </a:cubicBezTo>
                <a:cubicBezTo>
                  <a:pt x="322686" y="219075"/>
                  <a:pt x="210502" y="147637"/>
                  <a:pt x="98319" y="76200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直線コネクタ 71"/>
          <p:cNvCxnSpPr>
            <a:cxnSpLocks/>
          </p:cNvCxnSpPr>
          <p:nvPr/>
        </p:nvCxnSpPr>
        <p:spPr>
          <a:xfrm flipV="1">
            <a:off x="5480185" y="2404772"/>
            <a:ext cx="71328" cy="94989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グループ化 72"/>
          <p:cNvGrpSpPr/>
          <p:nvPr/>
        </p:nvGrpSpPr>
        <p:grpSpPr>
          <a:xfrm flipH="1">
            <a:off x="7992440" y="622469"/>
            <a:ext cx="481196" cy="430447"/>
            <a:chOff x="8347707" y="1803397"/>
            <a:chExt cx="481196" cy="430447"/>
          </a:xfrm>
        </p:grpSpPr>
        <p:sp>
          <p:nvSpPr>
            <p:cNvPr id="74" name="楕円 5"/>
            <p:cNvSpPr/>
            <p:nvPr/>
          </p:nvSpPr>
          <p:spPr>
            <a:xfrm rot="1215015">
              <a:off x="8347707" y="1803397"/>
              <a:ext cx="481196" cy="43044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6"/>
            <p:cNvSpPr/>
            <p:nvPr/>
          </p:nvSpPr>
          <p:spPr>
            <a:xfrm rot="1215015">
              <a:off x="8526162" y="1955105"/>
              <a:ext cx="213701" cy="117337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楕円 7"/>
          <p:cNvSpPr/>
          <p:nvPr/>
        </p:nvSpPr>
        <p:spPr>
          <a:xfrm rot="1215015">
            <a:off x="6081491" y="658396"/>
            <a:ext cx="481196" cy="4304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8"/>
          <p:cNvSpPr/>
          <p:nvPr/>
        </p:nvSpPr>
        <p:spPr>
          <a:xfrm rot="1215015">
            <a:off x="6259946" y="810104"/>
            <a:ext cx="213701" cy="1173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フリーフォーム: 図形 51"/>
          <p:cNvSpPr/>
          <p:nvPr/>
        </p:nvSpPr>
        <p:spPr>
          <a:xfrm>
            <a:off x="6294364" y="471237"/>
            <a:ext cx="2001227" cy="1114504"/>
          </a:xfrm>
          <a:custGeom>
            <a:avLst/>
            <a:gdLst>
              <a:gd name="connsiteX0" fmla="*/ 44639 w 2001227"/>
              <a:gd name="connsiteY0" fmla="*/ 1095454 h 1114504"/>
              <a:gd name="connsiteX1" fmla="*/ 6539 w 2001227"/>
              <a:gd name="connsiteY1" fmla="*/ 576341 h 1114504"/>
              <a:gd name="connsiteX2" fmla="*/ 163701 w 2001227"/>
              <a:gd name="connsiteY2" fmla="*/ 219154 h 1114504"/>
              <a:gd name="connsiteX3" fmla="*/ 458976 w 2001227"/>
              <a:gd name="connsiteY3" fmla="*/ 57229 h 1114504"/>
              <a:gd name="connsiteX4" fmla="*/ 959039 w 2001227"/>
              <a:gd name="connsiteY4" fmla="*/ 79 h 1114504"/>
              <a:gd name="connsiteX5" fmla="*/ 1506726 w 2001227"/>
              <a:gd name="connsiteY5" fmla="*/ 66754 h 1114504"/>
              <a:gd name="connsiteX6" fmla="*/ 1882964 w 2001227"/>
              <a:gd name="connsiteY6" fmla="*/ 357266 h 1114504"/>
              <a:gd name="connsiteX7" fmla="*/ 1997264 w 2001227"/>
              <a:gd name="connsiteY7" fmla="*/ 738266 h 1114504"/>
              <a:gd name="connsiteX8" fmla="*/ 1963926 w 2001227"/>
              <a:gd name="connsiteY8" fmla="*/ 1114504 h 1114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1227" h="1114504">
                <a:moveTo>
                  <a:pt x="44639" y="1095454"/>
                </a:moveTo>
                <a:cubicBezTo>
                  <a:pt x="15667" y="908922"/>
                  <a:pt x="-13305" y="722391"/>
                  <a:pt x="6539" y="576341"/>
                </a:cubicBezTo>
                <a:cubicBezTo>
                  <a:pt x="26383" y="430291"/>
                  <a:pt x="88295" y="305673"/>
                  <a:pt x="163701" y="219154"/>
                </a:cubicBezTo>
                <a:cubicBezTo>
                  <a:pt x="239107" y="132635"/>
                  <a:pt x="326420" y="93741"/>
                  <a:pt x="458976" y="57229"/>
                </a:cubicBezTo>
                <a:cubicBezTo>
                  <a:pt x="591532" y="20717"/>
                  <a:pt x="784414" y="-1508"/>
                  <a:pt x="959039" y="79"/>
                </a:cubicBezTo>
                <a:cubicBezTo>
                  <a:pt x="1133664" y="1666"/>
                  <a:pt x="1352739" y="7223"/>
                  <a:pt x="1506726" y="66754"/>
                </a:cubicBezTo>
                <a:cubicBezTo>
                  <a:pt x="1660714" y="126285"/>
                  <a:pt x="1801208" y="245347"/>
                  <a:pt x="1882964" y="357266"/>
                </a:cubicBezTo>
                <a:cubicBezTo>
                  <a:pt x="1964720" y="469185"/>
                  <a:pt x="1983770" y="612060"/>
                  <a:pt x="1997264" y="738266"/>
                </a:cubicBezTo>
                <a:cubicBezTo>
                  <a:pt x="2010758" y="864472"/>
                  <a:pt x="1987342" y="989488"/>
                  <a:pt x="1963926" y="1114504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49000">
                <a:schemeClr val="bg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四角形: 角を丸くする 5"/>
          <p:cNvSpPr/>
          <p:nvPr/>
        </p:nvSpPr>
        <p:spPr>
          <a:xfrm>
            <a:off x="6304334" y="470408"/>
            <a:ext cx="1984518" cy="3253751"/>
          </a:xfrm>
          <a:custGeom>
            <a:avLst/>
            <a:gdLst>
              <a:gd name="connsiteX0" fmla="*/ 0 w 2016224"/>
              <a:gd name="connsiteY0" fmla="*/ 336044 h 3238500"/>
              <a:gd name="connsiteX1" fmla="*/ 336044 w 2016224"/>
              <a:gd name="connsiteY1" fmla="*/ 0 h 3238500"/>
              <a:gd name="connsiteX2" fmla="*/ 1680180 w 2016224"/>
              <a:gd name="connsiteY2" fmla="*/ 0 h 3238500"/>
              <a:gd name="connsiteX3" fmla="*/ 2016224 w 2016224"/>
              <a:gd name="connsiteY3" fmla="*/ 336044 h 3238500"/>
              <a:gd name="connsiteX4" fmla="*/ 2016224 w 2016224"/>
              <a:gd name="connsiteY4" fmla="*/ 2902456 h 3238500"/>
              <a:gd name="connsiteX5" fmla="*/ 1680180 w 2016224"/>
              <a:gd name="connsiteY5" fmla="*/ 3238500 h 3238500"/>
              <a:gd name="connsiteX6" fmla="*/ 336044 w 2016224"/>
              <a:gd name="connsiteY6" fmla="*/ 3238500 h 3238500"/>
              <a:gd name="connsiteX7" fmla="*/ 0 w 2016224"/>
              <a:gd name="connsiteY7" fmla="*/ 2902456 h 3238500"/>
              <a:gd name="connsiteX8" fmla="*/ 0 w 2016224"/>
              <a:gd name="connsiteY8" fmla="*/ 336044 h 3238500"/>
              <a:gd name="connsiteX0" fmla="*/ 0 w 2016224"/>
              <a:gd name="connsiteY0" fmla="*/ 336044 h 3238500"/>
              <a:gd name="connsiteX1" fmla="*/ 336044 w 2016224"/>
              <a:gd name="connsiteY1" fmla="*/ 0 h 3238500"/>
              <a:gd name="connsiteX2" fmla="*/ 1680180 w 2016224"/>
              <a:gd name="connsiteY2" fmla="*/ 0 h 3238500"/>
              <a:gd name="connsiteX3" fmla="*/ 2016224 w 2016224"/>
              <a:gd name="connsiteY3" fmla="*/ 336044 h 3238500"/>
              <a:gd name="connsiteX4" fmla="*/ 2016224 w 2016224"/>
              <a:gd name="connsiteY4" fmla="*/ 2902456 h 3238500"/>
              <a:gd name="connsiteX5" fmla="*/ 1680180 w 2016224"/>
              <a:gd name="connsiteY5" fmla="*/ 3238500 h 3238500"/>
              <a:gd name="connsiteX6" fmla="*/ 336044 w 2016224"/>
              <a:gd name="connsiteY6" fmla="*/ 3238500 h 3238500"/>
              <a:gd name="connsiteX7" fmla="*/ 0 w 2016224"/>
              <a:gd name="connsiteY7" fmla="*/ 2902456 h 3238500"/>
              <a:gd name="connsiteX8" fmla="*/ 114896 w 2016224"/>
              <a:gd name="connsiteY8" fmla="*/ 1576388 h 3238500"/>
              <a:gd name="connsiteX9" fmla="*/ 0 w 2016224"/>
              <a:gd name="connsiteY9" fmla="*/ 336044 h 3238500"/>
              <a:gd name="connsiteX0" fmla="*/ 0 w 2016224"/>
              <a:gd name="connsiteY0" fmla="*/ 336044 h 3238500"/>
              <a:gd name="connsiteX1" fmla="*/ 336044 w 2016224"/>
              <a:gd name="connsiteY1" fmla="*/ 0 h 3238500"/>
              <a:gd name="connsiteX2" fmla="*/ 1680180 w 2016224"/>
              <a:gd name="connsiteY2" fmla="*/ 0 h 3238500"/>
              <a:gd name="connsiteX3" fmla="*/ 2016224 w 2016224"/>
              <a:gd name="connsiteY3" fmla="*/ 336044 h 3238500"/>
              <a:gd name="connsiteX4" fmla="*/ 1900833 w 2016224"/>
              <a:gd name="connsiteY4" fmla="*/ 1490663 h 3238500"/>
              <a:gd name="connsiteX5" fmla="*/ 2016224 w 2016224"/>
              <a:gd name="connsiteY5" fmla="*/ 2902456 h 3238500"/>
              <a:gd name="connsiteX6" fmla="*/ 1680180 w 2016224"/>
              <a:gd name="connsiteY6" fmla="*/ 3238500 h 3238500"/>
              <a:gd name="connsiteX7" fmla="*/ 336044 w 2016224"/>
              <a:gd name="connsiteY7" fmla="*/ 3238500 h 3238500"/>
              <a:gd name="connsiteX8" fmla="*/ 0 w 2016224"/>
              <a:gd name="connsiteY8" fmla="*/ 2902456 h 3238500"/>
              <a:gd name="connsiteX9" fmla="*/ 114896 w 2016224"/>
              <a:gd name="connsiteY9" fmla="*/ 1576388 h 3238500"/>
              <a:gd name="connsiteX10" fmla="*/ 0 w 2016224"/>
              <a:gd name="connsiteY10" fmla="*/ 336044 h 3238500"/>
              <a:gd name="connsiteX0" fmla="*/ 0 w 2016224"/>
              <a:gd name="connsiteY0" fmla="*/ 450344 h 3352800"/>
              <a:gd name="connsiteX1" fmla="*/ 507494 w 2016224"/>
              <a:gd name="connsiteY1" fmla="*/ 0 h 3352800"/>
              <a:gd name="connsiteX2" fmla="*/ 1680180 w 2016224"/>
              <a:gd name="connsiteY2" fmla="*/ 114300 h 3352800"/>
              <a:gd name="connsiteX3" fmla="*/ 2016224 w 2016224"/>
              <a:gd name="connsiteY3" fmla="*/ 450344 h 3352800"/>
              <a:gd name="connsiteX4" fmla="*/ 1900833 w 2016224"/>
              <a:gd name="connsiteY4" fmla="*/ 1604963 h 3352800"/>
              <a:gd name="connsiteX5" fmla="*/ 2016224 w 2016224"/>
              <a:gd name="connsiteY5" fmla="*/ 3016756 h 3352800"/>
              <a:gd name="connsiteX6" fmla="*/ 1680180 w 2016224"/>
              <a:gd name="connsiteY6" fmla="*/ 3352800 h 3352800"/>
              <a:gd name="connsiteX7" fmla="*/ 336044 w 2016224"/>
              <a:gd name="connsiteY7" fmla="*/ 3352800 h 3352800"/>
              <a:gd name="connsiteX8" fmla="*/ 0 w 2016224"/>
              <a:gd name="connsiteY8" fmla="*/ 3016756 h 3352800"/>
              <a:gd name="connsiteX9" fmla="*/ 114896 w 2016224"/>
              <a:gd name="connsiteY9" fmla="*/ 1690688 h 3352800"/>
              <a:gd name="connsiteX10" fmla="*/ 0 w 2016224"/>
              <a:gd name="connsiteY10" fmla="*/ 450344 h 3352800"/>
              <a:gd name="connsiteX0" fmla="*/ 0 w 2016224"/>
              <a:gd name="connsiteY0" fmla="*/ 456573 h 3359029"/>
              <a:gd name="connsiteX1" fmla="*/ 507494 w 2016224"/>
              <a:gd name="connsiteY1" fmla="*/ 6229 h 3359029"/>
              <a:gd name="connsiteX2" fmla="*/ 1680180 w 2016224"/>
              <a:gd name="connsiteY2" fmla="*/ 120529 h 3359029"/>
              <a:gd name="connsiteX3" fmla="*/ 2016224 w 2016224"/>
              <a:gd name="connsiteY3" fmla="*/ 456573 h 3359029"/>
              <a:gd name="connsiteX4" fmla="*/ 1900833 w 2016224"/>
              <a:gd name="connsiteY4" fmla="*/ 1611192 h 3359029"/>
              <a:gd name="connsiteX5" fmla="*/ 2016224 w 2016224"/>
              <a:gd name="connsiteY5" fmla="*/ 3022985 h 3359029"/>
              <a:gd name="connsiteX6" fmla="*/ 1680180 w 2016224"/>
              <a:gd name="connsiteY6" fmla="*/ 3359029 h 3359029"/>
              <a:gd name="connsiteX7" fmla="*/ 336044 w 2016224"/>
              <a:gd name="connsiteY7" fmla="*/ 3359029 h 3359029"/>
              <a:gd name="connsiteX8" fmla="*/ 0 w 2016224"/>
              <a:gd name="connsiteY8" fmla="*/ 3022985 h 3359029"/>
              <a:gd name="connsiteX9" fmla="*/ 114896 w 2016224"/>
              <a:gd name="connsiteY9" fmla="*/ 1696917 h 3359029"/>
              <a:gd name="connsiteX10" fmla="*/ 0 w 2016224"/>
              <a:gd name="connsiteY10" fmla="*/ 456573 h 3359029"/>
              <a:gd name="connsiteX0" fmla="*/ 0 w 2016224"/>
              <a:gd name="connsiteY0" fmla="*/ 477162 h 3379618"/>
              <a:gd name="connsiteX1" fmla="*/ 507494 w 2016224"/>
              <a:gd name="connsiteY1" fmla="*/ 26818 h 3379618"/>
              <a:gd name="connsiteX2" fmla="*/ 1423005 w 2016224"/>
              <a:gd name="connsiteY2" fmla="*/ 26818 h 3379618"/>
              <a:gd name="connsiteX3" fmla="*/ 2016224 w 2016224"/>
              <a:gd name="connsiteY3" fmla="*/ 477162 h 3379618"/>
              <a:gd name="connsiteX4" fmla="*/ 1900833 w 2016224"/>
              <a:gd name="connsiteY4" fmla="*/ 1631781 h 3379618"/>
              <a:gd name="connsiteX5" fmla="*/ 2016224 w 2016224"/>
              <a:gd name="connsiteY5" fmla="*/ 3043574 h 3379618"/>
              <a:gd name="connsiteX6" fmla="*/ 1680180 w 2016224"/>
              <a:gd name="connsiteY6" fmla="*/ 3379618 h 3379618"/>
              <a:gd name="connsiteX7" fmla="*/ 336044 w 2016224"/>
              <a:gd name="connsiteY7" fmla="*/ 3379618 h 3379618"/>
              <a:gd name="connsiteX8" fmla="*/ 0 w 2016224"/>
              <a:gd name="connsiteY8" fmla="*/ 3043574 h 3379618"/>
              <a:gd name="connsiteX9" fmla="*/ 114896 w 2016224"/>
              <a:gd name="connsiteY9" fmla="*/ 1717506 h 3379618"/>
              <a:gd name="connsiteX10" fmla="*/ 0 w 2016224"/>
              <a:gd name="connsiteY10" fmla="*/ 477162 h 3379618"/>
              <a:gd name="connsiteX0" fmla="*/ 0 w 2016224"/>
              <a:gd name="connsiteY0" fmla="*/ 477162 h 3379618"/>
              <a:gd name="connsiteX1" fmla="*/ 507494 w 2016224"/>
              <a:gd name="connsiteY1" fmla="*/ 26818 h 3379618"/>
              <a:gd name="connsiteX2" fmla="*/ 1423005 w 2016224"/>
              <a:gd name="connsiteY2" fmla="*/ 26818 h 3379618"/>
              <a:gd name="connsiteX3" fmla="*/ 2016224 w 2016224"/>
              <a:gd name="connsiteY3" fmla="*/ 477162 h 3379618"/>
              <a:gd name="connsiteX4" fmla="*/ 1900833 w 2016224"/>
              <a:gd name="connsiteY4" fmla="*/ 1631781 h 3379618"/>
              <a:gd name="connsiteX5" fmla="*/ 2016224 w 2016224"/>
              <a:gd name="connsiteY5" fmla="*/ 3043574 h 3379618"/>
              <a:gd name="connsiteX6" fmla="*/ 1680180 w 2016224"/>
              <a:gd name="connsiteY6" fmla="*/ 3379618 h 3379618"/>
              <a:gd name="connsiteX7" fmla="*/ 336044 w 2016224"/>
              <a:gd name="connsiteY7" fmla="*/ 3379618 h 3379618"/>
              <a:gd name="connsiteX8" fmla="*/ 0 w 2016224"/>
              <a:gd name="connsiteY8" fmla="*/ 3043574 h 3379618"/>
              <a:gd name="connsiteX9" fmla="*/ 114896 w 2016224"/>
              <a:gd name="connsiteY9" fmla="*/ 1717506 h 3379618"/>
              <a:gd name="connsiteX10" fmla="*/ 0 w 2016224"/>
              <a:gd name="connsiteY10" fmla="*/ 477162 h 3379618"/>
              <a:gd name="connsiteX0" fmla="*/ 0 w 2016224"/>
              <a:gd name="connsiteY0" fmla="*/ 477162 h 3465343"/>
              <a:gd name="connsiteX1" fmla="*/ 507494 w 2016224"/>
              <a:gd name="connsiteY1" fmla="*/ 26818 h 3465343"/>
              <a:gd name="connsiteX2" fmla="*/ 1423005 w 2016224"/>
              <a:gd name="connsiteY2" fmla="*/ 26818 h 3465343"/>
              <a:gd name="connsiteX3" fmla="*/ 2016224 w 2016224"/>
              <a:gd name="connsiteY3" fmla="*/ 477162 h 3465343"/>
              <a:gd name="connsiteX4" fmla="*/ 1900833 w 2016224"/>
              <a:gd name="connsiteY4" fmla="*/ 1631781 h 3465343"/>
              <a:gd name="connsiteX5" fmla="*/ 2016224 w 2016224"/>
              <a:gd name="connsiteY5" fmla="*/ 3043574 h 3465343"/>
              <a:gd name="connsiteX6" fmla="*/ 1680180 w 2016224"/>
              <a:gd name="connsiteY6" fmla="*/ 3379618 h 3465343"/>
              <a:gd name="connsiteX7" fmla="*/ 650369 w 2016224"/>
              <a:gd name="connsiteY7" fmla="*/ 3465343 h 3465343"/>
              <a:gd name="connsiteX8" fmla="*/ 0 w 2016224"/>
              <a:gd name="connsiteY8" fmla="*/ 3043574 h 3465343"/>
              <a:gd name="connsiteX9" fmla="*/ 114896 w 2016224"/>
              <a:gd name="connsiteY9" fmla="*/ 1717506 h 3465343"/>
              <a:gd name="connsiteX10" fmla="*/ 0 w 2016224"/>
              <a:gd name="connsiteY10" fmla="*/ 477162 h 3465343"/>
              <a:gd name="connsiteX0" fmla="*/ 0 w 2016224"/>
              <a:gd name="connsiteY0" fmla="*/ 477162 h 3479631"/>
              <a:gd name="connsiteX1" fmla="*/ 507494 w 2016224"/>
              <a:gd name="connsiteY1" fmla="*/ 26818 h 3479631"/>
              <a:gd name="connsiteX2" fmla="*/ 1423005 w 2016224"/>
              <a:gd name="connsiteY2" fmla="*/ 26818 h 3479631"/>
              <a:gd name="connsiteX3" fmla="*/ 2016224 w 2016224"/>
              <a:gd name="connsiteY3" fmla="*/ 477162 h 3479631"/>
              <a:gd name="connsiteX4" fmla="*/ 1900833 w 2016224"/>
              <a:gd name="connsiteY4" fmla="*/ 1631781 h 3479631"/>
              <a:gd name="connsiteX5" fmla="*/ 2016224 w 2016224"/>
              <a:gd name="connsiteY5" fmla="*/ 3043574 h 3479631"/>
              <a:gd name="connsiteX6" fmla="*/ 1508730 w 2016224"/>
              <a:gd name="connsiteY6" fmla="*/ 3479631 h 3479631"/>
              <a:gd name="connsiteX7" fmla="*/ 650369 w 2016224"/>
              <a:gd name="connsiteY7" fmla="*/ 3465343 h 3479631"/>
              <a:gd name="connsiteX8" fmla="*/ 0 w 2016224"/>
              <a:gd name="connsiteY8" fmla="*/ 3043574 h 3479631"/>
              <a:gd name="connsiteX9" fmla="*/ 114896 w 2016224"/>
              <a:gd name="connsiteY9" fmla="*/ 1717506 h 3479631"/>
              <a:gd name="connsiteX10" fmla="*/ 0 w 2016224"/>
              <a:gd name="connsiteY10" fmla="*/ 477162 h 3479631"/>
              <a:gd name="connsiteX0" fmla="*/ 0 w 2016224"/>
              <a:gd name="connsiteY0" fmla="*/ 477162 h 3479631"/>
              <a:gd name="connsiteX1" fmla="*/ 507494 w 2016224"/>
              <a:gd name="connsiteY1" fmla="*/ 26818 h 3479631"/>
              <a:gd name="connsiteX2" fmla="*/ 1423005 w 2016224"/>
              <a:gd name="connsiteY2" fmla="*/ 26818 h 3479631"/>
              <a:gd name="connsiteX3" fmla="*/ 2016224 w 2016224"/>
              <a:gd name="connsiteY3" fmla="*/ 477162 h 3479631"/>
              <a:gd name="connsiteX4" fmla="*/ 1900833 w 2016224"/>
              <a:gd name="connsiteY4" fmla="*/ 1631781 h 3479631"/>
              <a:gd name="connsiteX5" fmla="*/ 2016224 w 2016224"/>
              <a:gd name="connsiteY5" fmla="*/ 3043574 h 3479631"/>
              <a:gd name="connsiteX6" fmla="*/ 1508730 w 2016224"/>
              <a:gd name="connsiteY6" fmla="*/ 3479631 h 3479631"/>
              <a:gd name="connsiteX7" fmla="*/ 650369 w 2016224"/>
              <a:gd name="connsiteY7" fmla="*/ 3465343 h 3479631"/>
              <a:gd name="connsiteX8" fmla="*/ 0 w 2016224"/>
              <a:gd name="connsiteY8" fmla="*/ 3043574 h 3479631"/>
              <a:gd name="connsiteX9" fmla="*/ 114896 w 2016224"/>
              <a:gd name="connsiteY9" fmla="*/ 1717506 h 3479631"/>
              <a:gd name="connsiteX10" fmla="*/ 0 w 2016224"/>
              <a:gd name="connsiteY10" fmla="*/ 477162 h 3479631"/>
              <a:gd name="connsiteX0" fmla="*/ 0 w 2016224"/>
              <a:gd name="connsiteY0" fmla="*/ 477162 h 3500554"/>
              <a:gd name="connsiteX1" fmla="*/ 507494 w 2016224"/>
              <a:gd name="connsiteY1" fmla="*/ 26818 h 3500554"/>
              <a:gd name="connsiteX2" fmla="*/ 1423005 w 2016224"/>
              <a:gd name="connsiteY2" fmla="*/ 26818 h 3500554"/>
              <a:gd name="connsiteX3" fmla="*/ 2016224 w 2016224"/>
              <a:gd name="connsiteY3" fmla="*/ 477162 h 3500554"/>
              <a:gd name="connsiteX4" fmla="*/ 1900833 w 2016224"/>
              <a:gd name="connsiteY4" fmla="*/ 1631781 h 3500554"/>
              <a:gd name="connsiteX5" fmla="*/ 2016224 w 2016224"/>
              <a:gd name="connsiteY5" fmla="*/ 3043574 h 3500554"/>
              <a:gd name="connsiteX6" fmla="*/ 1508730 w 2016224"/>
              <a:gd name="connsiteY6" fmla="*/ 3479631 h 3500554"/>
              <a:gd name="connsiteX7" fmla="*/ 650369 w 2016224"/>
              <a:gd name="connsiteY7" fmla="*/ 3465343 h 3500554"/>
              <a:gd name="connsiteX8" fmla="*/ 0 w 2016224"/>
              <a:gd name="connsiteY8" fmla="*/ 3043574 h 3500554"/>
              <a:gd name="connsiteX9" fmla="*/ 114896 w 2016224"/>
              <a:gd name="connsiteY9" fmla="*/ 1717506 h 3500554"/>
              <a:gd name="connsiteX10" fmla="*/ 0 w 2016224"/>
              <a:gd name="connsiteY10" fmla="*/ 477162 h 3500554"/>
              <a:gd name="connsiteX0" fmla="*/ 0 w 2016224"/>
              <a:gd name="connsiteY0" fmla="*/ 477162 h 3526124"/>
              <a:gd name="connsiteX1" fmla="*/ 507494 w 2016224"/>
              <a:gd name="connsiteY1" fmla="*/ 26818 h 3526124"/>
              <a:gd name="connsiteX2" fmla="*/ 1423005 w 2016224"/>
              <a:gd name="connsiteY2" fmla="*/ 26818 h 3526124"/>
              <a:gd name="connsiteX3" fmla="*/ 2016224 w 2016224"/>
              <a:gd name="connsiteY3" fmla="*/ 477162 h 3526124"/>
              <a:gd name="connsiteX4" fmla="*/ 1900833 w 2016224"/>
              <a:gd name="connsiteY4" fmla="*/ 1631781 h 3526124"/>
              <a:gd name="connsiteX5" fmla="*/ 2016224 w 2016224"/>
              <a:gd name="connsiteY5" fmla="*/ 3043574 h 3526124"/>
              <a:gd name="connsiteX6" fmla="*/ 1508730 w 2016224"/>
              <a:gd name="connsiteY6" fmla="*/ 3479631 h 3526124"/>
              <a:gd name="connsiteX7" fmla="*/ 650369 w 2016224"/>
              <a:gd name="connsiteY7" fmla="*/ 3465343 h 3526124"/>
              <a:gd name="connsiteX8" fmla="*/ 0 w 2016224"/>
              <a:gd name="connsiteY8" fmla="*/ 3043574 h 3526124"/>
              <a:gd name="connsiteX9" fmla="*/ 114896 w 2016224"/>
              <a:gd name="connsiteY9" fmla="*/ 1717506 h 3526124"/>
              <a:gd name="connsiteX10" fmla="*/ 0 w 2016224"/>
              <a:gd name="connsiteY10" fmla="*/ 477162 h 3526124"/>
              <a:gd name="connsiteX0" fmla="*/ 0 w 2016224"/>
              <a:gd name="connsiteY0" fmla="*/ 477162 h 3526124"/>
              <a:gd name="connsiteX1" fmla="*/ 507494 w 2016224"/>
              <a:gd name="connsiteY1" fmla="*/ 26818 h 3526124"/>
              <a:gd name="connsiteX2" fmla="*/ 1423005 w 2016224"/>
              <a:gd name="connsiteY2" fmla="*/ 26818 h 3526124"/>
              <a:gd name="connsiteX3" fmla="*/ 2016224 w 2016224"/>
              <a:gd name="connsiteY3" fmla="*/ 477162 h 3526124"/>
              <a:gd name="connsiteX4" fmla="*/ 1900833 w 2016224"/>
              <a:gd name="connsiteY4" fmla="*/ 1631781 h 3526124"/>
              <a:gd name="connsiteX5" fmla="*/ 2016224 w 2016224"/>
              <a:gd name="connsiteY5" fmla="*/ 3043574 h 3526124"/>
              <a:gd name="connsiteX6" fmla="*/ 1508730 w 2016224"/>
              <a:gd name="connsiteY6" fmla="*/ 3479631 h 3526124"/>
              <a:gd name="connsiteX7" fmla="*/ 650369 w 2016224"/>
              <a:gd name="connsiteY7" fmla="*/ 3465343 h 3526124"/>
              <a:gd name="connsiteX8" fmla="*/ 0 w 2016224"/>
              <a:gd name="connsiteY8" fmla="*/ 3043574 h 3526124"/>
              <a:gd name="connsiteX9" fmla="*/ 114896 w 2016224"/>
              <a:gd name="connsiteY9" fmla="*/ 1717506 h 3526124"/>
              <a:gd name="connsiteX10" fmla="*/ 0 w 2016224"/>
              <a:gd name="connsiteY10" fmla="*/ 477162 h 3526124"/>
              <a:gd name="connsiteX0" fmla="*/ 0 w 2016224"/>
              <a:gd name="connsiteY0" fmla="*/ 477162 h 3526124"/>
              <a:gd name="connsiteX1" fmla="*/ 507494 w 2016224"/>
              <a:gd name="connsiteY1" fmla="*/ 26818 h 3526124"/>
              <a:gd name="connsiteX2" fmla="*/ 1423005 w 2016224"/>
              <a:gd name="connsiteY2" fmla="*/ 26818 h 3526124"/>
              <a:gd name="connsiteX3" fmla="*/ 2016224 w 2016224"/>
              <a:gd name="connsiteY3" fmla="*/ 477162 h 3526124"/>
              <a:gd name="connsiteX4" fmla="*/ 1900833 w 2016224"/>
              <a:gd name="connsiteY4" fmla="*/ 1631781 h 3526124"/>
              <a:gd name="connsiteX5" fmla="*/ 2016224 w 2016224"/>
              <a:gd name="connsiteY5" fmla="*/ 3043574 h 3526124"/>
              <a:gd name="connsiteX6" fmla="*/ 1508730 w 2016224"/>
              <a:gd name="connsiteY6" fmla="*/ 3479631 h 3526124"/>
              <a:gd name="connsiteX7" fmla="*/ 650369 w 2016224"/>
              <a:gd name="connsiteY7" fmla="*/ 3465343 h 3526124"/>
              <a:gd name="connsiteX8" fmla="*/ 42862 w 2016224"/>
              <a:gd name="connsiteY8" fmla="*/ 2986424 h 3526124"/>
              <a:gd name="connsiteX9" fmla="*/ 114896 w 2016224"/>
              <a:gd name="connsiteY9" fmla="*/ 1717506 h 3526124"/>
              <a:gd name="connsiteX10" fmla="*/ 0 w 2016224"/>
              <a:gd name="connsiteY10" fmla="*/ 477162 h 3526124"/>
              <a:gd name="connsiteX0" fmla="*/ 0 w 2016224"/>
              <a:gd name="connsiteY0" fmla="*/ 477162 h 3526124"/>
              <a:gd name="connsiteX1" fmla="*/ 507494 w 2016224"/>
              <a:gd name="connsiteY1" fmla="*/ 26818 h 3526124"/>
              <a:gd name="connsiteX2" fmla="*/ 1423005 w 2016224"/>
              <a:gd name="connsiteY2" fmla="*/ 26818 h 3526124"/>
              <a:gd name="connsiteX3" fmla="*/ 2016224 w 2016224"/>
              <a:gd name="connsiteY3" fmla="*/ 477162 h 3526124"/>
              <a:gd name="connsiteX4" fmla="*/ 1900833 w 2016224"/>
              <a:gd name="connsiteY4" fmla="*/ 1631781 h 3526124"/>
              <a:gd name="connsiteX5" fmla="*/ 2016224 w 2016224"/>
              <a:gd name="connsiteY5" fmla="*/ 3043574 h 3526124"/>
              <a:gd name="connsiteX6" fmla="*/ 1508730 w 2016224"/>
              <a:gd name="connsiteY6" fmla="*/ 3479631 h 3526124"/>
              <a:gd name="connsiteX7" fmla="*/ 650369 w 2016224"/>
              <a:gd name="connsiteY7" fmla="*/ 3465343 h 3526124"/>
              <a:gd name="connsiteX8" fmla="*/ 42862 w 2016224"/>
              <a:gd name="connsiteY8" fmla="*/ 2986424 h 3526124"/>
              <a:gd name="connsiteX9" fmla="*/ 72034 w 2016224"/>
              <a:gd name="connsiteY9" fmla="*/ 1703218 h 3526124"/>
              <a:gd name="connsiteX10" fmla="*/ 0 w 2016224"/>
              <a:gd name="connsiteY10" fmla="*/ 477162 h 3526124"/>
              <a:gd name="connsiteX0" fmla="*/ 0 w 2016224"/>
              <a:gd name="connsiteY0" fmla="*/ 477162 h 3526124"/>
              <a:gd name="connsiteX1" fmla="*/ 507494 w 2016224"/>
              <a:gd name="connsiteY1" fmla="*/ 26818 h 3526124"/>
              <a:gd name="connsiteX2" fmla="*/ 1423005 w 2016224"/>
              <a:gd name="connsiteY2" fmla="*/ 26818 h 3526124"/>
              <a:gd name="connsiteX3" fmla="*/ 2016224 w 2016224"/>
              <a:gd name="connsiteY3" fmla="*/ 477162 h 3526124"/>
              <a:gd name="connsiteX4" fmla="*/ 1929408 w 2016224"/>
              <a:gd name="connsiteY4" fmla="*/ 1646068 h 3526124"/>
              <a:gd name="connsiteX5" fmla="*/ 2016224 w 2016224"/>
              <a:gd name="connsiteY5" fmla="*/ 3043574 h 3526124"/>
              <a:gd name="connsiteX6" fmla="*/ 1508730 w 2016224"/>
              <a:gd name="connsiteY6" fmla="*/ 3479631 h 3526124"/>
              <a:gd name="connsiteX7" fmla="*/ 650369 w 2016224"/>
              <a:gd name="connsiteY7" fmla="*/ 3465343 h 3526124"/>
              <a:gd name="connsiteX8" fmla="*/ 42862 w 2016224"/>
              <a:gd name="connsiteY8" fmla="*/ 2986424 h 3526124"/>
              <a:gd name="connsiteX9" fmla="*/ 72034 w 2016224"/>
              <a:gd name="connsiteY9" fmla="*/ 1703218 h 3526124"/>
              <a:gd name="connsiteX10" fmla="*/ 0 w 2016224"/>
              <a:gd name="connsiteY10" fmla="*/ 477162 h 3526124"/>
              <a:gd name="connsiteX0" fmla="*/ 0 w 2016224"/>
              <a:gd name="connsiteY0" fmla="*/ 542834 h 3591796"/>
              <a:gd name="connsiteX1" fmla="*/ 507494 w 2016224"/>
              <a:gd name="connsiteY1" fmla="*/ 92490 h 3591796"/>
              <a:gd name="connsiteX2" fmla="*/ 944141 w 2016224"/>
              <a:gd name="connsiteY2" fmla="*/ 0 h 3591796"/>
              <a:gd name="connsiteX3" fmla="*/ 1423005 w 2016224"/>
              <a:gd name="connsiteY3" fmla="*/ 92490 h 3591796"/>
              <a:gd name="connsiteX4" fmla="*/ 2016224 w 2016224"/>
              <a:gd name="connsiteY4" fmla="*/ 542834 h 3591796"/>
              <a:gd name="connsiteX5" fmla="*/ 1929408 w 2016224"/>
              <a:gd name="connsiteY5" fmla="*/ 1711740 h 3591796"/>
              <a:gd name="connsiteX6" fmla="*/ 2016224 w 2016224"/>
              <a:gd name="connsiteY6" fmla="*/ 3109246 h 3591796"/>
              <a:gd name="connsiteX7" fmla="*/ 1508730 w 2016224"/>
              <a:gd name="connsiteY7" fmla="*/ 3545303 h 3591796"/>
              <a:gd name="connsiteX8" fmla="*/ 650369 w 2016224"/>
              <a:gd name="connsiteY8" fmla="*/ 3531015 h 3591796"/>
              <a:gd name="connsiteX9" fmla="*/ 42862 w 2016224"/>
              <a:gd name="connsiteY9" fmla="*/ 3052096 h 3591796"/>
              <a:gd name="connsiteX10" fmla="*/ 72034 w 2016224"/>
              <a:gd name="connsiteY10" fmla="*/ 1768890 h 3591796"/>
              <a:gd name="connsiteX11" fmla="*/ 0 w 2016224"/>
              <a:gd name="connsiteY11" fmla="*/ 542834 h 3591796"/>
              <a:gd name="connsiteX0" fmla="*/ 0 w 2016224"/>
              <a:gd name="connsiteY0" fmla="*/ 542834 h 3591796"/>
              <a:gd name="connsiteX1" fmla="*/ 507494 w 2016224"/>
              <a:gd name="connsiteY1" fmla="*/ 92490 h 3591796"/>
              <a:gd name="connsiteX2" fmla="*/ 944141 w 2016224"/>
              <a:gd name="connsiteY2" fmla="*/ 0 h 3591796"/>
              <a:gd name="connsiteX3" fmla="*/ 1494442 w 2016224"/>
              <a:gd name="connsiteY3" fmla="*/ 92489 h 3591796"/>
              <a:gd name="connsiteX4" fmla="*/ 2016224 w 2016224"/>
              <a:gd name="connsiteY4" fmla="*/ 542834 h 3591796"/>
              <a:gd name="connsiteX5" fmla="*/ 1929408 w 2016224"/>
              <a:gd name="connsiteY5" fmla="*/ 1711740 h 3591796"/>
              <a:gd name="connsiteX6" fmla="*/ 2016224 w 2016224"/>
              <a:gd name="connsiteY6" fmla="*/ 3109246 h 3591796"/>
              <a:gd name="connsiteX7" fmla="*/ 1508730 w 2016224"/>
              <a:gd name="connsiteY7" fmla="*/ 3545303 h 3591796"/>
              <a:gd name="connsiteX8" fmla="*/ 650369 w 2016224"/>
              <a:gd name="connsiteY8" fmla="*/ 3531015 h 3591796"/>
              <a:gd name="connsiteX9" fmla="*/ 42862 w 2016224"/>
              <a:gd name="connsiteY9" fmla="*/ 3052096 h 3591796"/>
              <a:gd name="connsiteX10" fmla="*/ 72034 w 2016224"/>
              <a:gd name="connsiteY10" fmla="*/ 1768890 h 3591796"/>
              <a:gd name="connsiteX11" fmla="*/ 0 w 2016224"/>
              <a:gd name="connsiteY11" fmla="*/ 542834 h 3591796"/>
              <a:gd name="connsiteX0" fmla="*/ 0 w 2016224"/>
              <a:gd name="connsiteY0" fmla="*/ 542834 h 3591796"/>
              <a:gd name="connsiteX1" fmla="*/ 436057 w 2016224"/>
              <a:gd name="connsiteY1" fmla="*/ 92489 h 3591796"/>
              <a:gd name="connsiteX2" fmla="*/ 944141 w 2016224"/>
              <a:gd name="connsiteY2" fmla="*/ 0 h 3591796"/>
              <a:gd name="connsiteX3" fmla="*/ 1494442 w 2016224"/>
              <a:gd name="connsiteY3" fmla="*/ 92489 h 3591796"/>
              <a:gd name="connsiteX4" fmla="*/ 2016224 w 2016224"/>
              <a:gd name="connsiteY4" fmla="*/ 542834 h 3591796"/>
              <a:gd name="connsiteX5" fmla="*/ 1929408 w 2016224"/>
              <a:gd name="connsiteY5" fmla="*/ 1711740 h 3591796"/>
              <a:gd name="connsiteX6" fmla="*/ 2016224 w 2016224"/>
              <a:gd name="connsiteY6" fmla="*/ 3109246 h 3591796"/>
              <a:gd name="connsiteX7" fmla="*/ 1508730 w 2016224"/>
              <a:gd name="connsiteY7" fmla="*/ 3545303 h 3591796"/>
              <a:gd name="connsiteX8" fmla="*/ 650369 w 2016224"/>
              <a:gd name="connsiteY8" fmla="*/ 3531015 h 3591796"/>
              <a:gd name="connsiteX9" fmla="*/ 42862 w 2016224"/>
              <a:gd name="connsiteY9" fmla="*/ 3052096 h 3591796"/>
              <a:gd name="connsiteX10" fmla="*/ 72034 w 2016224"/>
              <a:gd name="connsiteY10" fmla="*/ 1768890 h 3591796"/>
              <a:gd name="connsiteX11" fmla="*/ 0 w 2016224"/>
              <a:gd name="connsiteY11" fmla="*/ 542834 h 3591796"/>
              <a:gd name="connsiteX0" fmla="*/ 0 w 2016224"/>
              <a:gd name="connsiteY0" fmla="*/ 587483 h 3591796"/>
              <a:gd name="connsiteX1" fmla="*/ 436057 w 2016224"/>
              <a:gd name="connsiteY1" fmla="*/ 92489 h 3591796"/>
              <a:gd name="connsiteX2" fmla="*/ 944141 w 2016224"/>
              <a:gd name="connsiteY2" fmla="*/ 0 h 3591796"/>
              <a:gd name="connsiteX3" fmla="*/ 1494442 w 2016224"/>
              <a:gd name="connsiteY3" fmla="*/ 92489 h 3591796"/>
              <a:gd name="connsiteX4" fmla="*/ 2016224 w 2016224"/>
              <a:gd name="connsiteY4" fmla="*/ 542834 h 3591796"/>
              <a:gd name="connsiteX5" fmla="*/ 1929408 w 2016224"/>
              <a:gd name="connsiteY5" fmla="*/ 1711740 h 3591796"/>
              <a:gd name="connsiteX6" fmla="*/ 2016224 w 2016224"/>
              <a:gd name="connsiteY6" fmla="*/ 3109246 h 3591796"/>
              <a:gd name="connsiteX7" fmla="*/ 1508730 w 2016224"/>
              <a:gd name="connsiteY7" fmla="*/ 3545303 h 3591796"/>
              <a:gd name="connsiteX8" fmla="*/ 650369 w 2016224"/>
              <a:gd name="connsiteY8" fmla="*/ 3531015 h 3591796"/>
              <a:gd name="connsiteX9" fmla="*/ 42862 w 2016224"/>
              <a:gd name="connsiteY9" fmla="*/ 3052096 h 3591796"/>
              <a:gd name="connsiteX10" fmla="*/ 72034 w 2016224"/>
              <a:gd name="connsiteY10" fmla="*/ 1768890 h 3591796"/>
              <a:gd name="connsiteX11" fmla="*/ 0 w 2016224"/>
              <a:gd name="connsiteY11" fmla="*/ 587483 h 3591796"/>
              <a:gd name="connsiteX0" fmla="*/ 0 w 1987649"/>
              <a:gd name="connsiteY0" fmla="*/ 602367 h 3591796"/>
              <a:gd name="connsiteX1" fmla="*/ 407482 w 1987649"/>
              <a:gd name="connsiteY1" fmla="*/ 92489 h 3591796"/>
              <a:gd name="connsiteX2" fmla="*/ 915566 w 1987649"/>
              <a:gd name="connsiteY2" fmla="*/ 0 h 3591796"/>
              <a:gd name="connsiteX3" fmla="*/ 1465867 w 1987649"/>
              <a:gd name="connsiteY3" fmla="*/ 92489 h 3591796"/>
              <a:gd name="connsiteX4" fmla="*/ 1987649 w 1987649"/>
              <a:gd name="connsiteY4" fmla="*/ 542834 h 3591796"/>
              <a:gd name="connsiteX5" fmla="*/ 1900833 w 1987649"/>
              <a:gd name="connsiteY5" fmla="*/ 1711740 h 3591796"/>
              <a:gd name="connsiteX6" fmla="*/ 1987649 w 1987649"/>
              <a:gd name="connsiteY6" fmla="*/ 3109246 h 3591796"/>
              <a:gd name="connsiteX7" fmla="*/ 1480155 w 1987649"/>
              <a:gd name="connsiteY7" fmla="*/ 3545303 h 3591796"/>
              <a:gd name="connsiteX8" fmla="*/ 621794 w 1987649"/>
              <a:gd name="connsiteY8" fmla="*/ 3531015 h 3591796"/>
              <a:gd name="connsiteX9" fmla="*/ 14287 w 1987649"/>
              <a:gd name="connsiteY9" fmla="*/ 3052096 h 3591796"/>
              <a:gd name="connsiteX10" fmla="*/ 43459 w 1987649"/>
              <a:gd name="connsiteY10" fmla="*/ 1768890 h 3591796"/>
              <a:gd name="connsiteX11" fmla="*/ 0 w 1987649"/>
              <a:gd name="connsiteY11" fmla="*/ 602367 h 3591796"/>
              <a:gd name="connsiteX0" fmla="*/ 0 w 1987649"/>
              <a:gd name="connsiteY0" fmla="*/ 602367 h 3591796"/>
              <a:gd name="connsiteX1" fmla="*/ 407482 w 1987649"/>
              <a:gd name="connsiteY1" fmla="*/ 92489 h 3591796"/>
              <a:gd name="connsiteX2" fmla="*/ 915566 w 1987649"/>
              <a:gd name="connsiteY2" fmla="*/ 0 h 3591796"/>
              <a:gd name="connsiteX3" fmla="*/ 1465867 w 1987649"/>
              <a:gd name="connsiteY3" fmla="*/ 92489 h 3591796"/>
              <a:gd name="connsiteX4" fmla="*/ 1944787 w 1987649"/>
              <a:gd name="connsiteY4" fmla="*/ 542834 h 3591796"/>
              <a:gd name="connsiteX5" fmla="*/ 1900833 w 1987649"/>
              <a:gd name="connsiteY5" fmla="*/ 1711740 h 3591796"/>
              <a:gd name="connsiteX6" fmla="*/ 1987649 w 1987649"/>
              <a:gd name="connsiteY6" fmla="*/ 3109246 h 3591796"/>
              <a:gd name="connsiteX7" fmla="*/ 1480155 w 1987649"/>
              <a:gd name="connsiteY7" fmla="*/ 3545303 h 3591796"/>
              <a:gd name="connsiteX8" fmla="*/ 621794 w 1987649"/>
              <a:gd name="connsiteY8" fmla="*/ 3531015 h 3591796"/>
              <a:gd name="connsiteX9" fmla="*/ 14287 w 1987649"/>
              <a:gd name="connsiteY9" fmla="*/ 3052096 h 3591796"/>
              <a:gd name="connsiteX10" fmla="*/ 43459 w 1987649"/>
              <a:gd name="connsiteY10" fmla="*/ 1768890 h 3591796"/>
              <a:gd name="connsiteX11" fmla="*/ 0 w 1987649"/>
              <a:gd name="connsiteY11" fmla="*/ 602367 h 3591796"/>
              <a:gd name="connsiteX0" fmla="*/ 0 w 1987649"/>
              <a:gd name="connsiteY0" fmla="*/ 602367 h 3591796"/>
              <a:gd name="connsiteX1" fmla="*/ 407482 w 1987649"/>
              <a:gd name="connsiteY1" fmla="*/ 92489 h 3591796"/>
              <a:gd name="connsiteX2" fmla="*/ 915566 w 1987649"/>
              <a:gd name="connsiteY2" fmla="*/ 0 h 3591796"/>
              <a:gd name="connsiteX3" fmla="*/ 1465867 w 1987649"/>
              <a:gd name="connsiteY3" fmla="*/ 92489 h 3591796"/>
              <a:gd name="connsiteX4" fmla="*/ 1944787 w 1987649"/>
              <a:gd name="connsiteY4" fmla="*/ 542834 h 3591796"/>
              <a:gd name="connsiteX5" fmla="*/ 1900833 w 1987649"/>
              <a:gd name="connsiteY5" fmla="*/ 1711740 h 3591796"/>
              <a:gd name="connsiteX6" fmla="*/ 1987649 w 1987649"/>
              <a:gd name="connsiteY6" fmla="*/ 3109246 h 3591796"/>
              <a:gd name="connsiteX7" fmla="*/ 1480155 w 1987649"/>
              <a:gd name="connsiteY7" fmla="*/ 3545303 h 3591796"/>
              <a:gd name="connsiteX8" fmla="*/ 621794 w 1987649"/>
              <a:gd name="connsiteY8" fmla="*/ 3531015 h 3591796"/>
              <a:gd name="connsiteX9" fmla="*/ 14287 w 1987649"/>
              <a:gd name="connsiteY9" fmla="*/ 3052096 h 3591796"/>
              <a:gd name="connsiteX10" fmla="*/ 43459 w 1987649"/>
              <a:gd name="connsiteY10" fmla="*/ 1768890 h 3591796"/>
              <a:gd name="connsiteX11" fmla="*/ 0 w 1987649"/>
              <a:gd name="connsiteY11" fmla="*/ 602367 h 3591796"/>
              <a:gd name="connsiteX0" fmla="*/ 0 w 1987649"/>
              <a:gd name="connsiteY0" fmla="*/ 602367 h 3591796"/>
              <a:gd name="connsiteX1" fmla="*/ 407482 w 1987649"/>
              <a:gd name="connsiteY1" fmla="*/ 92489 h 3591796"/>
              <a:gd name="connsiteX2" fmla="*/ 915566 w 1987649"/>
              <a:gd name="connsiteY2" fmla="*/ 0 h 3591796"/>
              <a:gd name="connsiteX3" fmla="*/ 1465867 w 1987649"/>
              <a:gd name="connsiteY3" fmla="*/ 92489 h 3591796"/>
              <a:gd name="connsiteX4" fmla="*/ 1944787 w 1987649"/>
              <a:gd name="connsiteY4" fmla="*/ 542834 h 3591796"/>
              <a:gd name="connsiteX5" fmla="*/ 1900833 w 1987649"/>
              <a:gd name="connsiteY5" fmla="*/ 1711740 h 3591796"/>
              <a:gd name="connsiteX6" fmla="*/ 1987649 w 1987649"/>
              <a:gd name="connsiteY6" fmla="*/ 3109246 h 3591796"/>
              <a:gd name="connsiteX7" fmla="*/ 1480155 w 1987649"/>
              <a:gd name="connsiteY7" fmla="*/ 3545303 h 3591796"/>
              <a:gd name="connsiteX8" fmla="*/ 621794 w 1987649"/>
              <a:gd name="connsiteY8" fmla="*/ 3531015 h 3591796"/>
              <a:gd name="connsiteX9" fmla="*/ 14287 w 1987649"/>
              <a:gd name="connsiteY9" fmla="*/ 3052096 h 3591796"/>
              <a:gd name="connsiteX10" fmla="*/ 43459 w 1987649"/>
              <a:gd name="connsiteY10" fmla="*/ 1768890 h 3591796"/>
              <a:gd name="connsiteX11" fmla="*/ 0 w 1987649"/>
              <a:gd name="connsiteY11" fmla="*/ 602367 h 3591796"/>
              <a:gd name="connsiteX0" fmla="*/ 0 w 1966658"/>
              <a:gd name="connsiteY0" fmla="*/ 602367 h 3591796"/>
              <a:gd name="connsiteX1" fmla="*/ 407482 w 1966658"/>
              <a:gd name="connsiteY1" fmla="*/ 92489 h 3591796"/>
              <a:gd name="connsiteX2" fmla="*/ 915566 w 1966658"/>
              <a:gd name="connsiteY2" fmla="*/ 0 h 3591796"/>
              <a:gd name="connsiteX3" fmla="*/ 1465867 w 1966658"/>
              <a:gd name="connsiteY3" fmla="*/ 92489 h 3591796"/>
              <a:gd name="connsiteX4" fmla="*/ 1944787 w 1966658"/>
              <a:gd name="connsiteY4" fmla="*/ 542834 h 3591796"/>
              <a:gd name="connsiteX5" fmla="*/ 1900833 w 1966658"/>
              <a:gd name="connsiteY5" fmla="*/ 1711740 h 3591796"/>
              <a:gd name="connsiteX6" fmla="*/ 1916211 w 1966658"/>
              <a:gd name="connsiteY6" fmla="*/ 3049714 h 3591796"/>
              <a:gd name="connsiteX7" fmla="*/ 1480155 w 1966658"/>
              <a:gd name="connsiteY7" fmla="*/ 3545303 h 3591796"/>
              <a:gd name="connsiteX8" fmla="*/ 621794 w 1966658"/>
              <a:gd name="connsiteY8" fmla="*/ 3531015 h 3591796"/>
              <a:gd name="connsiteX9" fmla="*/ 14287 w 1966658"/>
              <a:gd name="connsiteY9" fmla="*/ 3052096 h 3591796"/>
              <a:gd name="connsiteX10" fmla="*/ 43459 w 1966658"/>
              <a:gd name="connsiteY10" fmla="*/ 1768890 h 3591796"/>
              <a:gd name="connsiteX11" fmla="*/ 0 w 1966658"/>
              <a:gd name="connsiteY11" fmla="*/ 602367 h 3591796"/>
              <a:gd name="connsiteX0" fmla="*/ 0 w 1966658"/>
              <a:gd name="connsiteY0" fmla="*/ 602367 h 3591796"/>
              <a:gd name="connsiteX1" fmla="*/ 407482 w 1966658"/>
              <a:gd name="connsiteY1" fmla="*/ 92489 h 3591796"/>
              <a:gd name="connsiteX2" fmla="*/ 915566 w 1966658"/>
              <a:gd name="connsiteY2" fmla="*/ 0 h 3591796"/>
              <a:gd name="connsiteX3" fmla="*/ 1465867 w 1966658"/>
              <a:gd name="connsiteY3" fmla="*/ 92489 h 3591796"/>
              <a:gd name="connsiteX4" fmla="*/ 1944787 w 1966658"/>
              <a:gd name="connsiteY4" fmla="*/ 542834 h 3591796"/>
              <a:gd name="connsiteX5" fmla="*/ 1900833 w 1966658"/>
              <a:gd name="connsiteY5" fmla="*/ 1711740 h 3591796"/>
              <a:gd name="connsiteX6" fmla="*/ 1916211 w 1966658"/>
              <a:gd name="connsiteY6" fmla="*/ 3049714 h 3591796"/>
              <a:gd name="connsiteX7" fmla="*/ 1480155 w 1966658"/>
              <a:gd name="connsiteY7" fmla="*/ 3545303 h 3591796"/>
              <a:gd name="connsiteX8" fmla="*/ 621794 w 1966658"/>
              <a:gd name="connsiteY8" fmla="*/ 3531015 h 3591796"/>
              <a:gd name="connsiteX9" fmla="*/ 14287 w 1966658"/>
              <a:gd name="connsiteY9" fmla="*/ 3052096 h 3591796"/>
              <a:gd name="connsiteX10" fmla="*/ 43459 w 1966658"/>
              <a:gd name="connsiteY10" fmla="*/ 1768890 h 3591796"/>
              <a:gd name="connsiteX11" fmla="*/ 0 w 1966658"/>
              <a:gd name="connsiteY11" fmla="*/ 602367 h 3591796"/>
              <a:gd name="connsiteX0" fmla="*/ 0 w 1966658"/>
              <a:gd name="connsiteY0" fmla="*/ 602367 h 3591796"/>
              <a:gd name="connsiteX1" fmla="*/ 407482 w 1966658"/>
              <a:gd name="connsiteY1" fmla="*/ 92489 h 3591796"/>
              <a:gd name="connsiteX2" fmla="*/ 915566 w 1966658"/>
              <a:gd name="connsiteY2" fmla="*/ 0 h 3591796"/>
              <a:gd name="connsiteX3" fmla="*/ 1465867 w 1966658"/>
              <a:gd name="connsiteY3" fmla="*/ 92489 h 3591796"/>
              <a:gd name="connsiteX4" fmla="*/ 1944787 w 1966658"/>
              <a:gd name="connsiteY4" fmla="*/ 542834 h 3591796"/>
              <a:gd name="connsiteX5" fmla="*/ 1900833 w 1966658"/>
              <a:gd name="connsiteY5" fmla="*/ 1711740 h 3591796"/>
              <a:gd name="connsiteX6" fmla="*/ 1916211 w 1966658"/>
              <a:gd name="connsiteY6" fmla="*/ 3049714 h 3591796"/>
              <a:gd name="connsiteX7" fmla="*/ 1480155 w 1966658"/>
              <a:gd name="connsiteY7" fmla="*/ 3545303 h 3591796"/>
              <a:gd name="connsiteX8" fmla="*/ 621794 w 1966658"/>
              <a:gd name="connsiteY8" fmla="*/ 3531015 h 3591796"/>
              <a:gd name="connsiteX9" fmla="*/ 14287 w 1966658"/>
              <a:gd name="connsiteY9" fmla="*/ 3052096 h 3591796"/>
              <a:gd name="connsiteX10" fmla="*/ 43459 w 1966658"/>
              <a:gd name="connsiteY10" fmla="*/ 1768890 h 3591796"/>
              <a:gd name="connsiteX11" fmla="*/ 0 w 1966658"/>
              <a:gd name="connsiteY11" fmla="*/ 602367 h 3591796"/>
              <a:gd name="connsiteX0" fmla="*/ 0 w 1966658"/>
              <a:gd name="connsiteY0" fmla="*/ 602367 h 3591796"/>
              <a:gd name="connsiteX1" fmla="*/ 407482 w 1966658"/>
              <a:gd name="connsiteY1" fmla="*/ 92489 h 3591796"/>
              <a:gd name="connsiteX2" fmla="*/ 915566 w 1966658"/>
              <a:gd name="connsiteY2" fmla="*/ 0 h 3591796"/>
              <a:gd name="connsiteX3" fmla="*/ 1465867 w 1966658"/>
              <a:gd name="connsiteY3" fmla="*/ 92489 h 3591796"/>
              <a:gd name="connsiteX4" fmla="*/ 1944787 w 1966658"/>
              <a:gd name="connsiteY4" fmla="*/ 542834 h 3591796"/>
              <a:gd name="connsiteX5" fmla="*/ 1900833 w 1966658"/>
              <a:gd name="connsiteY5" fmla="*/ 1711740 h 3591796"/>
              <a:gd name="connsiteX6" fmla="*/ 1916211 w 1966658"/>
              <a:gd name="connsiteY6" fmla="*/ 3049714 h 3591796"/>
              <a:gd name="connsiteX7" fmla="*/ 1480155 w 1966658"/>
              <a:gd name="connsiteY7" fmla="*/ 3545303 h 3591796"/>
              <a:gd name="connsiteX8" fmla="*/ 621794 w 1966658"/>
              <a:gd name="connsiteY8" fmla="*/ 3531015 h 3591796"/>
              <a:gd name="connsiteX9" fmla="*/ 14287 w 1966658"/>
              <a:gd name="connsiteY9" fmla="*/ 3052096 h 3591796"/>
              <a:gd name="connsiteX10" fmla="*/ 43459 w 1966658"/>
              <a:gd name="connsiteY10" fmla="*/ 1768890 h 3591796"/>
              <a:gd name="connsiteX11" fmla="*/ 0 w 1966658"/>
              <a:gd name="connsiteY11" fmla="*/ 602367 h 3591796"/>
              <a:gd name="connsiteX0" fmla="*/ 0 w 1966658"/>
              <a:gd name="connsiteY0" fmla="*/ 602367 h 3591796"/>
              <a:gd name="connsiteX1" fmla="*/ 407482 w 1966658"/>
              <a:gd name="connsiteY1" fmla="*/ 92489 h 3591796"/>
              <a:gd name="connsiteX2" fmla="*/ 915566 w 1966658"/>
              <a:gd name="connsiteY2" fmla="*/ 0 h 3591796"/>
              <a:gd name="connsiteX3" fmla="*/ 1465867 w 1966658"/>
              <a:gd name="connsiteY3" fmla="*/ 92489 h 3591796"/>
              <a:gd name="connsiteX4" fmla="*/ 1944787 w 1966658"/>
              <a:gd name="connsiteY4" fmla="*/ 542834 h 3591796"/>
              <a:gd name="connsiteX5" fmla="*/ 1900833 w 1966658"/>
              <a:gd name="connsiteY5" fmla="*/ 1711740 h 3591796"/>
              <a:gd name="connsiteX6" fmla="*/ 1916211 w 1966658"/>
              <a:gd name="connsiteY6" fmla="*/ 3049714 h 3591796"/>
              <a:gd name="connsiteX7" fmla="*/ 1480155 w 1966658"/>
              <a:gd name="connsiteY7" fmla="*/ 3545303 h 3591796"/>
              <a:gd name="connsiteX8" fmla="*/ 621794 w 1966658"/>
              <a:gd name="connsiteY8" fmla="*/ 3531015 h 3591796"/>
              <a:gd name="connsiteX9" fmla="*/ 14287 w 1966658"/>
              <a:gd name="connsiteY9" fmla="*/ 3052096 h 3591796"/>
              <a:gd name="connsiteX10" fmla="*/ 43459 w 1966658"/>
              <a:gd name="connsiteY10" fmla="*/ 1768890 h 3591796"/>
              <a:gd name="connsiteX11" fmla="*/ 0 w 1966658"/>
              <a:gd name="connsiteY11" fmla="*/ 602367 h 3591796"/>
              <a:gd name="connsiteX0" fmla="*/ 11281 w 1977939"/>
              <a:gd name="connsiteY0" fmla="*/ 602367 h 3591796"/>
              <a:gd name="connsiteX1" fmla="*/ 418763 w 1977939"/>
              <a:gd name="connsiteY1" fmla="*/ 92489 h 3591796"/>
              <a:gd name="connsiteX2" fmla="*/ 926847 w 1977939"/>
              <a:gd name="connsiteY2" fmla="*/ 0 h 3591796"/>
              <a:gd name="connsiteX3" fmla="*/ 1477148 w 1977939"/>
              <a:gd name="connsiteY3" fmla="*/ 92489 h 3591796"/>
              <a:gd name="connsiteX4" fmla="*/ 1956068 w 1977939"/>
              <a:gd name="connsiteY4" fmla="*/ 542834 h 3591796"/>
              <a:gd name="connsiteX5" fmla="*/ 1912114 w 1977939"/>
              <a:gd name="connsiteY5" fmla="*/ 1711740 h 3591796"/>
              <a:gd name="connsiteX6" fmla="*/ 1927492 w 1977939"/>
              <a:gd name="connsiteY6" fmla="*/ 3049714 h 3591796"/>
              <a:gd name="connsiteX7" fmla="*/ 1491436 w 1977939"/>
              <a:gd name="connsiteY7" fmla="*/ 3545303 h 3591796"/>
              <a:gd name="connsiteX8" fmla="*/ 633075 w 1977939"/>
              <a:gd name="connsiteY8" fmla="*/ 3531015 h 3591796"/>
              <a:gd name="connsiteX9" fmla="*/ 25568 w 1977939"/>
              <a:gd name="connsiteY9" fmla="*/ 3052096 h 3591796"/>
              <a:gd name="connsiteX10" fmla="*/ 54740 w 1977939"/>
              <a:gd name="connsiteY10" fmla="*/ 1768890 h 3591796"/>
              <a:gd name="connsiteX11" fmla="*/ 11281 w 1977939"/>
              <a:gd name="connsiteY11" fmla="*/ 602367 h 3591796"/>
              <a:gd name="connsiteX0" fmla="*/ 11281 w 1977939"/>
              <a:gd name="connsiteY0" fmla="*/ 602367 h 3591796"/>
              <a:gd name="connsiteX1" fmla="*/ 418763 w 1977939"/>
              <a:gd name="connsiteY1" fmla="*/ 92489 h 3591796"/>
              <a:gd name="connsiteX2" fmla="*/ 926847 w 1977939"/>
              <a:gd name="connsiteY2" fmla="*/ 0 h 3591796"/>
              <a:gd name="connsiteX3" fmla="*/ 1477148 w 1977939"/>
              <a:gd name="connsiteY3" fmla="*/ 92489 h 3591796"/>
              <a:gd name="connsiteX4" fmla="*/ 1956068 w 1977939"/>
              <a:gd name="connsiteY4" fmla="*/ 542834 h 3591796"/>
              <a:gd name="connsiteX5" fmla="*/ 1912114 w 1977939"/>
              <a:gd name="connsiteY5" fmla="*/ 1711740 h 3591796"/>
              <a:gd name="connsiteX6" fmla="*/ 1927492 w 1977939"/>
              <a:gd name="connsiteY6" fmla="*/ 3049714 h 3591796"/>
              <a:gd name="connsiteX7" fmla="*/ 1491436 w 1977939"/>
              <a:gd name="connsiteY7" fmla="*/ 3545303 h 3591796"/>
              <a:gd name="connsiteX8" fmla="*/ 633075 w 1977939"/>
              <a:gd name="connsiteY8" fmla="*/ 3531015 h 3591796"/>
              <a:gd name="connsiteX9" fmla="*/ 25568 w 1977939"/>
              <a:gd name="connsiteY9" fmla="*/ 3052096 h 3591796"/>
              <a:gd name="connsiteX10" fmla="*/ 54740 w 1977939"/>
              <a:gd name="connsiteY10" fmla="*/ 1768890 h 3591796"/>
              <a:gd name="connsiteX11" fmla="*/ 11281 w 1977939"/>
              <a:gd name="connsiteY11" fmla="*/ 602367 h 3591796"/>
              <a:gd name="connsiteX0" fmla="*/ 11281 w 1977939"/>
              <a:gd name="connsiteY0" fmla="*/ 602367 h 3591796"/>
              <a:gd name="connsiteX1" fmla="*/ 319703 w 1977939"/>
              <a:gd name="connsiteY1" fmla="*/ 132178 h 3591796"/>
              <a:gd name="connsiteX2" fmla="*/ 926847 w 1977939"/>
              <a:gd name="connsiteY2" fmla="*/ 0 h 3591796"/>
              <a:gd name="connsiteX3" fmla="*/ 1477148 w 1977939"/>
              <a:gd name="connsiteY3" fmla="*/ 92489 h 3591796"/>
              <a:gd name="connsiteX4" fmla="*/ 1956068 w 1977939"/>
              <a:gd name="connsiteY4" fmla="*/ 542834 h 3591796"/>
              <a:gd name="connsiteX5" fmla="*/ 1912114 w 1977939"/>
              <a:gd name="connsiteY5" fmla="*/ 1711740 h 3591796"/>
              <a:gd name="connsiteX6" fmla="*/ 1927492 w 1977939"/>
              <a:gd name="connsiteY6" fmla="*/ 3049714 h 3591796"/>
              <a:gd name="connsiteX7" fmla="*/ 1491436 w 1977939"/>
              <a:gd name="connsiteY7" fmla="*/ 3545303 h 3591796"/>
              <a:gd name="connsiteX8" fmla="*/ 633075 w 1977939"/>
              <a:gd name="connsiteY8" fmla="*/ 3531015 h 3591796"/>
              <a:gd name="connsiteX9" fmla="*/ 25568 w 1977939"/>
              <a:gd name="connsiteY9" fmla="*/ 3052096 h 3591796"/>
              <a:gd name="connsiteX10" fmla="*/ 54740 w 1977939"/>
              <a:gd name="connsiteY10" fmla="*/ 1768890 h 3591796"/>
              <a:gd name="connsiteX11" fmla="*/ 11281 w 1977939"/>
              <a:gd name="connsiteY11" fmla="*/ 602367 h 3591796"/>
              <a:gd name="connsiteX0" fmla="*/ 11281 w 1977939"/>
              <a:gd name="connsiteY0" fmla="*/ 602367 h 3591796"/>
              <a:gd name="connsiteX1" fmla="*/ 319703 w 1977939"/>
              <a:gd name="connsiteY1" fmla="*/ 132178 h 3591796"/>
              <a:gd name="connsiteX2" fmla="*/ 926847 w 1977939"/>
              <a:gd name="connsiteY2" fmla="*/ 0 h 3591796"/>
              <a:gd name="connsiteX3" fmla="*/ 1477148 w 1977939"/>
              <a:gd name="connsiteY3" fmla="*/ 92489 h 3591796"/>
              <a:gd name="connsiteX4" fmla="*/ 1956068 w 1977939"/>
              <a:gd name="connsiteY4" fmla="*/ 542834 h 3591796"/>
              <a:gd name="connsiteX5" fmla="*/ 1912114 w 1977939"/>
              <a:gd name="connsiteY5" fmla="*/ 1711740 h 3591796"/>
              <a:gd name="connsiteX6" fmla="*/ 1927492 w 1977939"/>
              <a:gd name="connsiteY6" fmla="*/ 3049714 h 3591796"/>
              <a:gd name="connsiteX7" fmla="*/ 1491436 w 1977939"/>
              <a:gd name="connsiteY7" fmla="*/ 3545303 h 3591796"/>
              <a:gd name="connsiteX8" fmla="*/ 633075 w 1977939"/>
              <a:gd name="connsiteY8" fmla="*/ 3531015 h 3591796"/>
              <a:gd name="connsiteX9" fmla="*/ 25568 w 1977939"/>
              <a:gd name="connsiteY9" fmla="*/ 3052096 h 3591796"/>
              <a:gd name="connsiteX10" fmla="*/ 54740 w 1977939"/>
              <a:gd name="connsiteY10" fmla="*/ 1768890 h 3591796"/>
              <a:gd name="connsiteX11" fmla="*/ 11281 w 1977939"/>
              <a:gd name="connsiteY11" fmla="*/ 602367 h 3591796"/>
              <a:gd name="connsiteX0" fmla="*/ 11281 w 1977939"/>
              <a:gd name="connsiteY0" fmla="*/ 705557 h 3591796"/>
              <a:gd name="connsiteX1" fmla="*/ 319703 w 1977939"/>
              <a:gd name="connsiteY1" fmla="*/ 132178 h 3591796"/>
              <a:gd name="connsiteX2" fmla="*/ 926847 w 1977939"/>
              <a:gd name="connsiteY2" fmla="*/ 0 h 3591796"/>
              <a:gd name="connsiteX3" fmla="*/ 1477148 w 1977939"/>
              <a:gd name="connsiteY3" fmla="*/ 92489 h 3591796"/>
              <a:gd name="connsiteX4" fmla="*/ 1956068 w 1977939"/>
              <a:gd name="connsiteY4" fmla="*/ 542834 h 3591796"/>
              <a:gd name="connsiteX5" fmla="*/ 1912114 w 1977939"/>
              <a:gd name="connsiteY5" fmla="*/ 1711740 h 3591796"/>
              <a:gd name="connsiteX6" fmla="*/ 1927492 w 1977939"/>
              <a:gd name="connsiteY6" fmla="*/ 3049714 h 3591796"/>
              <a:gd name="connsiteX7" fmla="*/ 1491436 w 1977939"/>
              <a:gd name="connsiteY7" fmla="*/ 3545303 h 3591796"/>
              <a:gd name="connsiteX8" fmla="*/ 633075 w 1977939"/>
              <a:gd name="connsiteY8" fmla="*/ 3531015 h 3591796"/>
              <a:gd name="connsiteX9" fmla="*/ 25568 w 1977939"/>
              <a:gd name="connsiteY9" fmla="*/ 3052096 h 3591796"/>
              <a:gd name="connsiteX10" fmla="*/ 54740 w 1977939"/>
              <a:gd name="connsiteY10" fmla="*/ 1768890 h 3591796"/>
              <a:gd name="connsiteX11" fmla="*/ 11281 w 1977939"/>
              <a:gd name="connsiteY11" fmla="*/ 705557 h 3591796"/>
              <a:gd name="connsiteX0" fmla="*/ 11281 w 1984518"/>
              <a:gd name="connsiteY0" fmla="*/ 705557 h 3591796"/>
              <a:gd name="connsiteX1" fmla="*/ 319703 w 1984518"/>
              <a:gd name="connsiteY1" fmla="*/ 132178 h 3591796"/>
              <a:gd name="connsiteX2" fmla="*/ 926847 w 1984518"/>
              <a:gd name="connsiteY2" fmla="*/ 0 h 3591796"/>
              <a:gd name="connsiteX3" fmla="*/ 1477148 w 1984518"/>
              <a:gd name="connsiteY3" fmla="*/ 92489 h 3591796"/>
              <a:gd name="connsiteX4" fmla="*/ 1963688 w 1984518"/>
              <a:gd name="connsiteY4" fmla="*/ 638086 h 3591796"/>
              <a:gd name="connsiteX5" fmla="*/ 1912114 w 1984518"/>
              <a:gd name="connsiteY5" fmla="*/ 1711740 h 3591796"/>
              <a:gd name="connsiteX6" fmla="*/ 1927492 w 1984518"/>
              <a:gd name="connsiteY6" fmla="*/ 3049714 h 3591796"/>
              <a:gd name="connsiteX7" fmla="*/ 1491436 w 1984518"/>
              <a:gd name="connsiteY7" fmla="*/ 3545303 h 3591796"/>
              <a:gd name="connsiteX8" fmla="*/ 633075 w 1984518"/>
              <a:gd name="connsiteY8" fmla="*/ 3531015 h 3591796"/>
              <a:gd name="connsiteX9" fmla="*/ 25568 w 1984518"/>
              <a:gd name="connsiteY9" fmla="*/ 3052096 h 3591796"/>
              <a:gd name="connsiteX10" fmla="*/ 54740 w 1984518"/>
              <a:gd name="connsiteY10" fmla="*/ 1768890 h 3591796"/>
              <a:gd name="connsiteX11" fmla="*/ 11281 w 1984518"/>
              <a:gd name="connsiteY11" fmla="*/ 705557 h 3591796"/>
              <a:gd name="connsiteX0" fmla="*/ 11281 w 1984518"/>
              <a:gd name="connsiteY0" fmla="*/ 705557 h 3591796"/>
              <a:gd name="connsiteX1" fmla="*/ 319703 w 1984518"/>
              <a:gd name="connsiteY1" fmla="*/ 132178 h 3591796"/>
              <a:gd name="connsiteX2" fmla="*/ 926847 w 1984518"/>
              <a:gd name="connsiteY2" fmla="*/ 0 h 3591796"/>
              <a:gd name="connsiteX3" fmla="*/ 1477148 w 1984518"/>
              <a:gd name="connsiteY3" fmla="*/ 92489 h 3591796"/>
              <a:gd name="connsiteX4" fmla="*/ 1963688 w 1984518"/>
              <a:gd name="connsiteY4" fmla="*/ 638086 h 3591796"/>
              <a:gd name="connsiteX5" fmla="*/ 1912114 w 1984518"/>
              <a:gd name="connsiteY5" fmla="*/ 1711740 h 3591796"/>
              <a:gd name="connsiteX6" fmla="*/ 1927492 w 1984518"/>
              <a:gd name="connsiteY6" fmla="*/ 3049714 h 3591796"/>
              <a:gd name="connsiteX7" fmla="*/ 1491436 w 1984518"/>
              <a:gd name="connsiteY7" fmla="*/ 3545303 h 3591796"/>
              <a:gd name="connsiteX8" fmla="*/ 633075 w 1984518"/>
              <a:gd name="connsiteY8" fmla="*/ 3531015 h 3591796"/>
              <a:gd name="connsiteX9" fmla="*/ 25568 w 1984518"/>
              <a:gd name="connsiteY9" fmla="*/ 3052096 h 3591796"/>
              <a:gd name="connsiteX10" fmla="*/ 54740 w 1984518"/>
              <a:gd name="connsiteY10" fmla="*/ 1768890 h 3591796"/>
              <a:gd name="connsiteX11" fmla="*/ 11281 w 1984518"/>
              <a:gd name="connsiteY11" fmla="*/ 705557 h 3591796"/>
              <a:gd name="connsiteX0" fmla="*/ 11281 w 1984518"/>
              <a:gd name="connsiteY0" fmla="*/ 705557 h 3591796"/>
              <a:gd name="connsiteX1" fmla="*/ 319703 w 1984518"/>
              <a:gd name="connsiteY1" fmla="*/ 132178 h 3591796"/>
              <a:gd name="connsiteX2" fmla="*/ 926847 w 1984518"/>
              <a:gd name="connsiteY2" fmla="*/ 0 h 3591796"/>
              <a:gd name="connsiteX3" fmla="*/ 1477148 w 1984518"/>
              <a:gd name="connsiteY3" fmla="*/ 92489 h 3591796"/>
              <a:gd name="connsiteX4" fmla="*/ 1963688 w 1984518"/>
              <a:gd name="connsiteY4" fmla="*/ 638086 h 3591796"/>
              <a:gd name="connsiteX5" fmla="*/ 1912114 w 1984518"/>
              <a:gd name="connsiteY5" fmla="*/ 1711740 h 3591796"/>
              <a:gd name="connsiteX6" fmla="*/ 1927492 w 1984518"/>
              <a:gd name="connsiteY6" fmla="*/ 3049714 h 3591796"/>
              <a:gd name="connsiteX7" fmla="*/ 1491436 w 1984518"/>
              <a:gd name="connsiteY7" fmla="*/ 3545303 h 3591796"/>
              <a:gd name="connsiteX8" fmla="*/ 633075 w 1984518"/>
              <a:gd name="connsiteY8" fmla="*/ 3531015 h 3591796"/>
              <a:gd name="connsiteX9" fmla="*/ 25568 w 1984518"/>
              <a:gd name="connsiteY9" fmla="*/ 3052096 h 3591796"/>
              <a:gd name="connsiteX10" fmla="*/ 54740 w 1984518"/>
              <a:gd name="connsiteY10" fmla="*/ 1768890 h 3591796"/>
              <a:gd name="connsiteX11" fmla="*/ 11281 w 1984518"/>
              <a:gd name="connsiteY11" fmla="*/ 705557 h 3591796"/>
              <a:gd name="connsiteX0" fmla="*/ 11281 w 1984518"/>
              <a:gd name="connsiteY0" fmla="*/ 689714 h 3575953"/>
              <a:gd name="connsiteX1" fmla="*/ 319703 w 1984518"/>
              <a:gd name="connsiteY1" fmla="*/ 116335 h 3575953"/>
              <a:gd name="connsiteX2" fmla="*/ 926847 w 1984518"/>
              <a:gd name="connsiteY2" fmla="*/ 32 h 3575953"/>
              <a:gd name="connsiteX3" fmla="*/ 1477148 w 1984518"/>
              <a:gd name="connsiteY3" fmla="*/ 76646 h 3575953"/>
              <a:gd name="connsiteX4" fmla="*/ 1963688 w 1984518"/>
              <a:gd name="connsiteY4" fmla="*/ 622243 h 3575953"/>
              <a:gd name="connsiteX5" fmla="*/ 1912114 w 1984518"/>
              <a:gd name="connsiteY5" fmla="*/ 1695897 h 3575953"/>
              <a:gd name="connsiteX6" fmla="*/ 1927492 w 1984518"/>
              <a:gd name="connsiteY6" fmla="*/ 3033871 h 3575953"/>
              <a:gd name="connsiteX7" fmla="*/ 1491436 w 1984518"/>
              <a:gd name="connsiteY7" fmla="*/ 3529460 h 3575953"/>
              <a:gd name="connsiteX8" fmla="*/ 633075 w 1984518"/>
              <a:gd name="connsiteY8" fmla="*/ 3515172 h 3575953"/>
              <a:gd name="connsiteX9" fmla="*/ 25568 w 1984518"/>
              <a:gd name="connsiteY9" fmla="*/ 3036253 h 3575953"/>
              <a:gd name="connsiteX10" fmla="*/ 54740 w 1984518"/>
              <a:gd name="connsiteY10" fmla="*/ 1753047 h 3575953"/>
              <a:gd name="connsiteX11" fmla="*/ 11281 w 1984518"/>
              <a:gd name="connsiteY11" fmla="*/ 689714 h 357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84518" h="3575953">
                <a:moveTo>
                  <a:pt x="11281" y="689714"/>
                </a:moveTo>
                <a:cubicBezTo>
                  <a:pt x="11281" y="504122"/>
                  <a:pt x="65531" y="235401"/>
                  <a:pt x="319703" y="116335"/>
                </a:cubicBezTo>
                <a:cubicBezTo>
                  <a:pt x="477060" y="35785"/>
                  <a:pt x="774262" y="32"/>
                  <a:pt x="926847" y="32"/>
                </a:cubicBezTo>
                <a:cubicBezTo>
                  <a:pt x="1079432" y="32"/>
                  <a:pt x="1298468" y="-3904"/>
                  <a:pt x="1477148" y="76646"/>
                </a:cubicBezTo>
                <a:cubicBezTo>
                  <a:pt x="1748465" y="148083"/>
                  <a:pt x="1923683" y="390017"/>
                  <a:pt x="1963688" y="622243"/>
                </a:cubicBezTo>
                <a:cubicBezTo>
                  <a:pt x="2030000" y="941631"/>
                  <a:pt x="1917240" y="1311024"/>
                  <a:pt x="1912114" y="1695897"/>
                </a:cubicBezTo>
                <a:cubicBezTo>
                  <a:pt x="1917240" y="2141888"/>
                  <a:pt x="1979516" y="2587880"/>
                  <a:pt x="1927492" y="3033871"/>
                </a:cubicBezTo>
                <a:cubicBezTo>
                  <a:pt x="1884630" y="3383178"/>
                  <a:pt x="1662741" y="3458022"/>
                  <a:pt x="1491436" y="3529460"/>
                </a:cubicBezTo>
                <a:cubicBezTo>
                  <a:pt x="1205316" y="3581847"/>
                  <a:pt x="919195" y="3605660"/>
                  <a:pt x="633075" y="3515172"/>
                </a:cubicBezTo>
                <a:cubicBezTo>
                  <a:pt x="418908" y="3443734"/>
                  <a:pt x="297030" y="3474858"/>
                  <a:pt x="25568" y="3036253"/>
                </a:cubicBezTo>
                <a:cubicBezTo>
                  <a:pt x="-45671" y="2415632"/>
                  <a:pt x="54541" y="2195070"/>
                  <a:pt x="54740" y="1753047"/>
                </a:cubicBezTo>
                <a:cubicBezTo>
                  <a:pt x="54541" y="1339599"/>
                  <a:pt x="11480" y="1103162"/>
                  <a:pt x="11281" y="689714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10"/>
          <p:cNvSpPr/>
          <p:nvPr/>
        </p:nvSpPr>
        <p:spPr>
          <a:xfrm>
            <a:off x="6575072" y="660954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11"/>
          <p:cNvSpPr/>
          <p:nvPr/>
        </p:nvSpPr>
        <p:spPr>
          <a:xfrm>
            <a:off x="7381960" y="660954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12"/>
          <p:cNvSpPr/>
          <p:nvPr/>
        </p:nvSpPr>
        <p:spPr>
          <a:xfrm>
            <a:off x="6788594" y="85278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13"/>
          <p:cNvSpPr/>
          <p:nvPr/>
        </p:nvSpPr>
        <p:spPr>
          <a:xfrm>
            <a:off x="7596235" y="85550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14"/>
          <p:cNvSpPr/>
          <p:nvPr/>
        </p:nvSpPr>
        <p:spPr>
          <a:xfrm>
            <a:off x="6929182" y="960798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楕円 15"/>
          <p:cNvSpPr/>
          <p:nvPr/>
        </p:nvSpPr>
        <p:spPr>
          <a:xfrm>
            <a:off x="7736033" y="968281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フリーフォーム: 図形 20"/>
          <p:cNvSpPr/>
          <p:nvPr/>
        </p:nvSpPr>
        <p:spPr>
          <a:xfrm>
            <a:off x="6266087" y="2010949"/>
            <a:ext cx="341515" cy="489074"/>
          </a:xfrm>
          <a:custGeom>
            <a:avLst/>
            <a:gdLst>
              <a:gd name="connsiteX0" fmla="*/ 98319 w 341515"/>
              <a:gd name="connsiteY0" fmla="*/ 0 h 366201"/>
              <a:gd name="connsiteX1" fmla="*/ 3069 w 341515"/>
              <a:gd name="connsiteY1" fmla="*/ 133350 h 366201"/>
              <a:gd name="connsiteX2" fmla="*/ 199919 w 341515"/>
              <a:gd name="connsiteY2" fmla="*/ 361950 h 366201"/>
              <a:gd name="connsiteX3" fmla="*/ 339619 w 341515"/>
              <a:gd name="connsiteY3" fmla="*/ 266700 h 366201"/>
              <a:gd name="connsiteX4" fmla="*/ 98319 w 341515"/>
              <a:gd name="connsiteY4" fmla="*/ 76200 h 366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15" h="366201">
                <a:moveTo>
                  <a:pt x="98319" y="0"/>
                </a:moveTo>
                <a:cubicBezTo>
                  <a:pt x="42227" y="36512"/>
                  <a:pt x="-13864" y="73025"/>
                  <a:pt x="3069" y="133350"/>
                </a:cubicBezTo>
                <a:cubicBezTo>
                  <a:pt x="20002" y="193675"/>
                  <a:pt x="143827" y="339725"/>
                  <a:pt x="199919" y="361950"/>
                </a:cubicBezTo>
                <a:cubicBezTo>
                  <a:pt x="256011" y="384175"/>
                  <a:pt x="356552" y="314325"/>
                  <a:pt x="339619" y="266700"/>
                </a:cubicBezTo>
                <a:cubicBezTo>
                  <a:pt x="322686" y="219075"/>
                  <a:pt x="210502" y="147637"/>
                  <a:pt x="98319" y="76200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フリーフォーム: 図形 21"/>
          <p:cNvSpPr/>
          <p:nvPr/>
        </p:nvSpPr>
        <p:spPr>
          <a:xfrm flipH="1">
            <a:off x="7956637" y="2010949"/>
            <a:ext cx="341515" cy="489074"/>
          </a:xfrm>
          <a:custGeom>
            <a:avLst/>
            <a:gdLst>
              <a:gd name="connsiteX0" fmla="*/ 98319 w 341515"/>
              <a:gd name="connsiteY0" fmla="*/ 0 h 366201"/>
              <a:gd name="connsiteX1" fmla="*/ 3069 w 341515"/>
              <a:gd name="connsiteY1" fmla="*/ 133350 h 366201"/>
              <a:gd name="connsiteX2" fmla="*/ 199919 w 341515"/>
              <a:gd name="connsiteY2" fmla="*/ 361950 h 366201"/>
              <a:gd name="connsiteX3" fmla="*/ 339619 w 341515"/>
              <a:gd name="connsiteY3" fmla="*/ 266700 h 366201"/>
              <a:gd name="connsiteX4" fmla="*/ 98319 w 341515"/>
              <a:gd name="connsiteY4" fmla="*/ 76200 h 366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15" h="366201">
                <a:moveTo>
                  <a:pt x="98319" y="0"/>
                </a:moveTo>
                <a:cubicBezTo>
                  <a:pt x="42227" y="36512"/>
                  <a:pt x="-13864" y="73025"/>
                  <a:pt x="3069" y="133350"/>
                </a:cubicBezTo>
                <a:cubicBezTo>
                  <a:pt x="20002" y="193675"/>
                  <a:pt x="143827" y="339725"/>
                  <a:pt x="199919" y="361950"/>
                </a:cubicBezTo>
                <a:cubicBezTo>
                  <a:pt x="256011" y="384175"/>
                  <a:pt x="356552" y="314325"/>
                  <a:pt x="339619" y="266700"/>
                </a:cubicBezTo>
                <a:cubicBezTo>
                  <a:pt x="322686" y="219075"/>
                  <a:pt x="210502" y="147637"/>
                  <a:pt x="98319" y="76200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8" name="直線コネクタ 87"/>
          <p:cNvCxnSpPr>
            <a:cxnSpLocks/>
          </p:cNvCxnSpPr>
          <p:nvPr/>
        </p:nvCxnSpPr>
        <p:spPr>
          <a:xfrm flipH="1" flipV="1">
            <a:off x="6485056" y="2366549"/>
            <a:ext cx="71328" cy="94989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cxnSpLocks/>
          </p:cNvCxnSpPr>
          <p:nvPr/>
        </p:nvCxnSpPr>
        <p:spPr>
          <a:xfrm flipV="1">
            <a:off x="8015232" y="2366549"/>
            <a:ext cx="71328" cy="94989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フリーフォーム: 図形 24"/>
          <p:cNvSpPr/>
          <p:nvPr/>
        </p:nvSpPr>
        <p:spPr>
          <a:xfrm>
            <a:off x="6492485" y="3578993"/>
            <a:ext cx="380014" cy="293342"/>
          </a:xfrm>
          <a:custGeom>
            <a:avLst/>
            <a:gdLst>
              <a:gd name="connsiteX0" fmla="*/ 216074 w 381334"/>
              <a:gd name="connsiteY0" fmla="*/ 24623 h 323908"/>
              <a:gd name="connsiteX1" fmla="*/ 50974 w 381334"/>
              <a:gd name="connsiteY1" fmla="*/ 119873 h 323908"/>
              <a:gd name="connsiteX2" fmla="*/ 6524 w 381334"/>
              <a:gd name="connsiteY2" fmla="*/ 253223 h 323908"/>
              <a:gd name="connsiteX3" fmla="*/ 171624 w 381334"/>
              <a:gd name="connsiteY3" fmla="*/ 323073 h 323908"/>
              <a:gd name="connsiteX4" fmla="*/ 254174 w 381334"/>
              <a:gd name="connsiteY4" fmla="*/ 208773 h 323908"/>
              <a:gd name="connsiteX5" fmla="*/ 381174 w 381334"/>
              <a:gd name="connsiteY5" fmla="*/ 113523 h 323908"/>
              <a:gd name="connsiteX6" fmla="*/ 279574 w 381334"/>
              <a:gd name="connsiteY6" fmla="*/ 5573 h 323908"/>
              <a:gd name="connsiteX7" fmla="*/ 216074 w 381334"/>
              <a:gd name="connsiteY7" fmla="*/ 24623 h 323908"/>
              <a:gd name="connsiteX0" fmla="*/ 177293 w 380671"/>
              <a:gd name="connsiteY0" fmla="*/ 25085 h 324370"/>
              <a:gd name="connsiteX1" fmla="*/ 50293 w 380671"/>
              <a:gd name="connsiteY1" fmla="*/ 120335 h 324370"/>
              <a:gd name="connsiteX2" fmla="*/ 5843 w 380671"/>
              <a:gd name="connsiteY2" fmla="*/ 253685 h 324370"/>
              <a:gd name="connsiteX3" fmla="*/ 170943 w 380671"/>
              <a:gd name="connsiteY3" fmla="*/ 323535 h 324370"/>
              <a:gd name="connsiteX4" fmla="*/ 253493 w 380671"/>
              <a:gd name="connsiteY4" fmla="*/ 209235 h 324370"/>
              <a:gd name="connsiteX5" fmla="*/ 380493 w 380671"/>
              <a:gd name="connsiteY5" fmla="*/ 113985 h 324370"/>
              <a:gd name="connsiteX6" fmla="*/ 278893 w 380671"/>
              <a:gd name="connsiteY6" fmla="*/ 6035 h 324370"/>
              <a:gd name="connsiteX7" fmla="*/ 177293 w 380671"/>
              <a:gd name="connsiteY7" fmla="*/ 25085 h 324370"/>
              <a:gd name="connsiteX0" fmla="*/ 177293 w 380626"/>
              <a:gd name="connsiteY0" fmla="*/ 19996 h 319281"/>
              <a:gd name="connsiteX1" fmla="*/ 50293 w 380626"/>
              <a:gd name="connsiteY1" fmla="*/ 115246 h 319281"/>
              <a:gd name="connsiteX2" fmla="*/ 5843 w 380626"/>
              <a:gd name="connsiteY2" fmla="*/ 248596 h 319281"/>
              <a:gd name="connsiteX3" fmla="*/ 170943 w 380626"/>
              <a:gd name="connsiteY3" fmla="*/ 318446 h 319281"/>
              <a:gd name="connsiteX4" fmla="*/ 253493 w 380626"/>
              <a:gd name="connsiteY4" fmla="*/ 204146 h 319281"/>
              <a:gd name="connsiteX5" fmla="*/ 380493 w 380626"/>
              <a:gd name="connsiteY5" fmla="*/ 108896 h 319281"/>
              <a:gd name="connsiteX6" fmla="*/ 253493 w 380626"/>
              <a:gd name="connsiteY6" fmla="*/ 7296 h 319281"/>
              <a:gd name="connsiteX7" fmla="*/ 177293 w 380626"/>
              <a:gd name="connsiteY7" fmla="*/ 19996 h 319281"/>
              <a:gd name="connsiteX0" fmla="*/ 138622 w 380064"/>
              <a:gd name="connsiteY0" fmla="*/ 34698 h 314933"/>
              <a:gd name="connsiteX1" fmla="*/ 49722 w 380064"/>
              <a:gd name="connsiteY1" fmla="*/ 110898 h 314933"/>
              <a:gd name="connsiteX2" fmla="*/ 5272 w 380064"/>
              <a:gd name="connsiteY2" fmla="*/ 244248 h 314933"/>
              <a:gd name="connsiteX3" fmla="*/ 170372 w 380064"/>
              <a:gd name="connsiteY3" fmla="*/ 314098 h 314933"/>
              <a:gd name="connsiteX4" fmla="*/ 252922 w 380064"/>
              <a:gd name="connsiteY4" fmla="*/ 199798 h 314933"/>
              <a:gd name="connsiteX5" fmla="*/ 379922 w 380064"/>
              <a:gd name="connsiteY5" fmla="*/ 104548 h 314933"/>
              <a:gd name="connsiteX6" fmla="*/ 252922 w 380064"/>
              <a:gd name="connsiteY6" fmla="*/ 2948 h 314933"/>
              <a:gd name="connsiteX7" fmla="*/ 138622 w 380064"/>
              <a:gd name="connsiteY7" fmla="*/ 34698 h 314933"/>
              <a:gd name="connsiteX0" fmla="*/ 138622 w 380014"/>
              <a:gd name="connsiteY0" fmla="*/ 13107 h 293342"/>
              <a:gd name="connsiteX1" fmla="*/ 49722 w 380014"/>
              <a:gd name="connsiteY1" fmla="*/ 89307 h 293342"/>
              <a:gd name="connsiteX2" fmla="*/ 5272 w 380014"/>
              <a:gd name="connsiteY2" fmla="*/ 222657 h 293342"/>
              <a:gd name="connsiteX3" fmla="*/ 170372 w 380014"/>
              <a:gd name="connsiteY3" fmla="*/ 292507 h 293342"/>
              <a:gd name="connsiteX4" fmla="*/ 252922 w 380014"/>
              <a:gd name="connsiteY4" fmla="*/ 178207 h 293342"/>
              <a:gd name="connsiteX5" fmla="*/ 379922 w 380014"/>
              <a:gd name="connsiteY5" fmla="*/ 82957 h 293342"/>
              <a:gd name="connsiteX6" fmla="*/ 202122 w 380014"/>
              <a:gd name="connsiteY6" fmla="*/ 6757 h 293342"/>
              <a:gd name="connsiteX7" fmla="*/ 138622 w 380014"/>
              <a:gd name="connsiteY7" fmla="*/ 13107 h 29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0014" h="293342">
                <a:moveTo>
                  <a:pt x="138622" y="13107"/>
                </a:moveTo>
                <a:cubicBezTo>
                  <a:pt x="113222" y="26865"/>
                  <a:pt x="71947" y="54382"/>
                  <a:pt x="49722" y="89307"/>
                </a:cubicBezTo>
                <a:cubicBezTo>
                  <a:pt x="27497" y="124232"/>
                  <a:pt x="-14836" y="188790"/>
                  <a:pt x="5272" y="222657"/>
                </a:cubicBezTo>
                <a:cubicBezTo>
                  <a:pt x="25380" y="256524"/>
                  <a:pt x="129097" y="299915"/>
                  <a:pt x="170372" y="292507"/>
                </a:cubicBezTo>
                <a:cubicBezTo>
                  <a:pt x="211647" y="285099"/>
                  <a:pt x="217997" y="213132"/>
                  <a:pt x="252922" y="178207"/>
                </a:cubicBezTo>
                <a:cubicBezTo>
                  <a:pt x="287847" y="143282"/>
                  <a:pt x="375689" y="116824"/>
                  <a:pt x="379922" y="82957"/>
                </a:cubicBezTo>
                <a:cubicBezTo>
                  <a:pt x="384155" y="49090"/>
                  <a:pt x="242339" y="18399"/>
                  <a:pt x="202122" y="6757"/>
                </a:cubicBezTo>
                <a:cubicBezTo>
                  <a:pt x="161905" y="-4885"/>
                  <a:pt x="164022" y="-651"/>
                  <a:pt x="138622" y="13107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フリーフォーム: 図形 25"/>
          <p:cNvSpPr/>
          <p:nvPr/>
        </p:nvSpPr>
        <p:spPr>
          <a:xfrm flipH="1">
            <a:off x="7819938" y="3578993"/>
            <a:ext cx="380014" cy="293342"/>
          </a:xfrm>
          <a:custGeom>
            <a:avLst/>
            <a:gdLst>
              <a:gd name="connsiteX0" fmla="*/ 216074 w 381334"/>
              <a:gd name="connsiteY0" fmla="*/ 24623 h 323908"/>
              <a:gd name="connsiteX1" fmla="*/ 50974 w 381334"/>
              <a:gd name="connsiteY1" fmla="*/ 119873 h 323908"/>
              <a:gd name="connsiteX2" fmla="*/ 6524 w 381334"/>
              <a:gd name="connsiteY2" fmla="*/ 253223 h 323908"/>
              <a:gd name="connsiteX3" fmla="*/ 171624 w 381334"/>
              <a:gd name="connsiteY3" fmla="*/ 323073 h 323908"/>
              <a:gd name="connsiteX4" fmla="*/ 254174 w 381334"/>
              <a:gd name="connsiteY4" fmla="*/ 208773 h 323908"/>
              <a:gd name="connsiteX5" fmla="*/ 381174 w 381334"/>
              <a:gd name="connsiteY5" fmla="*/ 113523 h 323908"/>
              <a:gd name="connsiteX6" fmla="*/ 279574 w 381334"/>
              <a:gd name="connsiteY6" fmla="*/ 5573 h 323908"/>
              <a:gd name="connsiteX7" fmla="*/ 216074 w 381334"/>
              <a:gd name="connsiteY7" fmla="*/ 24623 h 323908"/>
              <a:gd name="connsiteX0" fmla="*/ 177293 w 380671"/>
              <a:gd name="connsiteY0" fmla="*/ 25085 h 324370"/>
              <a:gd name="connsiteX1" fmla="*/ 50293 w 380671"/>
              <a:gd name="connsiteY1" fmla="*/ 120335 h 324370"/>
              <a:gd name="connsiteX2" fmla="*/ 5843 w 380671"/>
              <a:gd name="connsiteY2" fmla="*/ 253685 h 324370"/>
              <a:gd name="connsiteX3" fmla="*/ 170943 w 380671"/>
              <a:gd name="connsiteY3" fmla="*/ 323535 h 324370"/>
              <a:gd name="connsiteX4" fmla="*/ 253493 w 380671"/>
              <a:gd name="connsiteY4" fmla="*/ 209235 h 324370"/>
              <a:gd name="connsiteX5" fmla="*/ 380493 w 380671"/>
              <a:gd name="connsiteY5" fmla="*/ 113985 h 324370"/>
              <a:gd name="connsiteX6" fmla="*/ 278893 w 380671"/>
              <a:gd name="connsiteY6" fmla="*/ 6035 h 324370"/>
              <a:gd name="connsiteX7" fmla="*/ 177293 w 380671"/>
              <a:gd name="connsiteY7" fmla="*/ 25085 h 324370"/>
              <a:gd name="connsiteX0" fmla="*/ 177293 w 380626"/>
              <a:gd name="connsiteY0" fmla="*/ 19996 h 319281"/>
              <a:gd name="connsiteX1" fmla="*/ 50293 w 380626"/>
              <a:gd name="connsiteY1" fmla="*/ 115246 h 319281"/>
              <a:gd name="connsiteX2" fmla="*/ 5843 w 380626"/>
              <a:gd name="connsiteY2" fmla="*/ 248596 h 319281"/>
              <a:gd name="connsiteX3" fmla="*/ 170943 w 380626"/>
              <a:gd name="connsiteY3" fmla="*/ 318446 h 319281"/>
              <a:gd name="connsiteX4" fmla="*/ 253493 w 380626"/>
              <a:gd name="connsiteY4" fmla="*/ 204146 h 319281"/>
              <a:gd name="connsiteX5" fmla="*/ 380493 w 380626"/>
              <a:gd name="connsiteY5" fmla="*/ 108896 h 319281"/>
              <a:gd name="connsiteX6" fmla="*/ 253493 w 380626"/>
              <a:gd name="connsiteY6" fmla="*/ 7296 h 319281"/>
              <a:gd name="connsiteX7" fmla="*/ 177293 w 380626"/>
              <a:gd name="connsiteY7" fmla="*/ 19996 h 319281"/>
              <a:gd name="connsiteX0" fmla="*/ 138622 w 380064"/>
              <a:gd name="connsiteY0" fmla="*/ 34698 h 314933"/>
              <a:gd name="connsiteX1" fmla="*/ 49722 w 380064"/>
              <a:gd name="connsiteY1" fmla="*/ 110898 h 314933"/>
              <a:gd name="connsiteX2" fmla="*/ 5272 w 380064"/>
              <a:gd name="connsiteY2" fmla="*/ 244248 h 314933"/>
              <a:gd name="connsiteX3" fmla="*/ 170372 w 380064"/>
              <a:gd name="connsiteY3" fmla="*/ 314098 h 314933"/>
              <a:gd name="connsiteX4" fmla="*/ 252922 w 380064"/>
              <a:gd name="connsiteY4" fmla="*/ 199798 h 314933"/>
              <a:gd name="connsiteX5" fmla="*/ 379922 w 380064"/>
              <a:gd name="connsiteY5" fmla="*/ 104548 h 314933"/>
              <a:gd name="connsiteX6" fmla="*/ 252922 w 380064"/>
              <a:gd name="connsiteY6" fmla="*/ 2948 h 314933"/>
              <a:gd name="connsiteX7" fmla="*/ 138622 w 380064"/>
              <a:gd name="connsiteY7" fmla="*/ 34698 h 314933"/>
              <a:gd name="connsiteX0" fmla="*/ 138622 w 380014"/>
              <a:gd name="connsiteY0" fmla="*/ 13107 h 293342"/>
              <a:gd name="connsiteX1" fmla="*/ 49722 w 380014"/>
              <a:gd name="connsiteY1" fmla="*/ 89307 h 293342"/>
              <a:gd name="connsiteX2" fmla="*/ 5272 w 380014"/>
              <a:gd name="connsiteY2" fmla="*/ 222657 h 293342"/>
              <a:gd name="connsiteX3" fmla="*/ 170372 w 380014"/>
              <a:gd name="connsiteY3" fmla="*/ 292507 h 293342"/>
              <a:gd name="connsiteX4" fmla="*/ 252922 w 380014"/>
              <a:gd name="connsiteY4" fmla="*/ 178207 h 293342"/>
              <a:gd name="connsiteX5" fmla="*/ 379922 w 380014"/>
              <a:gd name="connsiteY5" fmla="*/ 82957 h 293342"/>
              <a:gd name="connsiteX6" fmla="*/ 202122 w 380014"/>
              <a:gd name="connsiteY6" fmla="*/ 6757 h 293342"/>
              <a:gd name="connsiteX7" fmla="*/ 138622 w 380014"/>
              <a:gd name="connsiteY7" fmla="*/ 13107 h 29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0014" h="293342">
                <a:moveTo>
                  <a:pt x="138622" y="13107"/>
                </a:moveTo>
                <a:cubicBezTo>
                  <a:pt x="113222" y="26865"/>
                  <a:pt x="71947" y="54382"/>
                  <a:pt x="49722" y="89307"/>
                </a:cubicBezTo>
                <a:cubicBezTo>
                  <a:pt x="27497" y="124232"/>
                  <a:pt x="-14836" y="188790"/>
                  <a:pt x="5272" y="222657"/>
                </a:cubicBezTo>
                <a:cubicBezTo>
                  <a:pt x="25380" y="256524"/>
                  <a:pt x="129097" y="299915"/>
                  <a:pt x="170372" y="292507"/>
                </a:cubicBezTo>
                <a:cubicBezTo>
                  <a:pt x="211647" y="285099"/>
                  <a:pt x="217997" y="213132"/>
                  <a:pt x="252922" y="178207"/>
                </a:cubicBezTo>
                <a:cubicBezTo>
                  <a:pt x="287847" y="143282"/>
                  <a:pt x="375689" y="116824"/>
                  <a:pt x="379922" y="82957"/>
                </a:cubicBezTo>
                <a:cubicBezTo>
                  <a:pt x="384155" y="49090"/>
                  <a:pt x="242339" y="18399"/>
                  <a:pt x="202122" y="6757"/>
                </a:cubicBezTo>
                <a:cubicBezTo>
                  <a:pt x="161905" y="-4885"/>
                  <a:pt x="164022" y="-651"/>
                  <a:pt x="138622" y="13107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直線コネクタ 91"/>
          <p:cNvCxnSpPr>
            <a:cxnSpLocks/>
          </p:cNvCxnSpPr>
          <p:nvPr/>
        </p:nvCxnSpPr>
        <p:spPr>
          <a:xfrm flipH="1">
            <a:off x="6558810" y="3744499"/>
            <a:ext cx="53246" cy="97675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cxnSpLocks/>
          </p:cNvCxnSpPr>
          <p:nvPr/>
        </p:nvCxnSpPr>
        <p:spPr>
          <a:xfrm>
            <a:off x="8072637" y="3744499"/>
            <a:ext cx="53246" cy="97675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四角形: 角を丸くする 29"/>
          <p:cNvSpPr/>
          <p:nvPr/>
        </p:nvSpPr>
        <p:spPr>
          <a:xfrm>
            <a:off x="7098423" y="1354746"/>
            <a:ext cx="432048" cy="7662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フリーフォーム: 図形 17"/>
          <p:cNvSpPr/>
          <p:nvPr/>
        </p:nvSpPr>
        <p:spPr>
          <a:xfrm>
            <a:off x="7071448" y="1294213"/>
            <a:ext cx="496496" cy="193506"/>
          </a:xfrm>
          <a:custGeom>
            <a:avLst/>
            <a:gdLst>
              <a:gd name="connsiteX0" fmla="*/ 134418 w 496496"/>
              <a:gd name="connsiteY0" fmla="*/ 2732 h 193506"/>
              <a:gd name="connsiteX1" fmla="*/ 20118 w 496496"/>
              <a:gd name="connsiteY1" fmla="*/ 40832 h 193506"/>
              <a:gd name="connsiteX2" fmla="*/ 12498 w 496496"/>
              <a:gd name="connsiteY2" fmla="*/ 155132 h 193506"/>
              <a:gd name="connsiteX3" fmla="*/ 149658 w 496496"/>
              <a:gd name="connsiteY3" fmla="*/ 193232 h 193506"/>
              <a:gd name="connsiteX4" fmla="*/ 233478 w 496496"/>
              <a:gd name="connsiteY4" fmla="*/ 139892 h 193506"/>
              <a:gd name="connsiteX5" fmla="*/ 355398 w 496496"/>
              <a:gd name="connsiteY5" fmla="*/ 185612 h 193506"/>
              <a:gd name="connsiteX6" fmla="*/ 469698 w 496496"/>
              <a:gd name="connsiteY6" fmla="*/ 162752 h 193506"/>
              <a:gd name="connsiteX7" fmla="*/ 492558 w 496496"/>
              <a:gd name="connsiteY7" fmla="*/ 86552 h 193506"/>
              <a:gd name="connsiteX8" fmla="*/ 408738 w 496496"/>
              <a:gd name="connsiteY8" fmla="*/ 10352 h 193506"/>
              <a:gd name="connsiteX9" fmla="*/ 317298 w 496496"/>
              <a:gd name="connsiteY9" fmla="*/ 2732 h 19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6496" h="193506">
                <a:moveTo>
                  <a:pt x="134418" y="2732"/>
                </a:moveTo>
                <a:cubicBezTo>
                  <a:pt x="87428" y="9082"/>
                  <a:pt x="40438" y="15432"/>
                  <a:pt x="20118" y="40832"/>
                </a:cubicBezTo>
                <a:cubicBezTo>
                  <a:pt x="-202" y="66232"/>
                  <a:pt x="-9092" y="129732"/>
                  <a:pt x="12498" y="155132"/>
                </a:cubicBezTo>
                <a:cubicBezTo>
                  <a:pt x="34088" y="180532"/>
                  <a:pt x="112828" y="195772"/>
                  <a:pt x="149658" y="193232"/>
                </a:cubicBezTo>
                <a:cubicBezTo>
                  <a:pt x="186488" y="190692"/>
                  <a:pt x="199188" y="141162"/>
                  <a:pt x="233478" y="139892"/>
                </a:cubicBezTo>
                <a:cubicBezTo>
                  <a:pt x="267768" y="138622"/>
                  <a:pt x="316028" y="181802"/>
                  <a:pt x="355398" y="185612"/>
                </a:cubicBezTo>
                <a:cubicBezTo>
                  <a:pt x="394768" y="189422"/>
                  <a:pt x="446838" y="179262"/>
                  <a:pt x="469698" y="162752"/>
                </a:cubicBezTo>
                <a:cubicBezTo>
                  <a:pt x="492558" y="146242"/>
                  <a:pt x="502718" y="111952"/>
                  <a:pt x="492558" y="86552"/>
                </a:cubicBezTo>
                <a:cubicBezTo>
                  <a:pt x="482398" y="61152"/>
                  <a:pt x="437948" y="24322"/>
                  <a:pt x="408738" y="10352"/>
                </a:cubicBezTo>
                <a:cubicBezTo>
                  <a:pt x="379528" y="-3618"/>
                  <a:pt x="348413" y="-443"/>
                  <a:pt x="317298" y="2732"/>
                </a:cubicBez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16"/>
          <p:cNvSpPr/>
          <p:nvPr/>
        </p:nvSpPr>
        <p:spPr>
          <a:xfrm>
            <a:off x="7185289" y="1185774"/>
            <a:ext cx="238681" cy="1689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7" name="直線コネクタ 96"/>
          <p:cNvCxnSpPr/>
          <p:nvPr/>
        </p:nvCxnSpPr>
        <p:spPr>
          <a:xfrm>
            <a:off x="7098423" y="1946376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>
            <a:off x="7185289" y="1946376"/>
            <a:ext cx="0" cy="174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>
            <a:off x="7308097" y="1946376"/>
            <a:ext cx="0" cy="174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>
          <a:xfrm>
            <a:off x="7423102" y="1946376"/>
            <a:ext cx="0" cy="174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楕円 37"/>
          <p:cNvSpPr/>
          <p:nvPr/>
        </p:nvSpPr>
        <p:spPr>
          <a:xfrm>
            <a:off x="6444001" y="960798"/>
            <a:ext cx="76366" cy="1080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楕円 40"/>
          <p:cNvSpPr/>
          <p:nvPr/>
        </p:nvSpPr>
        <p:spPr>
          <a:xfrm>
            <a:off x="6381115" y="1131768"/>
            <a:ext cx="76366" cy="1080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楕円 41"/>
          <p:cNvSpPr/>
          <p:nvPr/>
        </p:nvSpPr>
        <p:spPr>
          <a:xfrm>
            <a:off x="6516334" y="1131768"/>
            <a:ext cx="76366" cy="1080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楕円 42"/>
          <p:cNvSpPr/>
          <p:nvPr/>
        </p:nvSpPr>
        <p:spPr>
          <a:xfrm>
            <a:off x="6590037" y="1282954"/>
            <a:ext cx="76366" cy="1080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楕円 43"/>
          <p:cNvSpPr/>
          <p:nvPr/>
        </p:nvSpPr>
        <p:spPr>
          <a:xfrm>
            <a:off x="6427203" y="1276831"/>
            <a:ext cx="76366" cy="1080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楕円 44"/>
          <p:cNvSpPr/>
          <p:nvPr/>
        </p:nvSpPr>
        <p:spPr>
          <a:xfrm>
            <a:off x="6424890" y="810830"/>
            <a:ext cx="76366" cy="1080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楕円 45"/>
          <p:cNvSpPr/>
          <p:nvPr/>
        </p:nvSpPr>
        <p:spPr>
          <a:xfrm>
            <a:off x="7940193" y="1271695"/>
            <a:ext cx="76366" cy="1080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楕円 46"/>
          <p:cNvSpPr/>
          <p:nvPr/>
        </p:nvSpPr>
        <p:spPr>
          <a:xfrm>
            <a:off x="8049390" y="1239780"/>
            <a:ext cx="76366" cy="1080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楕円 47"/>
          <p:cNvSpPr/>
          <p:nvPr/>
        </p:nvSpPr>
        <p:spPr>
          <a:xfrm>
            <a:off x="8072771" y="1424208"/>
            <a:ext cx="76366" cy="1080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楕円 48"/>
          <p:cNvSpPr/>
          <p:nvPr/>
        </p:nvSpPr>
        <p:spPr>
          <a:xfrm>
            <a:off x="8156672" y="1174509"/>
            <a:ext cx="76366" cy="1080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楕円 49"/>
          <p:cNvSpPr/>
          <p:nvPr/>
        </p:nvSpPr>
        <p:spPr>
          <a:xfrm>
            <a:off x="8098493" y="1022826"/>
            <a:ext cx="76366" cy="1080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楕円 50"/>
          <p:cNvSpPr/>
          <p:nvPr/>
        </p:nvSpPr>
        <p:spPr>
          <a:xfrm>
            <a:off x="8091598" y="857390"/>
            <a:ext cx="76366" cy="1080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楕円 52"/>
          <p:cNvSpPr/>
          <p:nvPr/>
        </p:nvSpPr>
        <p:spPr>
          <a:xfrm>
            <a:off x="7108923" y="537614"/>
            <a:ext cx="76366" cy="1080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楕円 53"/>
          <p:cNvSpPr/>
          <p:nvPr/>
        </p:nvSpPr>
        <p:spPr>
          <a:xfrm>
            <a:off x="7353439" y="576971"/>
            <a:ext cx="76366" cy="1080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楕円 54"/>
          <p:cNvSpPr/>
          <p:nvPr/>
        </p:nvSpPr>
        <p:spPr>
          <a:xfrm>
            <a:off x="7253151" y="704970"/>
            <a:ext cx="76366" cy="1080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楕円 55"/>
          <p:cNvSpPr/>
          <p:nvPr/>
        </p:nvSpPr>
        <p:spPr>
          <a:xfrm>
            <a:off x="7282201" y="885989"/>
            <a:ext cx="76366" cy="1080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楕円 56"/>
          <p:cNvSpPr/>
          <p:nvPr/>
        </p:nvSpPr>
        <p:spPr>
          <a:xfrm>
            <a:off x="7567944" y="540113"/>
            <a:ext cx="76366" cy="1080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楕円 57"/>
          <p:cNvSpPr/>
          <p:nvPr/>
        </p:nvSpPr>
        <p:spPr>
          <a:xfrm>
            <a:off x="6934492" y="522965"/>
            <a:ext cx="76366" cy="1080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楕円 58"/>
          <p:cNvSpPr/>
          <p:nvPr/>
        </p:nvSpPr>
        <p:spPr>
          <a:xfrm>
            <a:off x="6720375" y="552495"/>
            <a:ext cx="76366" cy="1080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楕円 59"/>
          <p:cNvSpPr/>
          <p:nvPr/>
        </p:nvSpPr>
        <p:spPr>
          <a:xfrm>
            <a:off x="6554517" y="662342"/>
            <a:ext cx="76366" cy="1080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楕円 60"/>
          <p:cNvSpPr/>
          <p:nvPr/>
        </p:nvSpPr>
        <p:spPr>
          <a:xfrm>
            <a:off x="7890215" y="615234"/>
            <a:ext cx="76366" cy="1080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4427984" y="6309320"/>
            <a:ext cx="461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Gopher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の原著作者は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Renée French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氏です。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033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 rot="18793541">
            <a:off x="4046387" y="3707917"/>
            <a:ext cx="341515" cy="489074"/>
            <a:chOff x="5225217" y="3629173"/>
            <a:chExt cx="341515" cy="489074"/>
          </a:xfrm>
        </p:grpSpPr>
        <p:sp>
          <p:nvSpPr>
            <p:cNvPr id="5" name="フリーフォーム: 図形 4"/>
            <p:cNvSpPr/>
            <p:nvPr/>
          </p:nvSpPr>
          <p:spPr>
            <a:xfrm>
              <a:off x="5225217" y="3629173"/>
              <a:ext cx="341515" cy="489074"/>
            </a:xfrm>
            <a:custGeom>
              <a:avLst/>
              <a:gdLst>
                <a:gd name="connsiteX0" fmla="*/ 98319 w 341515"/>
                <a:gd name="connsiteY0" fmla="*/ 0 h 366201"/>
                <a:gd name="connsiteX1" fmla="*/ 3069 w 341515"/>
                <a:gd name="connsiteY1" fmla="*/ 133350 h 366201"/>
                <a:gd name="connsiteX2" fmla="*/ 199919 w 341515"/>
                <a:gd name="connsiteY2" fmla="*/ 361950 h 366201"/>
                <a:gd name="connsiteX3" fmla="*/ 339619 w 341515"/>
                <a:gd name="connsiteY3" fmla="*/ 266700 h 366201"/>
                <a:gd name="connsiteX4" fmla="*/ 98319 w 341515"/>
                <a:gd name="connsiteY4" fmla="*/ 76200 h 36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515" h="366201">
                  <a:moveTo>
                    <a:pt x="98319" y="0"/>
                  </a:moveTo>
                  <a:cubicBezTo>
                    <a:pt x="42227" y="36512"/>
                    <a:pt x="-13864" y="73025"/>
                    <a:pt x="3069" y="133350"/>
                  </a:cubicBezTo>
                  <a:cubicBezTo>
                    <a:pt x="20002" y="193675"/>
                    <a:pt x="143827" y="339725"/>
                    <a:pt x="199919" y="361950"/>
                  </a:cubicBezTo>
                  <a:cubicBezTo>
                    <a:pt x="256011" y="384175"/>
                    <a:pt x="356552" y="314325"/>
                    <a:pt x="339619" y="266700"/>
                  </a:cubicBezTo>
                  <a:cubicBezTo>
                    <a:pt x="322686" y="219075"/>
                    <a:pt x="210502" y="147637"/>
                    <a:pt x="98319" y="7620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/>
            <p:cNvCxnSpPr>
              <a:cxnSpLocks/>
            </p:cNvCxnSpPr>
            <p:nvPr/>
          </p:nvCxnSpPr>
          <p:spPr>
            <a:xfrm flipH="1" flipV="1">
              <a:off x="5444186" y="3984773"/>
              <a:ext cx="71328" cy="94989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グループ化 6"/>
          <p:cNvGrpSpPr/>
          <p:nvPr/>
        </p:nvGrpSpPr>
        <p:grpSpPr>
          <a:xfrm flipH="1">
            <a:off x="4598717" y="2582900"/>
            <a:ext cx="481196" cy="430447"/>
            <a:chOff x="8347707" y="1803397"/>
            <a:chExt cx="481196" cy="430447"/>
          </a:xfrm>
        </p:grpSpPr>
        <p:sp>
          <p:nvSpPr>
            <p:cNvPr id="8" name="楕円 7"/>
            <p:cNvSpPr/>
            <p:nvPr/>
          </p:nvSpPr>
          <p:spPr>
            <a:xfrm rot="1215015">
              <a:off x="8347707" y="1803397"/>
              <a:ext cx="481196" cy="43044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/>
            <p:cNvSpPr/>
            <p:nvPr/>
          </p:nvSpPr>
          <p:spPr>
            <a:xfrm rot="1215015">
              <a:off x="8526162" y="1955105"/>
              <a:ext cx="213701" cy="117337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フリーフォーム: 図形 9"/>
          <p:cNvSpPr/>
          <p:nvPr/>
        </p:nvSpPr>
        <p:spPr>
          <a:xfrm>
            <a:off x="2064433" y="1916832"/>
            <a:ext cx="2700716" cy="3095738"/>
          </a:xfrm>
          <a:custGeom>
            <a:avLst/>
            <a:gdLst>
              <a:gd name="connsiteX0" fmla="*/ 0 w 2709214"/>
              <a:gd name="connsiteY0" fmla="*/ 1281459 h 3114895"/>
              <a:gd name="connsiteX1" fmla="*/ 485775 w 2709214"/>
              <a:gd name="connsiteY1" fmla="*/ 1009996 h 3114895"/>
              <a:gd name="connsiteX2" fmla="*/ 785812 w 2709214"/>
              <a:gd name="connsiteY2" fmla="*/ 309909 h 3114895"/>
              <a:gd name="connsiteX3" fmla="*/ 1314450 w 2709214"/>
              <a:gd name="connsiteY3" fmla="*/ 24159 h 3114895"/>
              <a:gd name="connsiteX4" fmla="*/ 2700337 w 2709214"/>
              <a:gd name="connsiteY4" fmla="*/ 895696 h 3114895"/>
              <a:gd name="connsiteX5" fmla="*/ 1857375 w 2709214"/>
              <a:gd name="connsiteY5" fmla="*/ 2238721 h 3114895"/>
              <a:gd name="connsiteX6" fmla="*/ 842962 w 2709214"/>
              <a:gd name="connsiteY6" fmla="*/ 3053109 h 3114895"/>
              <a:gd name="connsiteX7" fmla="*/ 171450 w 2709214"/>
              <a:gd name="connsiteY7" fmla="*/ 2995959 h 3114895"/>
              <a:gd name="connsiteX0" fmla="*/ 0 w 2709214"/>
              <a:gd name="connsiteY0" fmla="*/ 1257692 h 3091128"/>
              <a:gd name="connsiteX1" fmla="*/ 485775 w 2709214"/>
              <a:gd name="connsiteY1" fmla="*/ 986229 h 3091128"/>
              <a:gd name="connsiteX2" fmla="*/ 785812 w 2709214"/>
              <a:gd name="connsiteY2" fmla="*/ 286142 h 3091128"/>
              <a:gd name="connsiteX3" fmla="*/ 1314450 w 2709214"/>
              <a:gd name="connsiteY3" fmla="*/ 392 h 3091128"/>
              <a:gd name="connsiteX4" fmla="*/ 2700337 w 2709214"/>
              <a:gd name="connsiteY4" fmla="*/ 871929 h 3091128"/>
              <a:gd name="connsiteX5" fmla="*/ 1857375 w 2709214"/>
              <a:gd name="connsiteY5" fmla="*/ 2214954 h 3091128"/>
              <a:gd name="connsiteX6" fmla="*/ 842962 w 2709214"/>
              <a:gd name="connsiteY6" fmla="*/ 3029342 h 3091128"/>
              <a:gd name="connsiteX7" fmla="*/ 171450 w 2709214"/>
              <a:gd name="connsiteY7" fmla="*/ 2972192 h 3091128"/>
              <a:gd name="connsiteX0" fmla="*/ 0 w 2709214"/>
              <a:gd name="connsiteY0" fmla="*/ 1258868 h 3092304"/>
              <a:gd name="connsiteX1" fmla="*/ 485775 w 2709214"/>
              <a:gd name="connsiteY1" fmla="*/ 987405 h 3092304"/>
              <a:gd name="connsiteX2" fmla="*/ 785812 w 2709214"/>
              <a:gd name="connsiteY2" fmla="*/ 287318 h 3092304"/>
              <a:gd name="connsiteX3" fmla="*/ 1314450 w 2709214"/>
              <a:gd name="connsiteY3" fmla="*/ 1568 h 3092304"/>
              <a:gd name="connsiteX4" fmla="*/ 2700337 w 2709214"/>
              <a:gd name="connsiteY4" fmla="*/ 873105 h 3092304"/>
              <a:gd name="connsiteX5" fmla="*/ 1857375 w 2709214"/>
              <a:gd name="connsiteY5" fmla="*/ 2216130 h 3092304"/>
              <a:gd name="connsiteX6" fmla="*/ 842962 w 2709214"/>
              <a:gd name="connsiteY6" fmla="*/ 3030518 h 3092304"/>
              <a:gd name="connsiteX7" fmla="*/ 171450 w 2709214"/>
              <a:gd name="connsiteY7" fmla="*/ 2973368 h 3092304"/>
              <a:gd name="connsiteX0" fmla="*/ 0 w 2700731"/>
              <a:gd name="connsiteY0" fmla="*/ 1258518 h 3091954"/>
              <a:gd name="connsiteX1" fmla="*/ 485775 w 2700731"/>
              <a:gd name="connsiteY1" fmla="*/ 987055 h 3091954"/>
              <a:gd name="connsiteX2" fmla="*/ 785812 w 2700731"/>
              <a:gd name="connsiteY2" fmla="*/ 286968 h 3091954"/>
              <a:gd name="connsiteX3" fmla="*/ 1314450 w 2700731"/>
              <a:gd name="connsiteY3" fmla="*/ 1218 h 3091954"/>
              <a:gd name="connsiteX4" fmla="*/ 2700337 w 2700731"/>
              <a:gd name="connsiteY4" fmla="*/ 872755 h 3091954"/>
              <a:gd name="connsiteX5" fmla="*/ 1857375 w 2700731"/>
              <a:gd name="connsiteY5" fmla="*/ 2215780 h 3091954"/>
              <a:gd name="connsiteX6" fmla="*/ 842962 w 2700731"/>
              <a:gd name="connsiteY6" fmla="*/ 3030168 h 3091954"/>
              <a:gd name="connsiteX7" fmla="*/ 171450 w 2700731"/>
              <a:gd name="connsiteY7" fmla="*/ 2973018 h 3091954"/>
              <a:gd name="connsiteX0" fmla="*/ 0 w 2700764"/>
              <a:gd name="connsiteY0" fmla="*/ 1294628 h 3128064"/>
              <a:gd name="connsiteX1" fmla="*/ 485775 w 2700764"/>
              <a:gd name="connsiteY1" fmla="*/ 1023165 h 3128064"/>
              <a:gd name="connsiteX2" fmla="*/ 785812 w 2700764"/>
              <a:gd name="connsiteY2" fmla="*/ 323078 h 3128064"/>
              <a:gd name="connsiteX3" fmla="*/ 1314450 w 2700764"/>
              <a:gd name="connsiteY3" fmla="*/ 37328 h 3128064"/>
              <a:gd name="connsiteX4" fmla="*/ 2700337 w 2700764"/>
              <a:gd name="connsiteY4" fmla="*/ 908865 h 3128064"/>
              <a:gd name="connsiteX5" fmla="*/ 1857375 w 2700764"/>
              <a:gd name="connsiteY5" fmla="*/ 2251890 h 3128064"/>
              <a:gd name="connsiteX6" fmla="*/ 842962 w 2700764"/>
              <a:gd name="connsiteY6" fmla="*/ 3066278 h 3128064"/>
              <a:gd name="connsiteX7" fmla="*/ 171450 w 2700764"/>
              <a:gd name="connsiteY7" fmla="*/ 3009128 h 3128064"/>
              <a:gd name="connsiteX0" fmla="*/ 0 w 2700720"/>
              <a:gd name="connsiteY0" fmla="*/ 1276213 h 3109649"/>
              <a:gd name="connsiteX1" fmla="*/ 485775 w 2700720"/>
              <a:gd name="connsiteY1" fmla="*/ 1004750 h 3109649"/>
              <a:gd name="connsiteX2" fmla="*/ 785812 w 2700720"/>
              <a:gd name="connsiteY2" fmla="*/ 347526 h 3109649"/>
              <a:gd name="connsiteX3" fmla="*/ 1314450 w 2700720"/>
              <a:gd name="connsiteY3" fmla="*/ 18913 h 3109649"/>
              <a:gd name="connsiteX4" fmla="*/ 2700337 w 2700720"/>
              <a:gd name="connsiteY4" fmla="*/ 890450 h 3109649"/>
              <a:gd name="connsiteX5" fmla="*/ 1857375 w 2700720"/>
              <a:gd name="connsiteY5" fmla="*/ 2233475 h 3109649"/>
              <a:gd name="connsiteX6" fmla="*/ 842962 w 2700720"/>
              <a:gd name="connsiteY6" fmla="*/ 3047863 h 3109649"/>
              <a:gd name="connsiteX7" fmla="*/ 171450 w 2700720"/>
              <a:gd name="connsiteY7" fmla="*/ 2990713 h 3109649"/>
              <a:gd name="connsiteX0" fmla="*/ 0 w 2700720"/>
              <a:gd name="connsiteY0" fmla="*/ 1274153 h 3107589"/>
              <a:gd name="connsiteX1" fmla="*/ 485775 w 2700720"/>
              <a:gd name="connsiteY1" fmla="*/ 1002690 h 3107589"/>
              <a:gd name="connsiteX2" fmla="*/ 785812 w 2700720"/>
              <a:gd name="connsiteY2" fmla="*/ 345466 h 3107589"/>
              <a:gd name="connsiteX3" fmla="*/ 1314450 w 2700720"/>
              <a:gd name="connsiteY3" fmla="*/ 16853 h 3107589"/>
              <a:gd name="connsiteX4" fmla="*/ 2700337 w 2700720"/>
              <a:gd name="connsiteY4" fmla="*/ 888390 h 3107589"/>
              <a:gd name="connsiteX5" fmla="*/ 1857375 w 2700720"/>
              <a:gd name="connsiteY5" fmla="*/ 2231415 h 3107589"/>
              <a:gd name="connsiteX6" fmla="*/ 842962 w 2700720"/>
              <a:gd name="connsiteY6" fmla="*/ 3045803 h 3107589"/>
              <a:gd name="connsiteX7" fmla="*/ 171450 w 2700720"/>
              <a:gd name="connsiteY7" fmla="*/ 2988653 h 3107589"/>
              <a:gd name="connsiteX0" fmla="*/ 0 w 2700716"/>
              <a:gd name="connsiteY0" fmla="*/ 1262302 h 3095738"/>
              <a:gd name="connsiteX1" fmla="*/ 485775 w 2700716"/>
              <a:gd name="connsiteY1" fmla="*/ 990839 h 3095738"/>
              <a:gd name="connsiteX2" fmla="*/ 785812 w 2700716"/>
              <a:gd name="connsiteY2" fmla="*/ 333615 h 3095738"/>
              <a:gd name="connsiteX3" fmla="*/ 1314450 w 2700716"/>
              <a:gd name="connsiteY3" fmla="*/ 5002 h 3095738"/>
              <a:gd name="connsiteX4" fmla="*/ 2700337 w 2700716"/>
              <a:gd name="connsiteY4" fmla="*/ 876539 h 3095738"/>
              <a:gd name="connsiteX5" fmla="*/ 1857375 w 2700716"/>
              <a:gd name="connsiteY5" fmla="*/ 2219564 h 3095738"/>
              <a:gd name="connsiteX6" fmla="*/ 842962 w 2700716"/>
              <a:gd name="connsiteY6" fmla="*/ 3033952 h 3095738"/>
              <a:gd name="connsiteX7" fmla="*/ 171450 w 2700716"/>
              <a:gd name="connsiteY7" fmla="*/ 2976802 h 309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0716" h="3095738">
                <a:moveTo>
                  <a:pt x="0" y="1262302"/>
                </a:moveTo>
                <a:cubicBezTo>
                  <a:pt x="177403" y="1207533"/>
                  <a:pt x="354806" y="1145620"/>
                  <a:pt x="485775" y="990839"/>
                </a:cubicBezTo>
                <a:cubicBezTo>
                  <a:pt x="616744" y="836058"/>
                  <a:pt x="704850" y="455058"/>
                  <a:pt x="785812" y="333615"/>
                </a:cubicBezTo>
                <a:cubicBezTo>
                  <a:pt x="866774" y="212172"/>
                  <a:pt x="1009651" y="43102"/>
                  <a:pt x="1314450" y="5002"/>
                </a:cubicBezTo>
                <a:cubicBezTo>
                  <a:pt x="1619249" y="-33098"/>
                  <a:pt x="2724150" y="135969"/>
                  <a:pt x="2700337" y="876539"/>
                </a:cubicBezTo>
                <a:cubicBezTo>
                  <a:pt x="2676524" y="1617109"/>
                  <a:pt x="2166938" y="1859995"/>
                  <a:pt x="1857375" y="2219564"/>
                </a:cubicBezTo>
                <a:cubicBezTo>
                  <a:pt x="1547812" y="2579133"/>
                  <a:pt x="1123950" y="2907746"/>
                  <a:pt x="842962" y="3033952"/>
                </a:cubicBezTo>
                <a:cubicBezTo>
                  <a:pt x="561974" y="3160158"/>
                  <a:pt x="366712" y="3068480"/>
                  <a:pt x="171450" y="2976802"/>
                </a:cubicBez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3171426" y="2184018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3901956" y="2398708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3220574" y="2430522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3943967" y="2645212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3361162" y="2538534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4083765" y="27579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/>
        </p:nvGrpSpPr>
        <p:grpSpPr>
          <a:xfrm rot="947757">
            <a:off x="3534542" y="2810202"/>
            <a:ext cx="496496" cy="301945"/>
            <a:chOff x="4770274" y="2844784"/>
            <a:chExt cx="496496" cy="301945"/>
          </a:xfrm>
        </p:grpSpPr>
        <p:sp>
          <p:nvSpPr>
            <p:cNvPr id="18" name="楕円 17"/>
            <p:cNvSpPr/>
            <p:nvPr/>
          </p:nvSpPr>
          <p:spPr>
            <a:xfrm>
              <a:off x="4884115" y="2844784"/>
              <a:ext cx="238681" cy="1689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フリーフォーム: 図形 18"/>
            <p:cNvSpPr/>
            <p:nvPr/>
          </p:nvSpPr>
          <p:spPr>
            <a:xfrm>
              <a:off x="4770274" y="2953223"/>
              <a:ext cx="496496" cy="193506"/>
            </a:xfrm>
            <a:custGeom>
              <a:avLst/>
              <a:gdLst>
                <a:gd name="connsiteX0" fmla="*/ 134418 w 496496"/>
                <a:gd name="connsiteY0" fmla="*/ 2732 h 193506"/>
                <a:gd name="connsiteX1" fmla="*/ 20118 w 496496"/>
                <a:gd name="connsiteY1" fmla="*/ 40832 h 193506"/>
                <a:gd name="connsiteX2" fmla="*/ 12498 w 496496"/>
                <a:gd name="connsiteY2" fmla="*/ 155132 h 193506"/>
                <a:gd name="connsiteX3" fmla="*/ 149658 w 496496"/>
                <a:gd name="connsiteY3" fmla="*/ 193232 h 193506"/>
                <a:gd name="connsiteX4" fmla="*/ 233478 w 496496"/>
                <a:gd name="connsiteY4" fmla="*/ 139892 h 193506"/>
                <a:gd name="connsiteX5" fmla="*/ 355398 w 496496"/>
                <a:gd name="connsiteY5" fmla="*/ 185612 h 193506"/>
                <a:gd name="connsiteX6" fmla="*/ 469698 w 496496"/>
                <a:gd name="connsiteY6" fmla="*/ 162752 h 193506"/>
                <a:gd name="connsiteX7" fmla="*/ 492558 w 496496"/>
                <a:gd name="connsiteY7" fmla="*/ 86552 h 193506"/>
                <a:gd name="connsiteX8" fmla="*/ 408738 w 496496"/>
                <a:gd name="connsiteY8" fmla="*/ 10352 h 193506"/>
                <a:gd name="connsiteX9" fmla="*/ 317298 w 496496"/>
                <a:gd name="connsiteY9" fmla="*/ 2732 h 193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6496" h="193506">
                  <a:moveTo>
                    <a:pt x="134418" y="2732"/>
                  </a:moveTo>
                  <a:cubicBezTo>
                    <a:pt x="87428" y="9082"/>
                    <a:pt x="40438" y="15432"/>
                    <a:pt x="20118" y="40832"/>
                  </a:cubicBezTo>
                  <a:cubicBezTo>
                    <a:pt x="-202" y="66232"/>
                    <a:pt x="-9092" y="129732"/>
                    <a:pt x="12498" y="155132"/>
                  </a:cubicBezTo>
                  <a:cubicBezTo>
                    <a:pt x="34088" y="180532"/>
                    <a:pt x="112828" y="195772"/>
                    <a:pt x="149658" y="193232"/>
                  </a:cubicBezTo>
                  <a:cubicBezTo>
                    <a:pt x="186488" y="190692"/>
                    <a:pt x="199188" y="141162"/>
                    <a:pt x="233478" y="139892"/>
                  </a:cubicBezTo>
                  <a:cubicBezTo>
                    <a:pt x="267768" y="138622"/>
                    <a:pt x="316028" y="181802"/>
                    <a:pt x="355398" y="185612"/>
                  </a:cubicBezTo>
                  <a:cubicBezTo>
                    <a:pt x="394768" y="189422"/>
                    <a:pt x="446838" y="179262"/>
                    <a:pt x="469698" y="162752"/>
                  </a:cubicBezTo>
                  <a:cubicBezTo>
                    <a:pt x="492558" y="146242"/>
                    <a:pt x="502718" y="111952"/>
                    <a:pt x="492558" y="86552"/>
                  </a:cubicBezTo>
                  <a:cubicBezTo>
                    <a:pt x="482398" y="61152"/>
                    <a:pt x="437948" y="24322"/>
                    <a:pt x="408738" y="10352"/>
                  </a:cubicBezTo>
                  <a:cubicBezTo>
                    <a:pt x="379528" y="-3618"/>
                    <a:pt x="348413" y="-443"/>
                    <a:pt x="317298" y="273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グループ化 19"/>
          <p:cNvGrpSpPr/>
          <p:nvPr/>
        </p:nvGrpSpPr>
        <p:grpSpPr>
          <a:xfrm rot="1128525">
            <a:off x="3597869" y="3052763"/>
            <a:ext cx="238066" cy="242521"/>
            <a:chOff x="5002265" y="3450835"/>
            <a:chExt cx="238066" cy="242521"/>
          </a:xfrm>
        </p:grpSpPr>
        <p:sp>
          <p:nvSpPr>
            <p:cNvPr id="21" name="フリーフォーム: 図形 20"/>
            <p:cNvSpPr/>
            <p:nvPr/>
          </p:nvSpPr>
          <p:spPr>
            <a:xfrm>
              <a:off x="5002265" y="3450835"/>
              <a:ext cx="126067" cy="242521"/>
            </a:xfrm>
            <a:custGeom>
              <a:avLst/>
              <a:gdLst>
                <a:gd name="connsiteX0" fmla="*/ 13198 w 169745"/>
                <a:gd name="connsiteY0" fmla="*/ 30480 h 242521"/>
                <a:gd name="connsiteX1" fmla="*/ 13198 w 169745"/>
                <a:gd name="connsiteY1" fmla="*/ 220980 h 242521"/>
                <a:gd name="connsiteX2" fmla="*/ 150358 w 169745"/>
                <a:gd name="connsiteY2" fmla="*/ 213360 h 242521"/>
                <a:gd name="connsiteX3" fmla="*/ 165598 w 169745"/>
                <a:gd name="connsiteY3" fmla="*/ 0 h 24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745" h="242521">
                  <a:moveTo>
                    <a:pt x="13198" y="30480"/>
                  </a:moveTo>
                  <a:cubicBezTo>
                    <a:pt x="1768" y="110490"/>
                    <a:pt x="-9662" y="190500"/>
                    <a:pt x="13198" y="220980"/>
                  </a:cubicBezTo>
                  <a:cubicBezTo>
                    <a:pt x="36058" y="251460"/>
                    <a:pt x="124958" y="250190"/>
                    <a:pt x="150358" y="213360"/>
                  </a:cubicBezTo>
                  <a:cubicBezTo>
                    <a:pt x="175758" y="176530"/>
                    <a:pt x="170678" y="88265"/>
                    <a:pt x="165598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リーフォーム: 図形 21"/>
            <p:cNvSpPr/>
            <p:nvPr/>
          </p:nvSpPr>
          <p:spPr>
            <a:xfrm>
              <a:off x="5131805" y="3473695"/>
              <a:ext cx="108526" cy="213619"/>
            </a:xfrm>
            <a:custGeom>
              <a:avLst/>
              <a:gdLst>
                <a:gd name="connsiteX0" fmla="*/ 99060 w 108526"/>
                <a:gd name="connsiteY0" fmla="*/ 0 h 213619"/>
                <a:gd name="connsiteX1" fmla="*/ 106680 w 108526"/>
                <a:gd name="connsiteY1" fmla="*/ 167640 h 213619"/>
                <a:gd name="connsiteX2" fmla="*/ 68580 w 108526"/>
                <a:gd name="connsiteY2" fmla="*/ 213360 h 213619"/>
                <a:gd name="connsiteX3" fmla="*/ 0 w 108526"/>
                <a:gd name="connsiteY3" fmla="*/ 182880 h 21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26" h="213619">
                  <a:moveTo>
                    <a:pt x="99060" y="0"/>
                  </a:moveTo>
                  <a:cubicBezTo>
                    <a:pt x="105410" y="66040"/>
                    <a:pt x="111760" y="132080"/>
                    <a:pt x="106680" y="167640"/>
                  </a:cubicBezTo>
                  <a:cubicBezTo>
                    <a:pt x="101600" y="203200"/>
                    <a:pt x="86360" y="210820"/>
                    <a:pt x="68580" y="213360"/>
                  </a:cubicBezTo>
                  <a:cubicBezTo>
                    <a:pt x="50800" y="215900"/>
                    <a:pt x="25400" y="199390"/>
                    <a:pt x="0" y="18288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フリーフォーム: 図形 22"/>
          <p:cNvSpPr/>
          <p:nvPr/>
        </p:nvSpPr>
        <p:spPr>
          <a:xfrm flipH="1">
            <a:off x="2544849" y="4919105"/>
            <a:ext cx="380014" cy="293342"/>
          </a:xfrm>
          <a:custGeom>
            <a:avLst/>
            <a:gdLst>
              <a:gd name="connsiteX0" fmla="*/ 216074 w 381334"/>
              <a:gd name="connsiteY0" fmla="*/ 24623 h 323908"/>
              <a:gd name="connsiteX1" fmla="*/ 50974 w 381334"/>
              <a:gd name="connsiteY1" fmla="*/ 119873 h 323908"/>
              <a:gd name="connsiteX2" fmla="*/ 6524 w 381334"/>
              <a:gd name="connsiteY2" fmla="*/ 253223 h 323908"/>
              <a:gd name="connsiteX3" fmla="*/ 171624 w 381334"/>
              <a:gd name="connsiteY3" fmla="*/ 323073 h 323908"/>
              <a:gd name="connsiteX4" fmla="*/ 254174 w 381334"/>
              <a:gd name="connsiteY4" fmla="*/ 208773 h 323908"/>
              <a:gd name="connsiteX5" fmla="*/ 381174 w 381334"/>
              <a:gd name="connsiteY5" fmla="*/ 113523 h 323908"/>
              <a:gd name="connsiteX6" fmla="*/ 279574 w 381334"/>
              <a:gd name="connsiteY6" fmla="*/ 5573 h 323908"/>
              <a:gd name="connsiteX7" fmla="*/ 216074 w 381334"/>
              <a:gd name="connsiteY7" fmla="*/ 24623 h 323908"/>
              <a:gd name="connsiteX0" fmla="*/ 177293 w 380671"/>
              <a:gd name="connsiteY0" fmla="*/ 25085 h 324370"/>
              <a:gd name="connsiteX1" fmla="*/ 50293 w 380671"/>
              <a:gd name="connsiteY1" fmla="*/ 120335 h 324370"/>
              <a:gd name="connsiteX2" fmla="*/ 5843 w 380671"/>
              <a:gd name="connsiteY2" fmla="*/ 253685 h 324370"/>
              <a:gd name="connsiteX3" fmla="*/ 170943 w 380671"/>
              <a:gd name="connsiteY3" fmla="*/ 323535 h 324370"/>
              <a:gd name="connsiteX4" fmla="*/ 253493 w 380671"/>
              <a:gd name="connsiteY4" fmla="*/ 209235 h 324370"/>
              <a:gd name="connsiteX5" fmla="*/ 380493 w 380671"/>
              <a:gd name="connsiteY5" fmla="*/ 113985 h 324370"/>
              <a:gd name="connsiteX6" fmla="*/ 278893 w 380671"/>
              <a:gd name="connsiteY6" fmla="*/ 6035 h 324370"/>
              <a:gd name="connsiteX7" fmla="*/ 177293 w 380671"/>
              <a:gd name="connsiteY7" fmla="*/ 25085 h 324370"/>
              <a:gd name="connsiteX0" fmla="*/ 177293 w 380626"/>
              <a:gd name="connsiteY0" fmla="*/ 19996 h 319281"/>
              <a:gd name="connsiteX1" fmla="*/ 50293 w 380626"/>
              <a:gd name="connsiteY1" fmla="*/ 115246 h 319281"/>
              <a:gd name="connsiteX2" fmla="*/ 5843 w 380626"/>
              <a:gd name="connsiteY2" fmla="*/ 248596 h 319281"/>
              <a:gd name="connsiteX3" fmla="*/ 170943 w 380626"/>
              <a:gd name="connsiteY3" fmla="*/ 318446 h 319281"/>
              <a:gd name="connsiteX4" fmla="*/ 253493 w 380626"/>
              <a:gd name="connsiteY4" fmla="*/ 204146 h 319281"/>
              <a:gd name="connsiteX5" fmla="*/ 380493 w 380626"/>
              <a:gd name="connsiteY5" fmla="*/ 108896 h 319281"/>
              <a:gd name="connsiteX6" fmla="*/ 253493 w 380626"/>
              <a:gd name="connsiteY6" fmla="*/ 7296 h 319281"/>
              <a:gd name="connsiteX7" fmla="*/ 177293 w 380626"/>
              <a:gd name="connsiteY7" fmla="*/ 19996 h 319281"/>
              <a:gd name="connsiteX0" fmla="*/ 138622 w 380064"/>
              <a:gd name="connsiteY0" fmla="*/ 34698 h 314933"/>
              <a:gd name="connsiteX1" fmla="*/ 49722 w 380064"/>
              <a:gd name="connsiteY1" fmla="*/ 110898 h 314933"/>
              <a:gd name="connsiteX2" fmla="*/ 5272 w 380064"/>
              <a:gd name="connsiteY2" fmla="*/ 244248 h 314933"/>
              <a:gd name="connsiteX3" fmla="*/ 170372 w 380064"/>
              <a:gd name="connsiteY3" fmla="*/ 314098 h 314933"/>
              <a:gd name="connsiteX4" fmla="*/ 252922 w 380064"/>
              <a:gd name="connsiteY4" fmla="*/ 199798 h 314933"/>
              <a:gd name="connsiteX5" fmla="*/ 379922 w 380064"/>
              <a:gd name="connsiteY5" fmla="*/ 104548 h 314933"/>
              <a:gd name="connsiteX6" fmla="*/ 252922 w 380064"/>
              <a:gd name="connsiteY6" fmla="*/ 2948 h 314933"/>
              <a:gd name="connsiteX7" fmla="*/ 138622 w 380064"/>
              <a:gd name="connsiteY7" fmla="*/ 34698 h 314933"/>
              <a:gd name="connsiteX0" fmla="*/ 138622 w 380014"/>
              <a:gd name="connsiteY0" fmla="*/ 13107 h 293342"/>
              <a:gd name="connsiteX1" fmla="*/ 49722 w 380014"/>
              <a:gd name="connsiteY1" fmla="*/ 89307 h 293342"/>
              <a:gd name="connsiteX2" fmla="*/ 5272 w 380014"/>
              <a:gd name="connsiteY2" fmla="*/ 222657 h 293342"/>
              <a:gd name="connsiteX3" fmla="*/ 170372 w 380014"/>
              <a:gd name="connsiteY3" fmla="*/ 292507 h 293342"/>
              <a:gd name="connsiteX4" fmla="*/ 252922 w 380014"/>
              <a:gd name="connsiteY4" fmla="*/ 178207 h 293342"/>
              <a:gd name="connsiteX5" fmla="*/ 379922 w 380014"/>
              <a:gd name="connsiteY5" fmla="*/ 82957 h 293342"/>
              <a:gd name="connsiteX6" fmla="*/ 202122 w 380014"/>
              <a:gd name="connsiteY6" fmla="*/ 6757 h 293342"/>
              <a:gd name="connsiteX7" fmla="*/ 138622 w 380014"/>
              <a:gd name="connsiteY7" fmla="*/ 13107 h 29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0014" h="293342">
                <a:moveTo>
                  <a:pt x="138622" y="13107"/>
                </a:moveTo>
                <a:cubicBezTo>
                  <a:pt x="113222" y="26865"/>
                  <a:pt x="71947" y="54382"/>
                  <a:pt x="49722" y="89307"/>
                </a:cubicBezTo>
                <a:cubicBezTo>
                  <a:pt x="27497" y="124232"/>
                  <a:pt x="-14836" y="188790"/>
                  <a:pt x="5272" y="222657"/>
                </a:cubicBezTo>
                <a:cubicBezTo>
                  <a:pt x="25380" y="256524"/>
                  <a:pt x="129097" y="299915"/>
                  <a:pt x="170372" y="292507"/>
                </a:cubicBezTo>
                <a:cubicBezTo>
                  <a:pt x="211647" y="285099"/>
                  <a:pt x="217997" y="213132"/>
                  <a:pt x="252922" y="178207"/>
                </a:cubicBezTo>
                <a:cubicBezTo>
                  <a:pt x="287847" y="143282"/>
                  <a:pt x="375689" y="116824"/>
                  <a:pt x="379922" y="82957"/>
                </a:cubicBezTo>
                <a:cubicBezTo>
                  <a:pt x="384155" y="49090"/>
                  <a:pt x="242339" y="18399"/>
                  <a:pt x="202122" y="6757"/>
                </a:cubicBezTo>
                <a:cubicBezTo>
                  <a:pt x="161905" y="-4885"/>
                  <a:pt x="164022" y="-651"/>
                  <a:pt x="138622" y="13107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/>
          <p:cNvCxnSpPr>
            <a:cxnSpLocks/>
          </p:cNvCxnSpPr>
          <p:nvPr/>
        </p:nvCxnSpPr>
        <p:spPr>
          <a:xfrm>
            <a:off x="2807580" y="5075873"/>
            <a:ext cx="53246" cy="97675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/>
          <p:cNvGrpSpPr/>
          <p:nvPr/>
        </p:nvGrpSpPr>
        <p:grpSpPr>
          <a:xfrm>
            <a:off x="2762883" y="1838613"/>
            <a:ext cx="382005" cy="410247"/>
            <a:chOff x="3929013" y="1823369"/>
            <a:chExt cx="382005" cy="410247"/>
          </a:xfrm>
        </p:grpSpPr>
        <p:sp>
          <p:nvSpPr>
            <p:cNvPr id="26" name="フリーフォーム: 図形 25"/>
            <p:cNvSpPr/>
            <p:nvPr/>
          </p:nvSpPr>
          <p:spPr>
            <a:xfrm>
              <a:off x="3929013" y="1823369"/>
              <a:ext cx="382005" cy="410247"/>
            </a:xfrm>
            <a:custGeom>
              <a:avLst/>
              <a:gdLst>
                <a:gd name="connsiteX0" fmla="*/ 95299 w 384868"/>
                <a:gd name="connsiteY0" fmla="*/ 429624 h 429627"/>
                <a:gd name="connsiteX1" fmla="*/ 49 w 384868"/>
                <a:gd name="connsiteY1" fmla="*/ 210549 h 429627"/>
                <a:gd name="connsiteX2" fmla="*/ 104824 w 384868"/>
                <a:gd name="connsiteY2" fmla="*/ 999 h 429627"/>
                <a:gd name="connsiteX3" fmla="*/ 347711 w 384868"/>
                <a:gd name="connsiteY3" fmla="*/ 134349 h 429627"/>
                <a:gd name="connsiteX4" fmla="*/ 361999 w 384868"/>
                <a:gd name="connsiteY4" fmla="*/ 205786 h 429627"/>
                <a:gd name="connsiteX5" fmla="*/ 95299 w 384868"/>
                <a:gd name="connsiteY5" fmla="*/ 429624 h 429627"/>
                <a:gd name="connsiteX0" fmla="*/ 95299 w 384868"/>
                <a:gd name="connsiteY0" fmla="*/ 429624 h 429627"/>
                <a:gd name="connsiteX1" fmla="*/ 49 w 384868"/>
                <a:gd name="connsiteY1" fmla="*/ 210549 h 429627"/>
                <a:gd name="connsiteX2" fmla="*/ 104824 w 384868"/>
                <a:gd name="connsiteY2" fmla="*/ 999 h 429627"/>
                <a:gd name="connsiteX3" fmla="*/ 347711 w 384868"/>
                <a:gd name="connsiteY3" fmla="*/ 134349 h 429627"/>
                <a:gd name="connsiteX4" fmla="*/ 361999 w 384868"/>
                <a:gd name="connsiteY4" fmla="*/ 205786 h 429627"/>
                <a:gd name="connsiteX5" fmla="*/ 95299 w 384868"/>
                <a:gd name="connsiteY5" fmla="*/ 429624 h 429627"/>
                <a:gd name="connsiteX0" fmla="*/ 95299 w 384868"/>
                <a:gd name="connsiteY0" fmla="*/ 410760 h 410763"/>
                <a:gd name="connsiteX1" fmla="*/ 49 w 384868"/>
                <a:gd name="connsiteY1" fmla="*/ 191685 h 410763"/>
                <a:gd name="connsiteX2" fmla="*/ 171499 w 384868"/>
                <a:gd name="connsiteY2" fmla="*/ 1185 h 410763"/>
                <a:gd name="connsiteX3" fmla="*/ 347711 w 384868"/>
                <a:gd name="connsiteY3" fmla="*/ 115485 h 410763"/>
                <a:gd name="connsiteX4" fmla="*/ 361999 w 384868"/>
                <a:gd name="connsiteY4" fmla="*/ 186922 h 410763"/>
                <a:gd name="connsiteX5" fmla="*/ 95299 w 384868"/>
                <a:gd name="connsiteY5" fmla="*/ 410760 h 410763"/>
                <a:gd name="connsiteX0" fmla="*/ 95299 w 384868"/>
                <a:gd name="connsiteY0" fmla="*/ 410244 h 410247"/>
                <a:gd name="connsiteX1" fmla="*/ 49 w 384868"/>
                <a:gd name="connsiteY1" fmla="*/ 191169 h 410247"/>
                <a:gd name="connsiteX2" fmla="*/ 171499 w 384868"/>
                <a:gd name="connsiteY2" fmla="*/ 669 h 410247"/>
                <a:gd name="connsiteX3" fmla="*/ 347711 w 384868"/>
                <a:gd name="connsiteY3" fmla="*/ 114969 h 410247"/>
                <a:gd name="connsiteX4" fmla="*/ 361999 w 384868"/>
                <a:gd name="connsiteY4" fmla="*/ 186406 h 410247"/>
                <a:gd name="connsiteX5" fmla="*/ 95299 w 384868"/>
                <a:gd name="connsiteY5" fmla="*/ 410244 h 410247"/>
                <a:gd name="connsiteX0" fmla="*/ 95299 w 382005"/>
                <a:gd name="connsiteY0" fmla="*/ 410244 h 410247"/>
                <a:gd name="connsiteX1" fmla="*/ 49 w 382005"/>
                <a:gd name="connsiteY1" fmla="*/ 191169 h 410247"/>
                <a:gd name="connsiteX2" fmla="*/ 171499 w 382005"/>
                <a:gd name="connsiteY2" fmla="*/ 669 h 410247"/>
                <a:gd name="connsiteX3" fmla="*/ 347711 w 382005"/>
                <a:gd name="connsiteY3" fmla="*/ 114969 h 410247"/>
                <a:gd name="connsiteX4" fmla="*/ 361999 w 382005"/>
                <a:gd name="connsiteY4" fmla="*/ 186406 h 410247"/>
                <a:gd name="connsiteX5" fmla="*/ 95299 w 382005"/>
                <a:gd name="connsiteY5" fmla="*/ 410244 h 410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2005" h="410247">
                  <a:moveTo>
                    <a:pt x="95299" y="410244"/>
                  </a:moveTo>
                  <a:cubicBezTo>
                    <a:pt x="34974" y="411038"/>
                    <a:pt x="-1539" y="262606"/>
                    <a:pt x="49" y="191169"/>
                  </a:cubicBezTo>
                  <a:cubicBezTo>
                    <a:pt x="1636" y="119731"/>
                    <a:pt x="65929" y="-10443"/>
                    <a:pt x="171499" y="669"/>
                  </a:cubicBezTo>
                  <a:cubicBezTo>
                    <a:pt x="277069" y="11781"/>
                    <a:pt x="304849" y="80838"/>
                    <a:pt x="347711" y="114969"/>
                  </a:cubicBezTo>
                  <a:cubicBezTo>
                    <a:pt x="381048" y="163388"/>
                    <a:pt x="397718" y="138781"/>
                    <a:pt x="361999" y="186406"/>
                  </a:cubicBezTo>
                  <a:cubicBezTo>
                    <a:pt x="326280" y="234031"/>
                    <a:pt x="155624" y="409450"/>
                    <a:pt x="95299" y="41024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フリーフォーム: 図形 26"/>
            <p:cNvSpPr/>
            <p:nvPr/>
          </p:nvSpPr>
          <p:spPr>
            <a:xfrm>
              <a:off x="4071939" y="1966041"/>
              <a:ext cx="167010" cy="187548"/>
            </a:xfrm>
            <a:custGeom>
              <a:avLst/>
              <a:gdLst>
                <a:gd name="connsiteX0" fmla="*/ 52387 w 161947"/>
                <a:gd name="connsiteY0" fmla="*/ 186610 h 187237"/>
                <a:gd name="connsiteX1" fmla="*/ 0 w 161947"/>
                <a:gd name="connsiteY1" fmla="*/ 62785 h 187237"/>
                <a:gd name="connsiteX2" fmla="*/ 52387 w 161947"/>
                <a:gd name="connsiteY2" fmla="*/ 873 h 187237"/>
                <a:gd name="connsiteX3" fmla="*/ 161925 w 161947"/>
                <a:gd name="connsiteY3" fmla="*/ 105648 h 187237"/>
                <a:gd name="connsiteX4" fmla="*/ 52387 w 161947"/>
                <a:gd name="connsiteY4" fmla="*/ 186610 h 187237"/>
                <a:gd name="connsiteX0" fmla="*/ 52387 w 167010"/>
                <a:gd name="connsiteY0" fmla="*/ 186610 h 187193"/>
                <a:gd name="connsiteX1" fmla="*/ 0 w 167010"/>
                <a:gd name="connsiteY1" fmla="*/ 62785 h 187193"/>
                <a:gd name="connsiteX2" fmla="*/ 52387 w 167010"/>
                <a:gd name="connsiteY2" fmla="*/ 873 h 187193"/>
                <a:gd name="connsiteX3" fmla="*/ 161925 w 167010"/>
                <a:gd name="connsiteY3" fmla="*/ 105648 h 187193"/>
                <a:gd name="connsiteX4" fmla="*/ 52387 w 167010"/>
                <a:gd name="connsiteY4" fmla="*/ 186610 h 187193"/>
                <a:gd name="connsiteX0" fmla="*/ 52387 w 167010"/>
                <a:gd name="connsiteY0" fmla="*/ 186610 h 187548"/>
                <a:gd name="connsiteX1" fmla="*/ 0 w 167010"/>
                <a:gd name="connsiteY1" fmla="*/ 62785 h 187548"/>
                <a:gd name="connsiteX2" fmla="*/ 52387 w 167010"/>
                <a:gd name="connsiteY2" fmla="*/ 873 h 187548"/>
                <a:gd name="connsiteX3" fmla="*/ 161925 w 167010"/>
                <a:gd name="connsiteY3" fmla="*/ 105648 h 187548"/>
                <a:gd name="connsiteX4" fmla="*/ 52387 w 167010"/>
                <a:gd name="connsiteY4" fmla="*/ 186610 h 18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010" h="187548">
                  <a:moveTo>
                    <a:pt x="52387" y="186610"/>
                  </a:moveTo>
                  <a:cubicBezTo>
                    <a:pt x="25400" y="198516"/>
                    <a:pt x="0" y="93741"/>
                    <a:pt x="0" y="62785"/>
                  </a:cubicBezTo>
                  <a:cubicBezTo>
                    <a:pt x="0" y="31829"/>
                    <a:pt x="25400" y="-6271"/>
                    <a:pt x="52387" y="873"/>
                  </a:cubicBezTo>
                  <a:cubicBezTo>
                    <a:pt x="79374" y="8017"/>
                    <a:pt x="192088" y="77866"/>
                    <a:pt x="161925" y="105648"/>
                  </a:cubicBezTo>
                  <a:cubicBezTo>
                    <a:pt x="131762" y="133430"/>
                    <a:pt x="79374" y="174704"/>
                    <a:pt x="52387" y="18661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円弧 27"/>
          <p:cNvSpPr/>
          <p:nvPr/>
        </p:nvSpPr>
        <p:spPr>
          <a:xfrm>
            <a:off x="4254539" y="3819317"/>
            <a:ext cx="384174" cy="38417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弧 28"/>
          <p:cNvSpPr/>
          <p:nvPr/>
        </p:nvSpPr>
        <p:spPr>
          <a:xfrm>
            <a:off x="4263893" y="3727168"/>
            <a:ext cx="501255" cy="501255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/>
          <p:cNvGrpSpPr/>
          <p:nvPr/>
        </p:nvGrpSpPr>
        <p:grpSpPr>
          <a:xfrm>
            <a:off x="2221992" y="2677722"/>
            <a:ext cx="345071" cy="407499"/>
            <a:chOff x="3467799" y="2584714"/>
            <a:chExt cx="345071" cy="407499"/>
          </a:xfrm>
        </p:grpSpPr>
        <p:sp>
          <p:nvSpPr>
            <p:cNvPr id="31" name="フリーフォーム: 図形 30"/>
            <p:cNvSpPr/>
            <p:nvPr/>
          </p:nvSpPr>
          <p:spPr>
            <a:xfrm>
              <a:off x="3467799" y="2584714"/>
              <a:ext cx="345071" cy="407499"/>
            </a:xfrm>
            <a:custGeom>
              <a:avLst/>
              <a:gdLst>
                <a:gd name="connsiteX0" fmla="*/ 180455 w 319491"/>
                <a:gd name="connsiteY0" fmla="*/ 419946 h 421129"/>
                <a:gd name="connsiteX1" fmla="*/ 47105 w 319491"/>
                <a:gd name="connsiteY1" fmla="*/ 191346 h 421129"/>
                <a:gd name="connsiteX2" fmla="*/ 18530 w 319491"/>
                <a:gd name="connsiteY2" fmla="*/ 846 h 421129"/>
                <a:gd name="connsiteX3" fmla="*/ 313805 w 319491"/>
                <a:gd name="connsiteY3" fmla="*/ 267546 h 421129"/>
                <a:gd name="connsiteX4" fmla="*/ 180455 w 319491"/>
                <a:gd name="connsiteY4" fmla="*/ 419946 h 421129"/>
                <a:gd name="connsiteX0" fmla="*/ 208492 w 347930"/>
                <a:gd name="connsiteY0" fmla="*/ 420006 h 421463"/>
                <a:gd name="connsiteX1" fmla="*/ 13229 w 347930"/>
                <a:gd name="connsiteY1" fmla="*/ 181881 h 421463"/>
                <a:gd name="connsiteX2" fmla="*/ 46567 w 347930"/>
                <a:gd name="connsiteY2" fmla="*/ 906 h 421463"/>
                <a:gd name="connsiteX3" fmla="*/ 341842 w 347930"/>
                <a:gd name="connsiteY3" fmla="*/ 267606 h 421463"/>
                <a:gd name="connsiteX4" fmla="*/ 208492 w 347930"/>
                <a:gd name="connsiteY4" fmla="*/ 420006 h 421463"/>
                <a:gd name="connsiteX0" fmla="*/ 200545 w 336766"/>
                <a:gd name="connsiteY0" fmla="*/ 393988 h 395351"/>
                <a:gd name="connsiteX1" fmla="*/ 5282 w 336766"/>
                <a:gd name="connsiteY1" fmla="*/ 155863 h 395351"/>
                <a:gd name="connsiteX2" fmla="*/ 74339 w 336766"/>
                <a:gd name="connsiteY2" fmla="*/ 1082 h 395351"/>
                <a:gd name="connsiteX3" fmla="*/ 333895 w 336766"/>
                <a:gd name="connsiteY3" fmla="*/ 241588 h 395351"/>
                <a:gd name="connsiteX4" fmla="*/ 200545 w 336766"/>
                <a:gd name="connsiteY4" fmla="*/ 393988 h 395351"/>
                <a:gd name="connsiteX0" fmla="*/ 208850 w 345071"/>
                <a:gd name="connsiteY0" fmla="*/ 406136 h 407499"/>
                <a:gd name="connsiteX1" fmla="*/ 13587 w 345071"/>
                <a:gd name="connsiteY1" fmla="*/ 168011 h 407499"/>
                <a:gd name="connsiteX2" fmla="*/ 82644 w 345071"/>
                <a:gd name="connsiteY2" fmla="*/ 13230 h 407499"/>
                <a:gd name="connsiteX3" fmla="*/ 342200 w 345071"/>
                <a:gd name="connsiteY3" fmla="*/ 253736 h 407499"/>
                <a:gd name="connsiteX4" fmla="*/ 208850 w 345071"/>
                <a:gd name="connsiteY4" fmla="*/ 406136 h 40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071" h="407499">
                  <a:moveTo>
                    <a:pt x="208850" y="406136"/>
                  </a:moveTo>
                  <a:cubicBezTo>
                    <a:pt x="154081" y="391849"/>
                    <a:pt x="34621" y="233495"/>
                    <a:pt x="13587" y="168011"/>
                  </a:cubicBezTo>
                  <a:cubicBezTo>
                    <a:pt x="-7447" y="102527"/>
                    <a:pt x="-16574" y="-44713"/>
                    <a:pt x="82644" y="13230"/>
                  </a:cubicBezTo>
                  <a:cubicBezTo>
                    <a:pt x="127094" y="25930"/>
                    <a:pt x="321166" y="188252"/>
                    <a:pt x="342200" y="253736"/>
                  </a:cubicBezTo>
                  <a:cubicBezTo>
                    <a:pt x="363234" y="319220"/>
                    <a:pt x="263619" y="420423"/>
                    <a:pt x="208850" y="40613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" name="直線コネクタ 31"/>
            <p:cNvCxnSpPr/>
            <p:nvPr/>
          </p:nvCxnSpPr>
          <p:spPr>
            <a:xfrm>
              <a:off x="3481470" y="2599569"/>
              <a:ext cx="85643" cy="107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/>
        </p:nvGrpSpPr>
        <p:grpSpPr>
          <a:xfrm>
            <a:off x="224818" y="1635535"/>
            <a:ext cx="2160240" cy="3727569"/>
            <a:chOff x="944116" y="3976773"/>
            <a:chExt cx="1278252" cy="2205668"/>
          </a:xfrm>
        </p:grpSpPr>
        <p:sp>
          <p:nvSpPr>
            <p:cNvPr id="34" name="台形 48"/>
            <p:cNvSpPr/>
            <p:nvPr/>
          </p:nvSpPr>
          <p:spPr>
            <a:xfrm rot="16200000">
              <a:off x="480408" y="4440481"/>
              <a:ext cx="2205668" cy="1278252"/>
            </a:xfrm>
            <a:prstGeom prst="trapezoid">
              <a:avLst>
                <a:gd name="adj" fmla="val 19039"/>
              </a:avLst>
            </a:prstGeom>
            <a:gradFill flip="none" rotWithShape="1">
              <a:gsLst>
                <a:gs pos="0">
                  <a:srgbClr val="007A37">
                    <a:shade val="30000"/>
                    <a:satMod val="115000"/>
                  </a:srgbClr>
                </a:gs>
                <a:gs pos="50000">
                  <a:srgbClr val="007A37">
                    <a:shade val="67500"/>
                    <a:satMod val="115000"/>
                  </a:srgbClr>
                </a:gs>
                <a:gs pos="100000">
                  <a:srgbClr val="007A37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1183132" y="4479442"/>
              <a:ext cx="807384" cy="1311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800" b="1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X</a:t>
              </a:r>
              <a:endParaRPr kumimoji="1" lang="ja-JP" altLang="en-US" sz="138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36" name="正方形/長方形 35"/>
          <p:cNvSpPr/>
          <p:nvPr/>
        </p:nvSpPr>
        <p:spPr>
          <a:xfrm>
            <a:off x="-11435" y="908417"/>
            <a:ext cx="5112568" cy="5112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リーフォーム: 図形 36"/>
          <p:cNvSpPr/>
          <p:nvPr/>
        </p:nvSpPr>
        <p:spPr>
          <a:xfrm>
            <a:off x="5331566" y="2907337"/>
            <a:ext cx="277418" cy="448018"/>
          </a:xfrm>
          <a:custGeom>
            <a:avLst/>
            <a:gdLst>
              <a:gd name="connsiteX0" fmla="*/ 135349 w 249649"/>
              <a:gd name="connsiteY0" fmla="*/ 447686 h 447686"/>
              <a:gd name="connsiteX1" fmla="*/ 116299 w 249649"/>
              <a:gd name="connsiteY1" fmla="*/ 400061 h 447686"/>
              <a:gd name="connsiteX2" fmla="*/ 1999 w 249649"/>
              <a:gd name="connsiteY2" fmla="*/ 228611 h 447686"/>
              <a:gd name="connsiteX3" fmla="*/ 59149 w 249649"/>
              <a:gd name="connsiteY3" fmla="*/ 11 h 447686"/>
              <a:gd name="connsiteX4" fmla="*/ 249649 w 249649"/>
              <a:gd name="connsiteY4" fmla="*/ 238136 h 447686"/>
              <a:gd name="connsiteX0" fmla="*/ 163118 w 277418"/>
              <a:gd name="connsiteY0" fmla="*/ 448018 h 448018"/>
              <a:gd name="connsiteX1" fmla="*/ 144068 w 277418"/>
              <a:gd name="connsiteY1" fmla="*/ 400393 h 448018"/>
              <a:gd name="connsiteX2" fmla="*/ 1193 w 277418"/>
              <a:gd name="connsiteY2" fmla="*/ 190843 h 448018"/>
              <a:gd name="connsiteX3" fmla="*/ 86918 w 277418"/>
              <a:gd name="connsiteY3" fmla="*/ 343 h 448018"/>
              <a:gd name="connsiteX4" fmla="*/ 277418 w 277418"/>
              <a:gd name="connsiteY4" fmla="*/ 238468 h 448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418" h="448018">
                <a:moveTo>
                  <a:pt x="163118" y="448018"/>
                </a:moveTo>
                <a:cubicBezTo>
                  <a:pt x="164705" y="442461"/>
                  <a:pt x="171055" y="443255"/>
                  <a:pt x="144068" y="400393"/>
                </a:cubicBezTo>
                <a:cubicBezTo>
                  <a:pt x="117081" y="357531"/>
                  <a:pt x="10718" y="257518"/>
                  <a:pt x="1193" y="190843"/>
                </a:cubicBezTo>
                <a:cubicBezTo>
                  <a:pt x="-8332" y="124168"/>
                  <a:pt x="40881" y="-7594"/>
                  <a:pt x="86918" y="343"/>
                </a:cubicBezTo>
                <a:cubicBezTo>
                  <a:pt x="132955" y="8280"/>
                  <a:pt x="202805" y="120199"/>
                  <a:pt x="277418" y="23846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8" name="グループ化 37"/>
          <p:cNvGrpSpPr/>
          <p:nvPr/>
        </p:nvGrpSpPr>
        <p:grpSpPr>
          <a:xfrm rot="18793541">
            <a:off x="8128323" y="3187932"/>
            <a:ext cx="341515" cy="489074"/>
            <a:chOff x="5225217" y="3629173"/>
            <a:chExt cx="341515" cy="489074"/>
          </a:xfrm>
        </p:grpSpPr>
        <p:sp>
          <p:nvSpPr>
            <p:cNvPr id="39" name="フリーフォーム: 図形 38"/>
            <p:cNvSpPr/>
            <p:nvPr/>
          </p:nvSpPr>
          <p:spPr>
            <a:xfrm>
              <a:off x="5225217" y="3629173"/>
              <a:ext cx="341515" cy="489074"/>
            </a:xfrm>
            <a:custGeom>
              <a:avLst/>
              <a:gdLst>
                <a:gd name="connsiteX0" fmla="*/ 98319 w 341515"/>
                <a:gd name="connsiteY0" fmla="*/ 0 h 366201"/>
                <a:gd name="connsiteX1" fmla="*/ 3069 w 341515"/>
                <a:gd name="connsiteY1" fmla="*/ 133350 h 366201"/>
                <a:gd name="connsiteX2" fmla="*/ 199919 w 341515"/>
                <a:gd name="connsiteY2" fmla="*/ 361950 h 366201"/>
                <a:gd name="connsiteX3" fmla="*/ 339619 w 341515"/>
                <a:gd name="connsiteY3" fmla="*/ 266700 h 366201"/>
                <a:gd name="connsiteX4" fmla="*/ 98319 w 341515"/>
                <a:gd name="connsiteY4" fmla="*/ 76200 h 36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515" h="366201">
                  <a:moveTo>
                    <a:pt x="98319" y="0"/>
                  </a:moveTo>
                  <a:cubicBezTo>
                    <a:pt x="42227" y="36512"/>
                    <a:pt x="-13864" y="73025"/>
                    <a:pt x="3069" y="133350"/>
                  </a:cubicBezTo>
                  <a:cubicBezTo>
                    <a:pt x="20002" y="193675"/>
                    <a:pt x="143827" y="339725"/>
                    <a:pt x="199919" y="361950"/>
                  </a:cubicBezTo>
                  <a:cubicBezTo>
                    <a:pt x="256011" y="384175"/>
                    <a:pt x="356552" y="314325"/>
                    <a:pt x="339619" y="266700"/>
                  </a:cubicBezTo>
                  <a:cubicBezTo>
                    <a:pt x="322686" y="219075"/>
                    <a:pt x="210502" y="147637"/>
                    <a:pt x="98319" y="7620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0" name="直線コネクタ 39"/>
            <p:cNvCxnSpPr>
              <a:cxnSpLocks/>
            </p:cNvCxnSpPr>
            <p:nvPr/>
          </p:nvCxnSpPr>
          <p:spPr>
            <a:xfrm flipH="1" flipV="1">
              <a:off x="5444186" y="3984773"/>
              <a:ext cx="71328" cy="94989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楕円 40"/>
          <p:cNvSpPr/>
          <p:nvPr/>
        </p:nvSpPr>
        <p:spPr>
          <a:xfrm>
            <a:off x="6036890" y="4701034"/>
            <a:ext cx="1440160" cy="144016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6252914" y="4701034"/>
            <a:ext cx="1008112" cy="144016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/>
          <p:cNvSpPr/>
          <p:nvPr/>
        </p:nvSpPr>
        <p:spPr>
          <a:xfrm>
            <a:off x="6468938" y="4701034"/>
            <a:ext cx="576064" cy="144016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/>
          <p:cNvCxnSpPr>
            <a:stCxn id="41" idx="2"/>
            <a:endCxn id="41" idx="6"/>
          </p:cNvCxnSpPr>
          <p:nvPr/>
        </p:nvCxnSpPr>
        <p:spPr>
          <a:xfrm>
            <a:off x="6036890" y="5421114"/>
            <a:ext cx="14401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6140003" y="5061074"/>
            <a:ext cx="123586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6140003" y="5781154"/>
            <a:ext cx="123586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グループ化 46"/>
          <p:cNvGrpSpPr/>
          <p:nvPr/>
        </p:nvGrpSpPr>
        <p:grpSpPr>
          <a:xfrm flipH="1">
            <a:off x="8559798" y="2132316"/>
            <a:ext cx="481196" cy="430447"/>
            <a:chOff x="8347707" y="1803397"/>
            <a:chExt cx="481196" cy="430447"/>
          </a:xfrm>
        </p:grpSpPr>
        <p:sp>
          <p:nvSpPr>
            <p:cNvPr id="48" name="楕円 47"/>
            <p:cNvSpPr/>
            <p:nvPr/>
          </p:nvSpPr>
          <p:spPr>
            <a:xfrm rot="1215015">
              <a:off x="8347707" y="1803397"/>
              <a:ext cx="481196" cy="43044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/>
            <p:cNvSpPr/>
            <p:nvPr/>
          </p:nvSpPr>
          <p:spPr>
            <a:xfrm rot="1215015">
              <a:off x="8526162" y="1955105"/>
              <a:ext cx="213701" cy="117337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" name="フリーフォーム: 図形 49"/>
          <p:cNvSpPr/>
          <p:nvPr/>
        </p:nvSpPr>
        <p:spPr>
          <a:xfrm>
            <a:off x="6025514" y="1466248"/>
            <a:ext cx="2700716" cy="3095738"/>
          </a:xfrm>
          <a:custGeom>
            <a:avLst/>
            <a:gdLst>
              <a:gd name="connsiteX0" fmla="*/ 0 w 2709214"/>
              <a:gd name="connsiteY0" fmla="*/ 1281459 h 3114895"/>
              <a:gd name="connsiteX1" fmla="*/ 485775 w 2709214"/>
              <a:gd name="connsiteY1" fmla="*/ 1009996 h 3114895"/>
              <a:gd name="connsiteX2" fmla="*/ 785812 w 2709214"/>
              <a:gd name="connsiteY2" fmla="*/ 309909 h 3114895"/>
              <a:gd name="connsiteX3" fmla="*/ 1314450 w 2709214"/>
              <a:gd name="connsiteY3" fmla="*/ 24159 h 3114895"/>
              <a:gd name="connsiteX4" fmla="*/ 2700337 w 2709214"/>
              <a:gd name="connsiteY4" fmla="*/ 895696 h 3114895"/>
              <a:gd name="connsiteX5" fmla="*/ 1857375 w 2709214"/>
              <a:gd name="connsiteY5" fmla="*/ 2238721 h 3114895"/>
              <a:gd name="connsiteX6" fmla="*/ 842962 w 2709214"/>
              <a:gd name="connsiteY6" fmla="*/ 3053109 h 3114895"/>
              <a:gd name="connsiteX7" fmla="*/ 171450 w 2709214"/>
              <a:gd name="connsiteY7" fmla="*/ 2995959 h 3114895"/>
              <a:gd name="connsiteX0" fmla="*/ 0 w 2709214"/>
              <a:gd name="connsiteY0" fmla="*/ 1257692 h 3091128"/>
              <a:gd name="connsiteX1" fmla="*/ 485775 w 2709214"/>
              <a:gd name="connsiteY1" fmla="*/ 986229 h 3091128"/>
              <a:gd name="connsiteX2" fmla="*/ 785812 w 2709214"/>
              <a:gd name="connsiteY2" fmla="*/ 286142 h 3091128"/>
              <a:gd name="connsiteX3" fmla="*/ 1314450 w 2709214"/>
              <a:gd name="connsiteY3" fmla="*/ 392 h 3091128"/>
              <a:gd name="connsiteX4" fmla="*/ 2700337 w 2709214"/>
              <a:gd name="connsiteY4" fmla="*/ 871929 h 3091128"/>
              <a:gd name="connsiteX5" fmla="*/ 1857375 w 2709214"/>
              <a:gd name="connsiteY5" fmla="*/ 2214954 h 3091128"/>
              <a:gd name="connsiteX6" fmla="*/ 842962 w 2709214"/>
              <a:gd name="connsiteY6" fmla="*/ 3029342 h 3091128"/>
              <a:gd name="connsiteX7" fmla="*/ 171450 w 2709214"/>
              <a:gd name="connsiteY7" fmla="*/ 2972192 h 3091128"/>
              <a:gd name="connsiteX0" fmla="*/ 0 w 2709214"/>
              <a:gd name="connsiteY0" fmla="*/ 1258868 h 3092304"/>
              <a:gd name="connsiteX1" fmla="*/ 485775 w 2709214"/>
              <a:gd name="connsiteY1" fmla="*/ 987405 h 3092304"/>
              <a:gd name="connsiteX2" fmla="*/ 785812 w 2709214"/>
              <a:gd name="connsiteY2" fmla="*/ 287318 h 3092304"/>
              <a:gd name="connsiteX3" fmla="*/ 1314450 w 2709214"/>
              <a:gd name="connsiteY3" fmla="*/ 1568 h 3092304"/>
              <a:gd name="connsiteX4" fmla="*/ 2700337 w 2709214"/>
              <a:gd name="connsiteY4" fmla="*/ 873105 h 3092304"/>
              <a:gd name="connsiteX5" fmla="*/ 1857375 w 2709214"/>
              <a:gd name="connsiteY5" fmla="*/ 2216130 h 3092304"/>
              <a:gd name="connsiteX6" fmla="*/ 842962 w 2709214"/>
              <a:gd name="connsiteY6" fmla="*/ 3030518 h 3092304"/>
              <a:gd name="connsiteX7" fmla="*/ 171450 w 2709214"/>
              <a:gd name="connsiteY7" fmla="*/ 2973368 h 3092304"/>
              <a:gd name="connsiteX0" fmla="*/ 0 w 2700731"/>
              <a:gd name="connsiteY0" fmla="*/ 1258518 h 3091954"/>
              <a:gd name="connsiteX1" fmla="*/ 485775 w 2700731"/>
              <a:gd name="connsiteY1" fmla="*/ 987055 h 3091954"/>
              <a:gd name="connsiteX2" fmla="*/ 785812 w 2700731"/>
              <a:gd name="connsiteY2" fmla="*/ 286968 h 3091954"/>
              <a:gd name="connsiteX3" fmla="*/ 1314450 w 2700731"/>
              <a:gd name="connsiteY3" fmla="*/ 1218 h 3091954"/>
              <a:gd name="connsiteX4" fmla="*/ 2700337 w 2700731"/>
              <a:gd name="connsiteY4" fmla="*/ 872755 h 3091954"/>
              <a:gd name="connsiteX5" fmla="*/ 1857375 w 2700731"/>
              <a:gd name="connsiteY5" fmla="*/ 2215780 h 3091954"/>
              <a:gd name="connsiteX6" fmla="*/ 842962 w 2700731"/>
              <a:gd name="connsiteY6" fmla="*/ 3030168 h 3091954"/>
              <a:gd name="connsiteX7" fmla="*/ 171450 w 2700731"/>
              <a:gd name="connsiteY7" fmla="*/ 2973018 h 3091954"/>
              <a:gd name="connsiteX0" fmla="*/ 0 w 2700764"/>
              <a:gd name="connsiteY0" fmla="*/ 1294628 h 3128064"/>
              <a:gd name="connsiteX1" fmla="*/ 485775 w 2700764"/>
              <a:gd name="connsiteY1" fmla="*/ 1023165 h 3128064"/>
              <a:gd name="connsiteX2" fmla="*/ 785812 w 2700764"/>
              <a:gd name="connsiteY2" fmla="*/ 323078 h 3128064"/>
              <a:gd name="connsiteX3" fmla="*/ 1314450 w 2700764"/>
              <a:gd name="connsiteY3" fmla="*/ 37328 h 3128064"/>
              <a:gd name="connsiteX4" fmla="*/ 2700337 w 2700764"/>
              <a:gd name="connsiteY4" fmla="*/ 908865 h 3128064"/>
              <a:gd name="connsiteX5" fmla="*/ 1857375 w 2700764"/>
              <a:gd name="connsiteY5" fmla="*/ 2251890 h 3128064"/>
              <a:gd name="connsiteX6" fmla="*/ 842962 w 2700764"/>
              <a:gd name="connsiteY6" fmla="*/ 3066278 h 3128064"/>
              <a:gd name="connsiteX7" fmla="*/ 171450 w 2700764"/>
              <a:gd name="connsiteY7" fmla="*/ 3009128 h 3128064"/>
              <a:gd name="connsiteX0" fmla="*/ 0 w 2700720"/>
              <a:gd name="connsiteY0" fmla="*/ 1276213 h 3109649"/>
              <a:gd name="connsiteX1" fmla="*/ 485775 w 2700720"/>
              <a:gd name="connsiteY1" fmla="*/ 1004750 h 3109649"/>
              <a:gd name="connsiteX2" fmla="*/ 785812 w 2700720"/>
              <a:gd name="connsiteY2" fmla="*/ 347526 h 3109649"/>
              <a:gd name="connsiteX3" fmla="*/ 1314450 w 2700720"/>
              <a:gd name="connsiteY3" fmla="*/ 18913 h 3109649"/>
              <a:gd name="connsiteX4" fmla="*/ 2700337 w 2700720"/>
              <a:gd name="connsiteY4" fmla="*/ 890450 h 3109649"/>
              <a:gd name="connsiteX5" fmla="*/ 1857375 w 2700720"/>
              <a:gd name="connsiteY5" fmla="*/ 2233475 h 3109649"/>
              <a:gd name="connsiteX6" fmla="*/ 842962 w 2700720"/>
              <a:gd name="connsiteY6" fmla="*/ 3047863 h 3109649"/>
              <a:gd name="connsiteX7" fmla="*/ 171450 w 2700720"/>
              <a:gd name="connsiteY7" fmla="*/ 2990713 h 3109649"/>
              <a:gd name="connsiteX0" fmla="*/ 0 w 2700720"/>
              <a:gd name="connsiteY0" fmla="*/ 1274153 h 3107589"/>
              <a:gd name="connsiteX1" fmla="*/ 485775 w 2700720"/>
              <a:gd name="connsiteY1" fmla="*/ 1002690 h 3107589"/>
              <a:gd name="connsiteX2" fmla="*/ 785812 w 2700720"/>
              <a:gd name="connsiteY2" fmla="*/ 345466 h 3107589"/>
              <a:gd name="connsiteX3" fmla="*/ 1314450 w 2700720"/>
              <a:gd name="connsiteY3" fmla="*/ 16853 h 3107589"/>
              <a:gd name="connsiteX4" fmla="*/ 2700337 w 2700720"/>
              <a:gd name="connsiteY4" fmla="*/ 888390 h 3107589"/>
              <a:gd name="connsiteX5" fmla="*/ 1857375 w 2700720"/>
              <a:gd name="connsiteY5" fmla="*/ 2231415 h 3107589"/>
              <a:gd name="connsiteX6" fmla="*/ 842962 w 2700720"/>
              <a:gd name="connsiteY6" fmla="*/ 3045803 h 3107589"/>
              <a:gd name="connsiteX7" fmla="*/ 171450 w 2700720"/>
              <a:gd name="connsiteY7" fmla="*/ 2988653 h 3107589"/>
              <a:gd name="connsiteX0" fmla="*/ 0 w 2700716"/>
              <a:gd name="connsiteY0" fmla="*/ 1262302 h 3095738"/>
              <a:gd name="connsiteX1" fmla="*/ 485775 w 2700716"/>
              <a:gd name="connsiteY1" fmla="*/ 990839 h 3095738"/>
              <a:gd name="connsiteX2" fmla="*/ 785812 w 2700716"/>
              <a:gd name="connsiteY2" fmla="*/ 333615 h 3095738"/>
              <a:gd name="connsiteX3" fmla="*/ 1314450 w 2700716"/>
              <a:gd name="connsiteY3" fmla="*/ 5002 h 3095738"/>
              <a:gd name="connsiteX4" fmla="*/ 2700337 w 2700716"/>
              <a:gd name="connsiteY4" fmla="*/ 876539 h 3095738"/>
              <a:gd name="connsiteX5" fmla="*/ 1857375 w 2700716"/>
              <a:gd name="connsiteY5" fmla="*/ 2219564 h 3095738"/>
              <a:gd name="connsiteX6" fmla="*/ 842962 w 2700716"/>
              <a:gd name="connsiteY6" fmla="*/ 3033952 h 3095738"/>
              <a:gd name="connsiteX7" fmla="*/ 171450 w 2700716"/>
              <a:gd name="connsiteY7" fmla="*/ 2976802 h 309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0716" h="3095738">
                <a:moveTo>
                  <a:pt x="0" y="1262302"/>
                </a:moveTo>
                <a:cubicBezTo>
                  <a:pt x="177403" y="1207533"/>
                  <a:pt x="354806" y="1145620"/>
                  <a:pt x="485775" y="990839"/>
                </a:cubicBezTo>
                <a:cubicBezTo>
                  <a:pt x="616744" y="836058"/>
                  <a:pt x="704850" y="455058"/>
                  <a:pt x="785812" y="333615"/>
                </a:cubicBezTo>
                <a:cubicBezTo>
                  <a:pt x="866774" y="212172"/>
                  <a:pt x="1009651" y="43102"/>
                  <a:pt x="1314450" y="5002"/>
                </a:cubicBezTo>
                <a:cubicBezTo>
                  <a:pt x="1619249" y="-33098"/>
                  <a:pt x="2724150" y="135969"/>
                  <a:pt x="2700337" y="876539"/>
                </a:cubicBezTo>
                <a:cubicBezTo>
                  <a:pt x="2676524" y="1617109"/>
                  <a:pt x="2166938" y="1859995"/>
                  <a:pt x="1857375" y="2219564"/>
                </a:cubicBezTo>
                <a:cubicBezTo>
                  <a:pt x="1547812" y="2579133"/>
                  <a:pt x="1123950" y="2907746"/>
                  <a:pt x="842962" y="3033952"/>
                </a:cubicBezTo>
                <a:cubicBezTo>
                  <a:pt x="561974" y="3160158"/>
                  <a:pt x="366712" y="3068480"/>
                  <a:pt x="171450" y="2976802"/>
                </a:cubicBez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/>
          <p:cNvSpPr/>
          <p:nvPr/>
        </p:nvSpPr>
        <p:spPr>
          <a:xfrm>
            <a:off x="7132507" y="1733434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/>
          <p:cNvSpPr/>
          <p:nvPr/>
        </p:nvSpPr>
        <p:spPr>
          <a:xfrm>
            <a:off x="7863037" y="1948124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/>
          <p:cNvSpPr/>
          <p:nvPr/>
        </p:nvSpPr>
        <p:spPr>
          <a:xfrm>
            <a:off x="7181655" y="197993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/>
          <p:cNvSpPr/>
          <p:nvPr/>
        </p:nvSpPr>
        <p:spPr>
          <a:xfrm>
            <a:off x="7905048" y="219462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/>
          <p:cNvSpPr/>
          <p:nvPr/>
        </p:nvSpPr>
        <p:spPr>
          <a:xfrm>
            <a:off x="7322243" y="2087950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/>
          <p:cNvSpPr/>
          <p:nvPr/>
        </p:nvSpPr>
        <p:spPr>
          <a:xfrm>
            <a:off x="8044846" y="230740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7" name="グループ化 56"/>
          <p:cNvGrpSpPr/>
          <p:nvPr/>
        </p:nvGrpSpPr>
        <p:grpSpPr>
          <a:xfrm rot="947757">
            <a:off x="7495623" y="2359618"/>
            <a:ext cx="496496" cy="301945"/>
            <a:chOff x="4770274" y="2844784"/>
            <a:chExt cx="496496" cy="301945"/>
          </a:xfrm>
        </p:grpSpPr>
        <p:sp>
          <p:nvSpPr>
            <p:cNvPr id="58" name="楕円 57"/>
            <p:cNvSpPr/>
            <p:nvPr/>
          </p:nvSpPr>
          <p:spPr>
            <a:xfrm>
              <a:off x="4884115" y="2844784"/>
              <a:ext cx="238681" cy="1689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フリーフォーム: 図形 58"/>
            <p:cNvSpPr/>
            <p:nvPr/>
          </p:nvSpPr>
          <p:spPr>
            <a:xfrm>
              <a:off x="4770274" y="2953223"/>
              <a:ext cx="496496" cy="193506"/>
            </a:xfrm>
            <a:custGeom>
              <a:avLst/>
              <a:gdLst>
                <a:gd name="connsiteX0" fmla="*/ 134418 w 496496"/>
                <a:gd name="connsiteY0" fmla="*/ 2732 h 193506"/>
                <a:gd name="connsiteX1" fmla="*/ 20118 w 496496"/>
                <a:gd name="connsiteY1" fmla="*/ 40832 h 193506"/>
                <a:gd name="connsiteX2" fmla="*/ 12498 w 496496"/>
                <a:gd name="connsiteY2" fmla="*/ 155132 h 193506"/>
                <a:gd name="connsiteX3" fmla="*/ 149658 w 496496"/>
                <a:gd name="connsiteY3" fmla="*/ 193232 h 193506"/>
                <a:gd name="connsiteX4" fmla="*/ 233478 w 496496"/>
                <a:gd name="connsiteY4" fmla="*/ 139892 h 193506"/>
                <a:gd name="connsiteX5" fmla="*/ 355398 w 496496"/>
                <a:gd name="connsiteY5" fmla="*/ 185612 h 193506"/>
                <a:gd name="connsiteX6" fmla="*/ 469698 w 496496"/>
                <a:gd name="connsiteY6" fmla="*/ 162752 h 193506"/>
                <a:gd name="connsiteX7" fmla="*/ 492558 w 496496"/>
                <a:gd name="connsiteY7" fmla="*/ 86552 h 193506"/>
                <a:gd name="connsiteX8" fmla="*/ 408738 w 496496"/>
                <a:gd name="connsiteY8" fmla="*/ 10352 h 193506"/>
                <a:gd name="connsiteX9" fmla="*/ 317298 w 496496"/>
                <a:gd name="connsiteY9" fmla="*/ 2732 h 193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6496" h="193506">
                  <a:moveTo>
                    <a:pt x="134418" y="2732"/>
                  </a:moveTo>
                  <a:cubicBezTo>
                    <a:pt x="87428" y="9082"/>
                    <a:pt x="40438" y="15432"/>
                    <a:pt x="20118" y="40832"/>
                  </a:cubicBezTo>
                  <a:cubicBezTo>
                    <a:pt x="-202" y="66232"/>
                    <a:pt x="-9092" y="129732"/>
                    <a:pt x="12498" y="155132"/>
                  </a:cubicBezTo>
                  <a:cubicBezTo>
                    <a:pt x="34088" y="180532"/>
                    <a:pt x="112828" y="195772"/>
                    <a:pt x="149658" y="193232"/>
                  </a:cubicBezTo>
                  <a:cubicBezTo>
                    <a:pt x="186488" y="190692"/>
                    <a:pt x="199188" y="141162"/>
                    <a:pt x="233478" y="139892"/>
                  </a:cubicBezTo>
                  <a:cubicBezTo>
                    <a:pt x="267768" y="138622"/>
                    <a:pt x="316028" y="181802"/>
                    <a:pt x="355398" y="185612"/>
                  </a:cubicBezTo>
                  <a:cubicBezTo>
                    <a:pt x="394768" y="189422"/>
                    <a:pt x="446838" y="179262"/>
                    <a:pt x="469698" y="162752"/>
                  </a:cubicBezTo>
                  <a:cubicBezTo>
                    <a:pt x="492558" y="146242"/>
                    <a:pt x="502718" y="111952"/>
                    <a:pt x="492558" y="86552"/>
                  </a:cubicBezTo>
                  <a:cubicBezTo>
                    <a:pt x="482398" y="61152"/>
                    <a:pt x="437948" y="24322"/>
                    <a:pt x="408738" y="10352"/>
                  </a:cubicBezTo>
                  <a:cubicBezTo>
                    <a:pt x="379528" y="-3618"/>
                    <a:pt x="348413" y="-443"/>
                    <a:pt x="317298" y="273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/>
          <p:cNvGrpSpPr/>
          <p:nvPr/>
        </p:nvGrpSpPr>
        <p:grpSpPr>
          <a:xfrm rot="1128525">
            <a:off x="7558950" y="2602179"/>
            <a:ext cx="238066" cy="242521"/>
            <a:chOff x="5002265" y="3450835"/>
            <a:chExt cx="238066" cy="242521"/>
          </a:xfrm>
        </p:grpSpPr>
        <p:sp>
          <p:nvSpPr>
            <p:cNvPr id="61" name="フリーフォーム: 図形 60"/>
            <p:cNvSpPr/>
            <p:nvPr/>
          </p:nvSpPr>
          <p:spPr>
            <a:xfrm>
              <a:off x="5002265" y="3450835"/>
              <a:ext cx="126067" cy="242521"/>
            </a:xfrm>
            <a:custGeom>
              <a:avLst/>
              <a:gdLst>
                <a:gd name="connsiteX0" fmla="*/ 13198 w 169745"/>
                <a:gd name="connsiteY0" fmla="*/ 30480 h 242521"/>
                <a:gd name="connsiteX1" fmla="*/ 13198 w 169745"/>
                <a:gd name="connsiteY1" fmla="*/ 220980 h 242521"/>
                <a:gd name="connsiteX2" fmla="*/ 150358 w 169745"/>
                <a:gd name="connsiteY2" fmla="*/ 213360 h 242521"/>
                <a:gd name="connsiteX3" fmla="*/ 165598 w 169745"/>
                <a:gd name="connsiteY3" fmla="*/ 0 h 24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745" h="242521">
                  <a:moveTo>
                    <a:pt x="13198" y="30480"/>
                  </a:moveTo>
                  <a:cubicBezTo>
                    <a:pt x="1768" y="110490"/>
                    <a:pt x="-9662" y="190500"/>
                    <a:pt x="13198" y="220980"/>
                  </a:cubicBezTo>
                  <a:cubicBezTo>
                    <a:pt x="36058" y="251460"/>
                    <a:pt x="124958" y="250190"/>
                    <a:pt x="150358" y="213360"/>
                  </a:cubicBezTo>
                  <a:cubicBezTo>
                    <a:pt x="175758" y="176530"/>
                    <a:pt x="170678" y="88265"/>
                    <a:pt x="165598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フリーフォーム: 図形 61"/>
            <p:cNvSpPr/>
            <p:nvPr/>
          </p:nvSpPr>
          <p:spPr>
            <a:xfrm>
              <a:off x="5131805" y="3473695"/>
              <a:ext cx="108526" cy="213619"/>
            </a:xfrm>
            <a:custGeom>
              <a:avLst/>
              <a:gdLst>
                <a:gd name="connsiteX0" fmla="*/ 99060 w 108526"/>
                <a:gd name="connsiteY0" fmla="*/ 0 h 213619"/>
                <a:gd name="connsiteX1" fmla="*/ 106680 w 108526"/>
                <a:gd name="connsiteY1" fmla="*/ 167640 h 213619"/>
                <a:gd name="connsiteX2" fmla="*/ 68580 w 108526"/>
                <a:gd name="connsiteY2" fmla="*/ 213360 h 213619"/>
                <a:gd name="connsiteX3" fmla="*/ 0 w 108526"/>
                <a:gd name="connsiteY3" fmla="*/ 182880 h 21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26" h="213619">
                  <a:moveTo>
                    <a:pt x="99060" y="0"/>
                  </a:moveTo>
                  <a:cubicBezTo>
                    <a:pt x="105410" y="66040"/>
                    <a:pt x="111760" y="132080"/>
                    <a:pt x="106680" y="167640"/>
                  </a:cubicBezTo>
                  <a:cubicBezTo>
                    <a:pt x="101600" y="203200"/>
                    <a:pt x="86360" y="210820"/>
                    <a:pt x="68580" y="213360"/>
                  </a:cubicBezTo>
                  <a:cubicBezTo>
                    <a:pt x="50800" y="215900"/>
                    <a:pt x="25400" y="199390"/>
                    <a:pt x="0" y="18288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" name="フリーフォーム: 図形 62"/>
          <p:cNvSpPr/>
          <p:nvPr/>
        </p:nvSpPr>
        <p:spPr>
          <a:xfrm flipH="1">
            <a:off x="6505930" y="4468521"/>
            <a:ext cx="380014" cy="293342"/>
          </a:xfrm>
          <a:custGeom>
            <a:avLst/>
            <a:gdLst>
              <a:gd name="connsiteX0" fmla="*/ 216074 w 381334"/>
              <a:gd name="connsiteY0" fmla="*/ 24623 h 323908"/>
              <a:gd name="connsiteX1" fmla="*/ 50974 w 381334"/>
              <a:gd name="connsiteY1" fmla="*/ 119873 h 323908"/>
              <a:gd name="connsiteX2" fmla="*/ 6524 w 381334"/>
              <a:gd name="connsiteY2" fmla="*/ 253223 h 323908"/>
              <a:gd name="connsiteX3" fmla="*/ 171624 w 381334"/>
              <a:gd name="connsiteY3" fmla="*/ 323073 h 323908"/>
              <a:gd name="connsiteX4" fmla="*/ 254174 w 381334"/>
              <a:gd name="connsiteY4" fmla="*/ 208773 h 323908"/>
              <a:gd name="connsiteX5" fmla="*/ 381174 w 381334"/>
              <a:gd name="connsiteY5" fmla="*/ 113523 h 323908"/>
              <a:gd name="connsiteX6" fmla="*/ 279574 w 381334"/>
              <a:gd name="connsiteY6" fmla="*/ 5573 h 323908"/>
              <a:gd name="connsiteX7" fmla="*/ 216074 w 381334"/>
              <a:gd name="connsiteY7" fmla="*/ 24623 h 323908"/>
              <a:gd name="connsiteX0" fmla="*/ 177293 w 380671"/>
              <a:gd name="connsiteY0" fmla="*/ 25085 h 324370"/>
              <a:gd name="connsiteX1" fmla="*/ 50293 w 380671"/>
              <a:gd name="connsiteY1" fmla="*/ 120335 h 324370"/>
              <a:gd name="connsiteX2" fmla="*/ 5843 w 380671"/>
              <a:gd name="connsiteY2" fmla="*/ 253685 h 324370"/>
              <a:gd name="connsiteX3" fmla="*/ 170943 w 380671"/>
              <a:gd name="connsiteY3" fmla="*/ 323535 h 324370"/>
              <a:gd name="connsiteX4" fmla="*/ 253493 w 380671"/>
              <a:gd name="connsiteY4" fmla="*/ 209235 h 324370"/>
              <a:gd name="connsiteX5" fmla="*/ 380493 w 380671"/>
              <a:gd name="connsiteY5" fmla="*/ 113985 h 324370"/>
              <a:gd name="connsiteX6" fmla="*/ 278893 w 380671"/>
              <a:gd name="connsiteY6" fmla="*/ 6035 h 324370"/>
              <a:gd name="connsiteX7" fmla="*/ 177293 w 380671"/>
              <a:gd name="connsiteY7" fmla="*/ 25085 h 324370"/>
              <a:gd name="connsiteX0" fmla="*/ 177293 w 380626"/>
              <a:gd name="connsiteY0" fmla="*/ 19996 h 319281"/>
              <a:gd name="connsiteX1" fmla="*/ 50293 w 380626"/>
              <a:gd name="connsiteY1" fmla="*/ 115246 h 319281"/>
              <a:gd name="connsiteX2" fmla="*/ 5843 w 380626"/>
              <a:gd name="connsiteY2" fmla="*/ 248596 h 319281"/>
              <a:gd name="connsiteX3" fmla="*/ 170943 w 380626"/>
              <a:gd name="connsiteY3" fmla="*/ 318446 h 319281"/>
              <a:gd name="connsiteX4" fmla="*/ 253493 w 380626"/>
              <a:gd name="connsiteY4" fmla="*/ 204146 h 319281"/>
              <a:gd name="connsiteX5" fmla="*/ 380493 w 380626"/>
              <a:gd name="connsiteY5" fmla="*/ 108896 h 319281"/>
              <a:gd name="connsiteX6" fmla="*/ 253493 w 380626"/>
              <a:gd name="connsiteY6" fmla="*/ 7296 h 319281"/>
              <a:gd name="connsiteX7" fmla="*/ 177293 w 380626"/>
              <a:gd name="connsiteY7" fmla="*/ 19996 h 319281"/>
              <a:gd name="connsiteX0" fmla="*/ 138622 w 380064"/>
              <a:gd name="connsiteY0" fmla="*/ 34698 h 314933"/>
              <a:gd name="connsiteX1" fmla="*/ 49722 w 380064"/>
              <a:gd name="connsiteY1" fmla="*/ 110898 h 314933"/>
              <a:gd name="connsiteX2" fmla="*/ 5272 w 380064"/>
              <a:gd name="connsiteY2" fmla="*/ 244248 h 314933"/>
              <a:gd name="connsiteX3" fmla="*/ 170372 w 380064"/>
              <a:gd name="connsiteY3" fmla="*/ 314098 h 314933"/>
              <a:gd name="connsiteX4" fmla="*/ 252922 w 380064"/>
              <a:gd name="connsiteY4" fmla="*/ 199798 h 314933"/>
              <a:gd name="connsiteX5" fmla="*/ 379922 w 380064"/>
              <a:gd name="connsiteY5" fmla="*/ 104548 h 314933"/>
              <a:gd name="connsiteX6" fmla="*/ 252922 w 380064"/>
              <a:gd name="connsiteY6" fmla="*/ 2948 h 314933"/>
              <a:gd name="connsiteX7" fmla="*/ 138622 w 380064"/>
              <a:gd name="connsiteY7" fmla="*/ 34698 h 314933"/>
              <a:gd name="connsiteX0" fmla="*/ 138622 w 380014"/>
              <a:gd name="connsiteY0" fmla="*/ 13107 h 293342"/>
              <a:gd name="connsiteX1" fmla="*/ 49722 w 380014"/>
              <a:gd name="connsiteY1" fmla="*/ 89307 h 293342"/>
              <a:gd name="connsiteX2" fmla="*/ 5272 w 380014"/>
              <a:gd name="connsiteY2" fmla="*/ 222657 h 293342"/>
              <a:gd name="connsiteX3" fmla="*/ 170372 w 380014"/>
              <a:gd name="connsiteY3" fmla="*/ 292507 h 293342"/>
              <a:gd name="connsiteX4" fmla="*/ 252922 w 380014"/>
              <a:gd name="connsiteY4" fmla="*/ 178207 h 293342"/>
              <a:gd name="connsiteX5" fmla="*/ 379922 w 380014"/>
              <a:gd name="connsiteY5" fmla="*/ 82957 h 293342"/>
              <a:gd name="connsiteX6" fmla="*/ 202122 w 380014"/>
              <a:gd name="connsiteY6" fmla="*/ 6757 h 293342"/>
              <a:gd name="connsiteX7" fmla="*/ 138622 w 380014"/>
              <a:gd name="connsiteY7" fmla="*/ 13107 h 29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0014" h="293342">
                <a:moveTo>
                  <a:pt x="138622" y="13107"/>
                </a:moveTo>
                <a:cubicBezTo>
                  <a:pt x="113222" y="26865"/>
                  <a:pt x="71947" y="54382"/>
                  <a:pt x="49722" y="89307"/>
                </a:cubicBezTo>
                <a:cubicBezTo>
                  <a:pt x="27497" y="124232"/>
                  <a:pt x="-14836" y="188790"/>
                  <a:pt x="5272" y="222657"/>
                </a:cubicBezTo>
                <a:cubicBezTo>
                  <a:pt x="25380" y="256524"/>
                  <a:pt x="129097" y="299915"/>
                  <a:pt x="170372" y="292507"/>
                </a:cubicBezTo>
                <a:cubicBezTo>
                  <a:pt x="211647" y="285099"/>
                  <a:pt x="217997" y="213132"/>
                  <a:pt x="252922" y="178207"/>
                </a:cubicBezTo>
                <a:cubicBezTo>
                  <a:pt x="287847" y="143282"/>
                  <a:pt x="375689" y="116824"/>
                  <a:pt x="379922" y="82957"/>
                </a:cubicBezTo>
                <a:cubicBezTo>
                  <a:pt x="384155" y="49090"/>
                  <a:pt x="242339" y="18399"/>
                  <a:pt x="202122" y="6757"/>
                </a:cubicBezTo>
                <a:cubicBezTo>
                  <a:pt x="161905" y="-4885"/>
                  <a:pt x="164022" y="-651"/>
                  <a:pt x="138622" y="13107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>
            <a:cxnSpLocks/>
          </p:cNvCxnSpPr>
          <p:nvPr/>
        </p:nvCxnSpPr>
        <p:spPr>
          <a:xfrm>
            <a:off x="6768661" y="4625289"/>
            <a:ext cx="53246" cy="97675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グループ化 64"/>
          <p:cNvGrpSpPr/>
          <p:nvPr/>
        </p:nvGrpSpPr>
        <p:grpSpPr>
          <a:xfrm>
            <a:off x="6723964" y="1388029"/>
            <a:ext cx="382005" cy="410247"/>
            <a:chOff x="3929013" y="1823369"/>
            <a:chExt cx="382005" cy="410247"/>
          </a:xfrm>
        </p:grpSpPr>
        <p:sp>
          <p:nvSpPr>
            <p:cNvPr id="66" name="フリーフォーム: 図形 65"/>
            <p:cNvSpPr/>
            <p:nvPr/>
          </p:nvSpPr>
          <p:spPr>
            <a:xfrm>
              <a:off x="3929013" y="1823369"/>
              <a:ext cx="382005" cy="410247"/>
            </a:xfrm>
            <a:custGeom>
              <a:avLst/>
              <a:gdLst>
                <a:gd name="connsiteX0" fmla="*/ 95299 w 384868"/>
                <a:gd name="connsiteY0" fmla="*/ 429624 h 429627"/>
                <a:gd name="connsiteX1" fmla="*/ 49 w 384868"/>
                <a:gd name="connsiteY1" fmla="*/ 210549 h 429627"/>
                <a:gd name="connsiteX2" fmla="*/ 104824 w 384868"/>
                <a:gd name="connsiteY2" fmla="*/ 999 h 429627"/>
                <a:gd name="connsiteX3" fmla="*/ 347711 w 384868"/>
                <a:gd name="connsiteY3" fmla="*/ 134349 h 429627"/>
                <a:gd name="connsiteX4" fmla="*/ 361999 w 384868"/>
                <a:gd name="connsiteY4" fmla="*/ 205786 h 429627"/>
                <a:gd name="connsiteX5" fmla="*/ 95299 w 384868"/>
                <a:gd name="connsiteY5" fmla="*/ 429624 h 429627"/>
                <a:gd name="connsiteX0" fmla="*/ 95299 w 384868"/>
                <a:gd name="connsiteY0" fmla="*/ 429624 h 429627"/>
                <a:gd name="connsiteX1" fmla="*/ 49 w 384868"/>
                <a:gd name="connsiteY1" fmla="*/ 210549 h 429627"/>
                <a:gd name="connsiteX2" fmla="*/ 104824 w 384868"/>
                <a:gd name="connsiteY2" fmla="*/ 999 h 429627"/>
                <a:gd name="connsiteX3" fmla="*/ 347711 w 384868"/>
                <a:gd name="connsiteY3" fmla="*/ 134349 h 429627"/>
                <a:gd name="connsiteX4" fmla="*/ 361999 w 384868"/>
                <a:gd name="connsiteY4" fmla="*/ 205786 h 429627"/>
                <a:gd name="connsiteX5" fmla="*/ 95299 w 384868"/>
                <a:gd name="connsiteY5" fmla="*/ 429624 h 429627"/>
                <a:gd name="connsiteX0" fmla="*/ 95299 w 384868"/>
                <a:gd name="connsiteY0" fmla="*/ 410760 h 410763"/>
                <a:gd name="connsiteX1" fmla="*/ 49 w 384868"/>
                <a:gd name="connsiteY1" fmla="*/ 191685 h 410763"/>
                <a:gd name="connsiteX2" fmla="*/ 171499 w 384868"/>
                <a:gd name="connsiteY2" fmla="*/ 1185 h 410763"/>
                <a:gd name="connsiteX3" fmla="*/ 347711 w 384868"/>
                <a:gd name="connsiteY3" fmla="*/ 115485 h 410763"/>
                <a:gd name="connsiteX4" fmla="*/ 361999 w 384868"/>
                <a:gd name="connsiteY4" fmla="*/ 186922 h 410763"/>
                <a:gd name="connsiteX5" fmla="*/ 95299 w 384868"/>
                <a:gd name="connsiteY5" fmla="*/ 410760 h 410763"/>
                <a:gd name="connsiteX0" fmla="*/ 95299 w 384868"/>
                <a:gd name="connsiteY0" fmla="*/ 410244 h 410247"/>
                <a:gd name="connsiteX1" fmla="*/ 49 w 384868"/>
                <a:gd name="connsiteY1" fmla="*/ 191169 h 410247"/>
                <a:gd name="connsiteX2" fmla="*/ 171499 w 384868"/>
                <a:gd name="connsiteY2" fmla="*/ 669 h 410247"/>
                <a:gd name="connsiteX3" fmla="*/ 347711 w 384868"/>
                <a:gd name="connsiteY3" fmla="*/ 114969 h 410247"/>
                <a:gd name="connsiteX4" fmla="*/ 361999 w 384868"/>
                <a:gd name="connsiteY4" fmla="*/ 186406 h 410247"/>
                <a:gd name="connsiteX5" fmla="*/ 95299 w 384868"/>
                <a:gd name="connsiteY5" fmla="*/ 410244 h 410247"/>
                <a:gd name="connsiteX0" fmla="*/ 95299 w 382005"/>
                <a:gd name="connsiteY0" fmla="*/ 410244 h 410247"/>
                <a:gd name="connsiteX1" fmla="*/ 49 w 382005"/>
                <a:gd name="connsiteY1" fmla="*/ 191169 h 410247"/>
                <a:gd name="connsiteX2" fmla="*/ 171499 w 382005"/>
                <a:gd name="connsiteY2" fmla="*/ 669 h 410247"/>
                <a:gd name="connsiteX3" fmla="*/ 347711 w 382005"/>
                <a:gd name="connsiteY3" fmla="*/ 114969 h 410247"/>
                <a:gd name="connsiteX4" fmla="*/ 361999 w 382005"/>
                <a:gd name="connsiteY4" fmla="*/ 186406 h 410247"/>
                <a:gd name="connsiteX5" fmla="*/ 95299 w 382005"/>
                <a:gd name="connsiteY5" fmla="*/ 410244 h 410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2005" h="410247">
                  <a:moveTo>
                    <a:pt x="95299" y="410244"/>
                  </a:moveTo>
                  <a:cubicBezTo>
                    <a:pt x="34974" y="411038"/>
                    <a:pt x="-1539" y="262606"/>
                    <a:pt x="49" y="191169"/>
                  </a:cubicBezTo>
                  <a:cubicBezTo>
                    <a:pt x="1636" y="119731"/>
                    <a:pt x="65929" y="-10443"/>
                    <a:pt x="171499" y="669"/>
                  </a:cubicBezTo>
                  <a:cubicBezTo>
                    <a:pt x="277069" y="11781"/>
                    <a:pt x="304849" y="80838"/>
                    <a:pt x="347711" y="114969"/>
                  </a:cubicBezTo>
                  <a:cubicBezTo>
                    <a:pt x="381048" y="163388"/>
                    <a:pt x="397718" y="138781"/>
                    <a:pt x="361999" y="186406"/>
                  </a:cubicBezTo>
                  <a:cubicBezTo>
                    <a:pt x="326280" y="234031"/>
                    <a:pt x="155624" y="409450"/>
                    <a:pt x="95299" y="41024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フリーフォーム: 図形 66"/>
            <p:cNvSpPr/>
            <p:nvPr/>
          </p:nvSpPr>
          <p:spPr>
            <a:xfrm>
              <a:off x="4071939" y="1966041"/>
              <a:ext cx="167010" cy="187548"/>
            </a:xfrm>
            <a:custGeom>
              <a:avLst/>
              <a:gdLst>
                <a:gd name="connsiteX0" fmla="*/ 52387 w 161947"/>
                <a:gd name="connsiteY0" fmla="*/ 186610 h 187237"/>
                <a:gd name="connsiteX1" fmla="*/ 0 w 161947"/>
                <a:gd name="connsiteY1" fmla="*/ 62785 h 187237"/>
                <a:gd name="connsiteX2" fmla="*/ 52387 w 161947"/>
                <a:gd name="connsiteY2" fmla="*/ 873 h 187237"/>
                <a:gd name="connsiteX3" fmla="*/ 161925 w 161947"/>
                <a:gd name="connsiteY3" fmla="*/ 105648 h 187237"/>
                <a:gd name="connsiteX4" fmla="*/ 52387 w 161947"/>
                <a:gd name="connsiteY4" fmla="*/ 186610 h 187237"/>
                <a:gd name="connsiteX0" fmla="*/ 52387 w 167010"/>
                <a:gd name="connsiteY0" fmla="*/ 186610 h 187193"/>
                <a:gd name="connsiteX1" fmla="*/ 0 w 167010"/>
                <a:gd name="connsiteY1" fmla="*/ 62785 h 187193"/>
                <a:gd name="connsiteX2" fmla="*/ 52387 w 167010"/>
                <a:gd name="connsiteY2" fmla="*/ 873 h 187193"/>
                <a:gd name="connsiteX3" fmla="*/ 161925 w 167010"/>
                <a:gd name="connsiteY3" fmla="*/ 105648 h 187193"/>
                <a:gd name="connsiteX4" fmla="*/ 52387 w 167010"/>
                <a:gd name="connsiteY4" fmla="*/ 186610 h 187193"/>
                <a:gd name="connsiteX0" fmla="*/ 52387 w 167010"/>
                <a:gd name="connsiteY0" fmla="*/ 186610 h 187548"/>
                <a:gd name="connsiteX1" fmla="*/ 0 w 167010"/>
                <a:gd name="connsiteY1" fmla="*/ 62785 h 187548"/>
                <a:gd name="connsiteX2" fmla="*/ 52387 w 167010"/>
                <a:gd name="connsiteY2" fmla="*/ 873 h 187548"/>
                <a:gd name="connsiteX3" fmla="*/ 161925 w 167010"/>
                <a:gd name="connsiteY3" fmla="*/ 105648 h 187548"/>
                <a:gd name="connsiteX4" fmla="*/ 52387 w 167010"/>
                <a:gd name="connsiteY4" fmla="*/ 186610 h 18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010" h="187548">
                  <a:moveTo>
                    <a:pt x="52387" y="186610"/>
                  </a:moveTo>
                  <a:cubicBezTo>
                    <a:pt x="25400" y="198516"/>
                    <a:pt x="0" y="93741"/>
                    <a:pt x="0" y="62785"/>
                  </a:cubicBezTo>
                  <a:cubicBezTo>
                    <a:pt x="0" y="31829"/>
                    <a:pt x="25400" y="-6271"/>
                    <a:pt x="52387" y="873"/>
                  </a:cubicBezTo>
                  <a:cubicBezTo>
                    <a:pt x="79374" y="8017"/>
                    <a:pt x="192088" y="77866"/>
                    <a:pt x="161925" y="105648"/>
                  </a:cubicBezTo>
                  <a:cubicBezTo>
                    <a:pt x="131762" y="133430"/>
                    <a:pt x="79374" y="174704"/>
                    <a:pt x="52387" y="18661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8" name="グループ化 67"/>
          <p:cNvGrpSpPr/>
          <p:nvPr/>
        </p:nvGrpSpPr>
        <p:grpSpPr>
          <a:xfrm>
            <a:off x="6183073" y="2227138"/>
            <a:ext cx="345071" cy="407499"/>
            <a:chOff x="3467799" y="2584714"/>
            <a:chExt cx="345071" cy="407499"/>
          </a:xfrm>
        </p:grpSpPr>
        <p:sp>
          <p:nvSpPr>
            <p:cNvPr id="69" name="フリーフォーム: 図形 68"/>
            <p:cNvSpPr/>
            <p:nvPr/>
          </p:nvSpPr>
          <p:spPr>
            <a:xfrm>
              <a:off x="3467799" y="2584714"/>
              <a:ext cx="345071" cy="407499"/>
            </a:xfrm>
            <a:custGeom>
              <a:avLst/>
              <a:gdLst>
                <a:gd name="connsiteX0" fmla="*/ 180455 w 319491"/>
                <a:gd name="connsiteY0" fmla="*/ 419946 h 421129"/>
                <a:gd name="connsiteX1" fmla="*/ 47105 w 319491"/>
                <a:gd name="connsiteY1" fmla="*/ 191346 h 421129"/>
                <a:gd name="connsiteX2" fmla="*/ 18530 w 319491"/>
                <a:gd name="connsiteY2" fmla="*/ 846 h 421129"/>
                <a:gd name="connsiteX3" fmla="*/ 313805 w 319491"/>
                <a:gd name="connsiteY3" fmla="*/ 267546 h 421129"/>
                <a:gd name="connsiteX4" fmla="*/ 180455 w 319491"/>
                <a:gd name="connsiteY4" fmla="*/ 419946 h 421129"/>
                <a:gd name="connsiteX0" fmla="*/ 208492 w 347930"/>
                <a:gd name="connsiteY0" fmla="*/ 420006 h 421463"/>
                <a:gd name="connsiteX1" fmla="*/ 13229 w 347930"/>
                <a:gd name="connsiteY1" fmla="*/ 181881 h 421463"/>
                <a:gd name="connsiteX2" fmla="*/ 46567 w 347930"/>
                <a:gd name="connsiteY2" fmla="*/ 906 h 421463"/>
                <a:gd name="connsiteX3" fmla="*/ 341842 w 347930"/>
                <a:gd name="connsiteY3" fmla="*/ 267606 h 421463"/>
                <a:gd name="connsiteX4" fmla="*/ 208492 w 347930"/>
                <a:gd name="connsiteY4" fmla="*/ 420006 h 421463"/>
                <a:gd name="connsiteX0" fmla="*/ 200545 w 336766"/>
                <a:gd name="connsiteY0" fmla="*/ 393988 h 395351"/>
                <a:gd name="connsiteX1" fmla="*/ 5282 w 336766"/>
                <a:gd name="connsiteY1" fmla="*/ 155863 h 395351"/>
                <a:gd name="connsiteX2" fmla="*/ 74339 w 336766"/>
                <a:gd name="connsiteY2" fmla="*/ 1082 h 395351"/>
                <a:gd name="connsiteX3" fmla="*/ 333895 w 336766"/>
                <a:gd name="connsiteY3" fmla="*/ 241588 h 395351"/>
                <a:gd name="connsiteX4" fmla="*/ 200545 w 336766"/>
                <a:gd name="connsiteY4" fmla="*/ 393988 h 395351"/>
                <a:gd name="connsiteX0" fmla="*/ 208850 w 345071"/>
                <a:gd name="connsiteY0" fmla="*/ 406136 h 407499"/>
                <a:gd name="connsiteX1" fmla="*/ 13587 w 345071"/>
                <a:gd name="connsiteY1" fmla="*/ 168011 h 407499"/>
                <a:gd name="connsiteX2" fmla="*/ 82644 w 345071"/>
                <a:gd name="connsiteY2" fmla="*/ 13230 h 407499"/>
                <a:gd name="connsiteX3" fmla="*/ 342200 w 345071"/>
                <a:gd name="connsiteY3" fmla="*/ 253736 h 407499"/>
                <a:gd name="connsiteX4" fmla="*/ 208850 w 345071"/>
                <a:gd name="connsiteY4" fmla="*/ 406136 h 40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071" h="407499">
                  <a:moveTo>
                    <a:pt x="208850" y="406136"/>
                  </a:moveTo>
                  <a:cubicBezTo>
                    <a:pt x="154081" y="391849"/>
                    <a:pt x="34621" y="233495"/>
                    <a:pt x="13587" y="168011"/>
                  </a:cubicBezTo>
                  <a:cubicBezTo>
                    <a:pt x="-7447" y="102527"/>
                    <a:pt x="-16574" y="-44713"/>
                    <a:pt x="82644" y="13230"/>
                  </a:cubicBezTo>
                  <a:cubicBezTo>
                    <a:pt x="127094" y="25930"/>
                    <a:pt x="321166" y="188252"/>
                    <a:pt x="342200" y="253736"/>
                  </a:cubicBezTo>
                  <a:cubicBezTo>
                    <a:pt x="363234" y="319220"/>
                    <a:pt x="263619" y="420423"/>
                    <a:pt x="208850" y="40613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0" name="直線コネクタ 69"/>
            <p:cNvCxnSpPr/>
            <p:nvPr/>
          </p:nvCxnSpPr>
          <p:spPr>
            <a:xfrm>
              <a:off x="3481470" y="2599569"/>
              <a:ext cx="85643" cy="107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フリーフォーム: 図形 70"/>
          <p:cNvSpPr/>
          <p:nvPr/>
        </p:nvSpPr>
        <p:spPr>
          <a:xfrm>
            <a:off x="5481308" y="2729880"/>
            <a:ext cx="730925" cy="1717675"/>
          </a:xfrm>
          <a:custGeom>
            <a:avLst/>
            <a:gdLst>
              <a:gd name="connsiteX0" fmla="*/ 563882 w 735332"/>
              <a:gd name="connsiteY0" fmla="*/ 0 h 1708150"/>
              <a:gd name="connsiteX1" fmla="*/ 265432 w 735332"/>
              <a:gd name="connsiteY1" fmla="*/ 69850 h 1708150"/>
              <a:gd name="connsiteX2" fmla="*/ 93982 w 735332"/>
              <a:gd name="connsiteY2" fmla="*/ 101600 h 1708150"/>
              <a:gd name="connsiteX3" fmla="*/ 43182 w 735332"/>
              <a:gd name="connsiteY3" fmla="*/ 1003300 h 1708150"/>
              <a:gd name="connsiteX4" fmla="*/ 735332 w 735332"/>
              <a:gd name="connsiteY4" fmla="*/ 1708150 h 1708150"/>
              <a:gd name="connsiteX0" fmla="*/ 595944 w 767394"/>
              <a:gd name="connsiteY0" fmla="*/ 0 h 1708150"/>
              <a:gd name="connsiteX1" fmla="*/ 297494 w 767394"/>
              <a:gd name="connsiteY1" fmla="*/ 69850 h 1708150"/>
              <a:gd name="connsiteX2" fmla="*/ 43494 w 767394"/>
              <a:gd name="connsiteY2" fmla="*/ 533400 h 1708150"/>
              <a:gd name="connsiteX3" fmla="*/ 75244 w 767394"/>
              <a:gd name="connsiteY3" fmla="*/ 1003300 h 1708150"/>
              <a:gd name="connsiteX4" fmla="*/ 767394 w 767394"/>
              <a:gd name="connsiteY4" fmla="*/ 1708150 h 1708150"/>
              <a:gd name="connsiteX0" fmla="*/ 595574 w 767024"/>
              <a:gd name="connsiteY0" fmla="*/ 0 h 1708150"/>
              <a:gd name="connsiteX1" fmla="*/ 290774 w 767024"/>
              <a:gd name="connsiteY1" fmla="*/ 158750 h 1708150"/>
              <a:gd name="connsiteX2" fmla="*/ 43124 w 767024"/>
              <a:gd name="connsiteY2" fmla="*/ 533400 h 1708150"/>
              <a:gd name="connsiteX3" fmla="*/ 74874 w 767024"/>
              <a:gd name="connsiteY3" fmla="*/ 1003300 h 1708150"/>
              <a:gd name="connsiteX4" fmla="*/ 767024 w 767024"/>
              <a:gd name="connsiteY4" fmla="*/ 1708150 h 1708150"/>
              <a:gd name="connsiteX0" fmla="*/ 552472 w 723922"/>
              <a:gd name="connsiteY0" fmla="*/ 0 h 1708150"/>
              <a:gd name="connsiteX1" fmla="*/ 247672 w 723922"/>
              <a:gd name="connsiteY1" fmla="*/ 158750 h 1708150"/>
              <a:gd name="connsiteX2" fmla="*/ 22 w 723922"/>
              <a:gd name="connsiteY2" fmla="*/ 533400 h 1708150"/>
              <a:gd name="connsiteX3" fmla="*/ 260372 w 723922"/>
              <a:gd name="connsiteY3" fmla="*/ 1282700 h 1708150"/>
              <a:gd name="connsiteX4" fmla="*/ 723922 w 723922"/>
              <a:gd name="connsiteY4" fmla="*/ 1708150 h 1708150"/>
              <a:gd name="connsiteX0" fmla="*/ 635014 w 806464"/>
              <a:gd name="connsiteY0" fmla="*/ 0 h 1708150"/>
              <a:gd name="connsiteX1" fmla="*/ 330214 w 806464"/>
              <a:gd name="connsiteY1" fmla="*/ 158750 h 1708150"/>
              <a:gd name="connsiteX2" fmla="*/ 14 w 806464"/>
              <a:gd name="connsiteY2" fmla="*/ 781050 h 1708150"/>
              <a:gd name="connsiteX3" fmla="*/ 342914 w 806464"/>
              <a:gd name="connsiteY3" fmla="*/ 1282700 h 1708150"/>
              <a:gd name="connsiteX4" fmla="*/ 806464 w 806464"/>
              <a:gd name="connsiteY4" fmla="*/ 1708150 h 1708150"/>
              <a:gd name="connsiteX0" fmla="*/ 635017 w 806467"/>
              <a:gd name="connsiteY0" fmla="*/ 0 h 1708150"/>
              <a:gd name="connsiteX1" fmla="*/ 330217 w 806467"/>
              <a:gd name="connsiteY1" fmla="*/ 158750 h 1708150"/>
              <a:gd name="connsiteX2" fmla="*/ 17 w 806467"/>
              <a:gd name="connsiteY2" fmla="*/ 781050 h 1708150"/>
              <a:gd name="connsiteX3" fmla="*/ 342917 w 806467"/>
              <a:gd name="connsiteY3" fmla="*/ 1282700 h 1708150"/>
              <a:gd name="connsiteX4" fmla="*/ 806467 w 806467"/>
              <a:gd name="connsiteY4" fmla="*/ 1708150 h 1708150"/>
              <a:gd name="connsiteX0" fmla="*/ 635258 w 806708"/>
              <a:gd name="connsiteY0" fmla="*/ 0 h 1708150"/>
              <a:gd name="connsiteX1" fmla="*/ 330458 w 806708"/>
              <a:gd name="connsiteY1" fmla="*/ 158750 h 1708150"/>
              <a:gd name="connsiteX2" fmla="*/ 258 w 806708"/>
              <a:gd name="connsiteY2" fmla="*/ 781050 h 1708150"/>
              <a:gd name="connsiteX3" fmla="*/ 343158 w 806708"/>
              <a:gd name="connsiteY3" fmla="*/ 1282700 h 1708150"/>
              <a:gd name="connsiteX4" fmla="*/ 806708 w 806708"/>
              <a:gd name="connsiteY4" fmla="*/ 1708150 h 1708150"/>
              <a:gd name="connsiteX0" fmla="*/ 540087 w 711537"/>
              <a:gd name="connsiteY0" fmla="*/ 0 h 1708150"/>
              <a:gd name="connsiteX1" fmla="*/ 235287 w 711537"/>
              <a:gd name="connsiteY1" fmla="*/ 158750 h 1708150"/>
              <a:gd name="connsiteX2" fmla="*/ 337 w 711537"/>
              <a:gd name="connsiteY2" fmla="*/ 800100 h 1708150"/>
              <a:gd name="connsiteX3" fmla="*/ 247987 w 711537"/>
              <a:gd name="connsiteY3" fmla="*/ 1282700 h 1708150"/>
              <a:gd name="connsiteX4" fmla="*/ 711537 w 711537"/>
              <a:gd name="connsiteY4" fmla="*/ 1708150 h 1708150"/>
              <a:gd name="connsiteX0" fmla="*/ 540424 w 711874"/>
              <a:gd name="connsiteY0" fmla="*/ 0 h 1708150"/>
              <a:gd name="connsiteX1" fmla="*/ 235624 w 711874"/>
              <a:gd name="connsiteY1" fmla="*/ 158750 h 1708150"/>
              <a:gd name="connsiteX2" fmla="*/ 674 w 711874"/>
              <a:gd name="connsiteY2" fmla="*/ 800100 h 1708150"/>
              <a:gd name="connsiteX3" fmla="*/ 248324 w 711874"/>
              <a:gd name="connsiteY3" fmla="*/ 1282700 h 1708150"/>
              <a:gd name="connsiteX4" fmla="*/ 711874 w 711874"/>
              <a:gd name="connsiteY4" fmla="*/ 1708150 h 1708150"/>
              <a:gd name="connsiteX0" fmla="*/ 540424 w 724462"/>
              <a:gd name="connsiteY0" fmla="*/ 0 h 1717675"/>
              <a:gd name="connsiteX1" fmla="*/ 235624 w 724462"/>
              <a:gd name="connsiteY1" fmla="*/ 158750 h 1717675"/>
              <a:gd name="connsiteX2" fmla="*/ 674 w 724462"/>
              <a:gd name="connsiteY2" fmla="*/ 800100 h 1717675"/>
              <a:gd name="connsiteX3" fmla="*/ 248324 w 724462"/>
              <a:gd name="connsiteY3" fmla="*/ 1282700 h 1717675"/>
              <a:gd name="connsiteX4" fmla="*/ 724462 w 724462"/>
              <a:gd name="connsiteY4" fmla="*/ 1717675 h 171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62" h="1717675">
                <a:moveTo>
                  <a:pt x="540424" y="0"/>
                </a:moveTo>
                <a:cubicBezTo>
                  <a:pt x="440941" y="23283"/>
                  <a:pt x="408132" y="44450"/>
                  <a:pt x="235624" y="158750"/>
                </a:cubicBezTo>
                <a:cubicBezTo>
                  <a:pt x="63116" y="273050"/>
                  <a:pt x="-7793" y="650875"/>
                  <a:pt x="674" y="800100"/>
                </a:cubicBezTo>
                <a:cubicBezTo>
                  <a:pt x="9141" y="949325"/>
                  <a:pt x="127693" y="1129771"/>
                  <a:pt x="248324" y="1282700"/>
                </a:cubicBezTo>
                <a:cubicBezTo>
                  <a:pt x="368955" y="1435629"/>
                  <a:pt x="431833" y="1499129"/>
                  <a:pt x="724462" y="1717675"/>
                </a:cubicBez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37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/>
          <p:cNvGrpSpPr/>
          <p:nvPr/>
        </p:nvGrpSpPr>
        <p:grpSpPr>
          <a:xfrm>
            <a:off x="737096" y="2171701"/>
            <a:ext cx="481196" cy="430447"/>
            <a:chOff x="8347707" y="1803397"/>
            <a:chExt cx="481196" cy="430447"/>
          </a:xfrm>
        </p:grpSpPr>
        <p:sp>
          <p:nvSpPr>
            <p:cNvPr id="31" name="楕円 30"/>
            <p:cNvSpPr/>
            <p:nvPr/>
          </p:nvSpPr>
          <p:spPr>
            <a:xfrm rot="1215015">
              <a:off x="8347707" y="1803397"/>
              <a:ext cx="481196" cy="43044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/>
            <p:cNvSpPr/>
            <p:nvPr/>
          </p:nvSpPr>
          <p:spPr>
            <a:xfrm rot="1215015">
              <a:off x="8526162" y="1955105"/>
              <a:ext cx="213701" cy="117337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" name="グループ化 5"/>
          <p:cNvGrpSpPr/>
          <p:nvPr/>
        </p:nvGrpSpPr>
        <p:grpSpPr>
          <a:xfrm flipH="1">
            <a:off x="1041139" y="1628800"/>
            <a:ext cx="3244922" cy="3095738"/>
            <a:chOff x="5481308" y="1466248"/>
            <a:chExt cx="3244922" cy="3095738"/>
          </a:xfrm>
        </p:grpSpPr>
        <p:sp>
          <p:nvSpPr>
            <p:cNvPr id="4" name="フリーフォーム: 図形 3"/>
            <p:cNvSpPr/>
            <p:nvPr/>
          </p:nvSpPr>
          <p:spPr>
            <a:xfrm>
              <a:off x="6025514" y="1466248"/>
              <a:ext cx="2700716" cy="3095738"/>
            </a:xfrm>
            <a:custGeom>
              <a:avLst/>
              <a:gdLst>
                <a:gd name="connsiteX0" fmla="*/ 0 w 2709214"/>
                <a:gd name="connsiteY0" fmla="*/ 1281459 h 3114895"/>
                <a:gd name="connsiteX1" fmla="*/ 485775 w 2709214"/>
                <a:gd name="connsiteY1" fmla="*/ 1009996 h 3114895"/>
                <a:gd name="connsiteX2" fmla="*/ 785812 w 2709214"/>
                <a:gd name="connsiteY2" fmla="*/ 309909 h 3114895"/>
                <a:gd name="connsiteX3" fmla="*/ 1314450 w 2709214"/>
                <a:gd name="connsiteY3" fmla="*/ 24159 h 3114895"/>
                <a:gd name="connsiteX4" fmla="*/ 2700337 w 2709214"/>
                <a:gd name="connsiteY4" fmla="*/ 895696 h 3114895"/>
                <a:gd name="connsiteX5" fmla="*/ 1857375 w 2709214"/>
                <a:gd name="connsiteY5" fmla="*/ 2238721 h 3114895"/>
                <a:gd name="connsiteX6" fmla="*/ 842962 w 2709214"/>
                <a:gd name="connsiteY6" fmla="*/ 3053109 h 3114895"/>
                <a:gd name="connsiteX7" fmla="*/ 171450 w 2709214"/>
                <a:gd name="connsiteY7" fmla="*/ 2995959 h 3114895"/>
                <a:gd name="connsiteX0" fmla="*/ 0 w 2709214"/>
                <a:gd name="connsiteY0" fmla="*/ 1257692 h 3091128"/>
                <a:gd name="connsiteX1" fmla="*/ 485775 w 2709214"/>
                <a:gd name="connsiteY1" fmla="*/ 986229 h 3091128"/>
                <a:gd name="connsiteX2" fmla="*/ 785812 w 2709214"/>
                <a:gd name="connsiteY2" fmla="*/ 286142 h 3091128"/>
                <a:gd name="connsiteX3" fmla="*/ 1314450 w 2709214"/>
                <a:gd name="connsiteY3" fmla="*/ 392 h 3091128"/>
                <a:gd name="connsiteX4" fmla="*/ 2700337 w 2709214"/>
                <a:gd name="connsiteY4" fmla="*/ 871929 h 3091128"/>
                <a:gd name="connsiteX5" fmla="*/ 1857375 w 2709214"/>
                <a:gd name="connsiteY5" fmla="*/ 2214954 h 3091128"/>
                <a:gd name="connsiteX6" fmla="*/ 842962 w 2709214"/>
                <a:gd name="connsiteY6" fmla="*/ 3029342 h 3091128"/>
                <a:gd name="connsiteX7" fmla="*/ 171450 w 2709214"/>
                <a:gd name="connsiteY7" fmla="*/ 2972192 h 3091128"/>
                <a:gd name="connsiteX0" fmla="*/ 0 w 2709214"/>
                <a:gd name="connsiteY0" fmla="*/ 1258868 h 3092304"/>
                <a:gd name="connsiteX1" fmla="*/ 485775 w 2709214"/>
                <a:gd name="connsiteY1" fmla="*/ 987405 h 3092304"/>
                <a:gd name="connsiteX2" fmla="*/ 785812 w 2709214"/>
                <a:gd name="connsiteY2" fmla="*/ 287318 h 3092304"/>
                <a:gd name="connsiteX3" fmla="*/ 1314450 w 2709214"/>
                <a:gd name="connsiteY3" fmla="*/ 1568 h 3092304"/>
                <a:gd name="connsiteX4" fmla="*/ 2700337 w 2709214"/>
                <a:gd name="connsiteY4" fmla="*/ 873105 h 3092304"/>
                <a:gd name="connsiteX5" fmla="*/ 1857375 w 2709214"/>
                <a:gd name="connsiteY5" fmla="*/ 2216130 h 3092304"/>
                <a:gd name="connsiteX6" fmla="*/ 842962 w 2709214"/>
                <a:gd name="connsiteY6" fmla="*/ 3030518 h 3092304"/>
                <a:gd name="connsiteX7" fmla="*/ 171450 w 2709214"/>
                <a:gd name="connsiteY7" fmla="*/ 2973368 h 3092304"/>
                <a:gd name="connsiteX0" fmla="*/ 0 w 2700731"/>
                <a:gd name="connsiteY0" fmla="*/ 1258518 h 3091954"/>
                <a:gd name="connsiteX1" fmla="*/ 485775 w 2700731"/>
                <a:gd name="connsiteY1" fmla="*/ 987055 h 3091954"/>
                <a:gd name="connsiteX2" fmla="*/ 785812 w 2700731"/>
                <a:gd name="connsiteY2" fmla="*/ 286968 h 3091954"/>
                <a:gd name="connsiteX3" fmla="*/ 1314450 w 2700731"/>
                <a:gd name="connsiteY3" fmla="*/ 1218 h 3091954"/>
                <a:gd name="connsiteX4" fmla="*/ 2700337 w 2700731"/>
                <a:gd name="connsiteY4" fmla="*/ 872755 h 3091954"/>
                <a:gd name="connsiteX5" fmla="*/ 1857375 w 2700731"/>
                <a:gd name="connsiteY5" fmla="*/ 2215780 h 3091954"/>
                <a:gd name="connsiteX6" fmla="*/ 842962 w 2700731"/>
                <a:gd name="connsiteY6" fmla="*/ 3030168 h 3091954"/>
                <a:gd name="connsiteX7" fmla="*/ 171450 w 2700731"/>
                <a:gd name="connsiteY7" fmla="*/ 2973018 h 3091954"/>
                <a:gd name="connsiteX0" fmla="*/ 0 w 2700764"/>
                <a:gd name="connsiteY0" fmla="*/ 1294628 h 3128064"/>
                <a:gd name="connsiteX1" fmla="*/ 485775 w 2700764"/>
                <a:gd name="connsiteY1" fmla="*/ 1023165 h 3128064"/>
                <a:gd name="connsiteX2" fmla="*/ 785812 w 2700764"/>
                <a:gd name="connsiteY2" fmla="*/ 323078 h 3128064"/>
                <a:gd name="connsiteX3" fmla="*/ 1314450 w 2700764"/>
                <a:gd name="connsiteY3" fmla="*/ 37328 h 3128064"/>
                <a:gd name="connsiteX4" fmla="*/ 2700337 w 2700764"/>
                <a:gd name="connsiteY4" fmla="*/ 908865 h 3128064"/>
                <a:gd name="connsiteX5" fmla="*/ 1857375 w 2700764"/>
                <a:gd name="connsiteY5" fmla="*/ 2251890 h 3128064"/>
                <a:gd name="connsiteX6" fmla="*/ 842962 w 2700764"/>
                <a:gd name="connsiteY6" fmla="*/ 3066278 h 3128064"/>
                <a:gd name="connsiteX7" fmla="*/ 171450 w 2700764"/>
                <a:gd name="connsiteY7" fmla="*/ 3009128 h 3128064"/>
                <a:gd name="connsiteX0" fmla="*/ 0 w 2700720"/>
                <a:gd name="connsiteY0" fmla="*/ 1276213 h 3109649"/>
                <a:gd name="connsiteX1" fmla="*/ 485775 w 2700720"/>
                <a:gd name="connsiteY1" fmla="*/ 1004750 h 3109649"/>
                <a:gd name="connsiteX2" fmla="*/ 785812 w 2700720"/>
                <a:gd name="connsiteY2" fmla="*/ 347526 h 3109649"/>
                <a:gd name="connsiteX3" fmla="*/ 1314450 w 2700720"/>
                <a:gd name="connsiteY3" fmla="*/ 18913 h 3109649"/>
                <a:gd name="connsiteX4" fmla="*/ 2700337 w 2700720"/>
                <a:gd name="connsiteY4" fmla="*/ 890450 h 3109649"/>
                <a:gd name="connsiteX5" fmla="*/ 1857375 w 2700720"/>
                <a:gd name="connsiteY5" fmla="*/ 2233475 h 3109649"/>
                <a:gd name="connsiteX6" fmla="*/ 842962 w 2700720"/>
                <a:gd name="connsiteY6" fmla="*/ 3047863 h 3109649"/>
                <a:gd name="connsiteX7" fmla="*/ 171450 w 2700720"/>
                <a:gd name="connsiteY7" fmla="*/ 2990713 h 3109649"/>
                <a:gd name="connsiteX0" fmla="*/ 0 w 2700720"/>
                <a:gd name="connsiteY0" fmla="*/ 1274153 h 3107589"/>
                <a:gd name="connsiteX1" fmla="*/ 485775 w 2700720"/>
                <a:gd name="connsiteY1" fmla="*/ 1002690 h 3107589"/>
                <a:gd name="connsiteX2" fmla="*/ 785812 w 2700720"/>
                <a:gd name="connsiteY2" fmla="*/ 345466 h 3107589"/>
                <a:gd name="connsiteX3" fmla="*/ 1314450 w 2700720"/>
                <a:gd name="connsiteY3" fmla="*/ 16853 h 3107589"/>
                <a:gd name="connsiteX4" fmla="*/ 2700337 w 2700720"/>
                <a:gd name="connsiteY4" fmla="*/ 888390 h 3107589"/>
                <a:gd name="connsiteX5" fmla="*/ 1857375 w 2700720"/>
                <a:gd name="connsiteY5" fmla="*/ 2231415 h 3107589"/>
                <a:gd name="connsiteX6" fmla="*/ 842962 w 2700720"/>
                <a:gd name="connsiteY6" fmla="*/ 3045803 h 3107589"/>
                <a:gd name="connsiteX7" fmla="*/ 171450 w 2700720"/>
                <a:gd name="connsiteY7" fmla="*/ 2988653 h 3107589"/>
                <a:gd name="connsiteX0" fmla="*/ 0 w 2700716"/>
                <a:gd name="connsiteY0" fmla="*/ 1262302 h 3095738"/>
                <a:gd name="connsiteX1" fmla="*/ 485775 w 2700716"/>
                <a:gd name="connsiteY1" fmla="*/ 990839 h 3095738"/>
                <a:gd name="connsiteX2" fmla="*/ 785812 w 2700716"/>
                <a:gd name="connsiteY2" fmla="*/ 333615 h 3095738"/>
                <a:gd name="connsiteX3" fmla="*/ 1314450 w 2700716"/>
                <a:gd name="connsiteY3" fmla="*/ 5002 h 3095738"/>
                <a:gd name="connsiteX4" fmla="*/ 2700337 w 2700716"/>
                <a:gd name="connsiteY4" fmla="*/ 876539 h 3095738"/>
                <a:gd name="connsiteX5" fmla="*/ 1857375 w 2700716"/>
                <a:gd name="connsiteY5" fmla="*/ 2219564 h 3095738"/>
                <a:gd name="connsiteX6" fmla="*/ 842962 w 2700716"/>
                <a:gd name="connsiteY6" fmla="*/ 3033952 h 3095738"/>
                <a:gd name="connsiteX7" fmla="*/ 171450 w 2700716"/>
                <a:gd name="connsiteY7" fmla="*/ 2976802 h 309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0716" h="3095738">
                  <a:moveTo>
                    <a:pt x="0" y="1262302"/>
                  </a:moveTo>
                  <a:cubicBezTo>
                    <a:pt x="177403" y="1207533"/>
                    <a:pt x="354806" y="1145620"/>
                    <a:pt x="485775" y="990839"/>
                  </a:cubicBezTo>
                  <a:cubicBezTo>
                    <a:pt x="616744" y="836058"/>
                    <a:pt x="704850" y="455058"/>
                    <a:pt x="785812" y="333615"/>
                  </a:cubicBezTo>
                  <a:cubicBezTo>
                    <a:pt x="866774" y="212172"/>
                    <a:pt x="1009651" y="43102"/>
                    <a:pt x="1314450" y="5002"/>
                  </a:cubicBezTo>
                  <a:cubicBezTo>
                    <a:pt x="1619249" y="-33098"/>
                    <a:pt x="2724150" y="135969"/>
                    <a:pt x="2700337" y="876539"/>
                  </a:cubicBezTo>
                  <a:cubicBezTo>
                    <a:pt x="2676524" y="1617109"/>
                    <a:pt x="2166938" y="1859995"/>
                    <a:pt x="1857375" y="2219564"/>
                  </a:cubicBezTo>
                  <a:cubicBezTo>
                    <a:pt x="1547812" y="2579133"/>
                    <a:pt x="1123950" y="2907746"/>
                    <a:pt x="842962" y="3033952"/>
                  </a:cubicBezTo>
                  <a:cubicBezTo>
                    <a:pt x="561974" y="3160158"/>
                    <a:pt x="366712" y="3068480"/>
                    <a:pt x="171450" y="2976802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フリーフォーム: 図形 4"/>
            <p:cNvSpPr/>
            <p:nvPr/>
          </p:nvSpPr>
          <p:spPr>
            <a:xfrm>
              <a:off x="5481308" y="2729880"/>
              <a:ext cx="730925" cy="1717675"/>
            </a:xfrm>
            <a:custGeom>
              <a:avLst/>
              <a:gdLst>
                <a:gd name="connsiteX0" fmla="*/ 563882 w 735332"/>
                <a:gd name="connsiteY0" fmla="*/ 0 h 1708150"/>
                <a:gd name="connsiteX1" fmla="*/ 265432 w 735332"/>
                <a:gd name="connsiteY1" fmla="*/ 69850 h 1708150"/>
                <a:gd name="connsiteX2" fmla="*/ 93982 w 735332"/>
                <a:gd name="connsiteY2" fmla="*/ 101600 h 1708150"/>
                <a:gd name="connsiteX3" fmla="*/ 43182 w 735332"/>
                <a:gd name="connsiteY3" fmla="*/ 1003300 h 1708150"/>
                <a:gd name="connsiteX4" fmla="*/ 735332 w 735332"/>
                <a:gd name="connsiteY4" fmla="*/ 1708150 h 1708150"/>
                <a:gd name="connsiteX0" fmla="*/ 595944 w 767394"/>
                <a:gd name="connsiteY0" fmla="*/ 0 h 1708150"/>
                <a:gd name="connsiteX1" fmla="*/ 297494 w 767394"/>
                <a:gd name="connsiteY1" fmla="*/ 69850 h 1708150"/>
                <a:gd name="connsiteX2" fmla="*/ 43494 w 767394"/>
                <a:gd name="connsiteY2" fmla="*/ 533400 h 1708150"/>
                <a:gd name="connsiteX3" fmla="*/ 75244 w 767394"/>
                <a:gd name="connsiteY3" fmla="*/ 1003300 h 1708150"/>
                <a:gd name="connsiteX4" fmla="*/ 767394 w 767394"/>
                <a:gd name="connsiteY4" fmla="*/ 1708150 h 1708150"/>
                <a:gd name="connsiteX0" fmla="*/ 595574 w 767024"/>
                <a:gd name="connsiteY0" fmla="*/ 0 h 1708150"/>
                <a:gd name="connsiteX1" fmla="*/ 290774 w 767024"/>
                <a:gd name="connsiteY1" fmla="*/ 158750 h 1708150"/>
                <a:gd name="connsiteX2" fmla="*/ 43124 w 767024"/>
                <a:gd name="connsiteY2" fmla="*/ 533400 h 1708150"/>
                <a:gd name="connsiteX3" fmla="*/ 74874 w 767024"/>
                <a:gd name="connsiteY3" fmla="*/ 1003300 h 1708150"/>
                <a:gd name="connsiteX4" fmla="*/ 767024 w 767024"/>
                <a:gd name="connsiteY4" fmla="*/ 1708150 h 1708150"/>
                <a:gd name="connsiteX0" fmla="*/ 552472 w 723922"/>
                <a:gd name="connsiteY0" fmla="*/ 0 h 1708150"/>
                <a:gd name="connsiteX1" fmla="*/ 247672 w 723922"/>
                <a:gd name="connsiteY1" fmla="*/ 158750 h 1708150"/>
                <a:gd name="connsiteX2" fmla="*/ 22 w 723922"/>
                <a:gd name="connsiteY2" fmla="*/ 533400 h 1708150"/>
                <a:gd name="connsiteX3" fmla="*/ 260372 w 723922"/>
                <a:gd name="connsiteY3" fmla="*/ 1282700 h 1708150"/>
                <a:gd name="connsiteX4" fmla="*/ 723922 w 723922"/>
                <a:gd name="connsiteY4" fmla="*/ 1708150 h 1708150"/>
                <a:gd name="connsiteX0" fmla="*/ 635014 w 806464"/>
                <a:gd name="connsiteY0" fmla="*/ 0 h 1708150"/>
                <a:gd name="connsiteX1" fmla="*/ 330214 w 806464"/>
                <a:gd name="connsiteY1" fmla="*/ 158750 h 1708150"/>
                <a:gd name="connsiteX2" fmla="*/ 14 w 806464"/>
                <a:gd name="connsiteY2" fmla="*/ 781050 h 1708150"/>
                <a:gd name="connsiteX3" fmla="*/ 342914 w 806464"/>
                <a:gd name="connsiteY3" fmla="*/ 1282700 h 1708150"/>
                <a:gd name="connsiteX4" fmla="*/ 806464 w 806464"/>
                <a:gd name="connsiteY4" fmla="*/ 1708150 h 1708150"/>
                <a:gd name="connsiteX0" fmla="*/ 635017 w 806467"/>
                <a:gd name="connsiteY0" fmla="*/ 0 h 1708150"/>
                <a:gd name="connsiteX1" fmla="*/ 330217 w 806467"/>
                <a:gd name="connsiteY1" fmla="*/ 158750 h 1708150"/>
                <a:gd name="connsiteX2" fmla="*/ 17 w 806467"/>
                <a:gd name="connsiteY2" fmla="*/ 781050 h 1708150"/>
                <a:gd name="connsiteX3" fmla="*/ 342917 w 806467"/>
                <a:gd name="connsiteY3" fmla="*/ 1282700 h 1708150"/>
                <a:gd name="connsiteX4" fmla="*/ 806467 w 806467"/>
                <a:gd name="connsiteY4" fmla="*/ 1708150 h 1708150"/>
                <a:gd name="connsiteX0" fmla="*/ 635258 w 806708"/>
                <a:gd name="connsiteY0" fmla="*/ 0 h 1708150"/>
                <a:gd name="connsiteX1" fmla="*/ 330458 w 806708"/>
                <a:gd name="connsiteY1" fmla="*/ 158750 h 1708150"/>
                <a:gd name="connsiteX2" fmla="*/ 258 w 806708"/>
                <a:gd name="connsiteY2" fmla="*/ 781050 h 1708150"/>
                <a:gd name="connsiteX3" fmla="*/ 343158 w 806708"/>
                <a:gd name="connsiteY3" fmla="*/ 1282700 h 1708150"/>
                <a:gd name="connsiteX4" fmla="*/ 806708 w 806708"/>
                <a:gd name="connsiteY4" fmla="*/ 1708150 h 1708150"/>
                <a:gd name="connsiteX0" fmla="*/ 540087 w 711537"/>
                <a:gd name="connsiteY0" fmla="*/ 0 h 1708150"/>
                <a:gd name="connsiteX1" fmla="*/ 235287 w 711537"/>
                <a:gd name="connsiteY1" fmla="*/ 158750 h 1708150"/>
                <a:gd name="connsiteX2" fmla="*/ 337 w 711537"/>
                <a:gd name="connsiteY2" fmla="*/ 800100 h 1708150"/>
                <a:gd name="connsiteX3" fmla="*/ 247987 w 711537"/>
                <a:gd name="connsiteY3" fmla="*/ 1282700 h 1708150"/>
                <a:gd name="connsiteX4" fmla="*/ 711537 w 711537"/>
                <a:gd name="connsiteY4" fmla="*/ 1708150 h 1708150"/>
                <a:gd name="connsiteX0" fmla="*/ 540424 w 711874"/>
                <a:gd name="connsiteY0" fmla="*/ 0 h 1708150"/>
                <a:gd name="connsiteX1" fmla="*/ 235624 w 711874"/>
                <a:gd name="connsiteY1" fmla="*/ 158750 h 1708150"/>
                <a:gd name="connsiteX2" fmla="*/ 674 w 711874"/>
                <a:gd name="connsiteY2" fmla="*/ 800100 h 1708150"/>
                <a:gd name="connsiteX3" fmla="*/ 248324 w 711874"/>
                <a:gd name="connsiteY3" fmla="*/ 1282700 h 1708150"/>
                <a:gd name="connsiteX4" fmla="*/ 711874 w 711874"/>
                <a:gd name="connsiteY4" fmla="*/ 1708150 h 1708150"/>
                <a:gd name="connsiteX0" fmla="*/ 540424 w 724462"/>
                <a:gd name="connsiteY0" fmla="*/ 0 h 1717675"/>
                <a:gd name="connsiteX1" fmla="*/ 235624 w 724462"/>
                <a:gd name="connsiteY1" fmla="*/ 158750 h 1717675"/>
                <a:gd name="connsiteX2" fmla="*/ 674 w 724462"/>
                <a:gd name="connsiteY2" fmla="*/ 800100 h 1717675"/>
                <a:gd name="connsiteX3" fmla="*/ 248324 w 724462"/>
                <a:gd name="connsiteY3" fmla="*/ 1282700 h 1717675"/>
                <a:gd name="connsiteX4" fmla="*/ 724462 w 724462"/>
                <a:gd name="connsiteY4" fmla="*/ 1717675 h 171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4462" h="1717675">
                  <a:moveTo>
                    <a:pt x="540424" y="0"/>
                  </a:moveTo>
                  <a:cubicBezTo>
                    <a:pt x="440941" y="23283"/>
                    <a:pt x="408132" y="44450"/>
                    <a:pt x="235624" y="158750"/>
                  </a:cubicBezTo>
                  <a:cubicBezTo>
                    <a:pt x="63116" y="273050"/>
                    <a:pt x="-7793" y="650875"/>
                    <a:pt x="674" y="800100"/>
                  </a:cubicBezTo>
                  <a:cubicBezTo>
                    <a:pt x="9141" y="949325"/>
                    <a:pt x="127693" y="1129771"/>
                    <a:pt x="248324" y="1282700"/>
                  </a:cubicBezTo>
                  <a:cubicBezTo>
                    <a:pt x="368955" y="1435629"/>
                    <a:pt x="431833" y="1499129"/>
                    <a:pt x="724462" y="1717675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5" name="グループ化 24"/>
          <p:cNvGrpSpPr/>
          <p:nvPr/>
        </p:nvGrpSpPr>
        <p:grpSpPr>
          <a:xfrm rot="19436686">
            <a:off x="2093707" y="2668453"/>
            <a:ext cx="393933" cy="766232"/>
            <a:chOff x="3105827" y="3054281"/>
            <a:chExt cx="432048" cy="766232"/>
          </a:xfrm>
        </p:grpSpPr>
        <p:sp>
          <p:nvSpPr>
            <p:cNvPr id="20" name="四角形: 角を丸くする 29"/>
            <p:cNvSpPr/>
            <p:nvPr/>
          </p:nvSpPr>
          <p:spPr>
            <a:xfrm>
              <a:off x="3105827" y="3054281"/>
              <a:ext cx="432048" cy="7662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/>
            <p:cNvCxnSpPr/>
            <p:nvPr/>
          </p:nvCxnSpPr>
          <p:spPr>
            <a:xfrm>
              <a:off x="3105827" y="3645911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3192693" y="3645911"/>
              <a:ext cx="0" cy="174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>
              <a:off x="3315501" y="3645911"/>
              <a:ext cx="0" cy="174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3430506" y="3645911"/>
              <a:ext cx="0" cy="174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楕円 6"/>
          <p:cNvSpPr/>
          <p:nvPr/>
        </p:nvSpPr>
        <p:spPr>
          <a:xfrm flipH="1">
            <a:off x="2059701" y="1916832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 flipH="1">
            <a:off x="1329171" y="2131522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 flipH="1">
            <a:off x="2233944" y="193334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 flipH="1">
            <a:off x="1329171" y="227134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 flipH="1">
            <a:off x="2263660" y="2041352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 flipH="1">
            <a:off x="1359677" y="238412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 rot="20652243" flipH="1">
            <a:off x="1973468" y="2541425"/>
            <a:ext cx="238681" cy="1689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/>
          <p:cNvSpPr/>
          <p:nvPr/>
        </p:nvSpPr>
        <p:spPr>
          <a:xfrm rot="20652243" flipH="1">
            <a:off x="1862920" y="2649408"/>
            <a:ext cx="496496" cy="193506"/>
          </a:xfrm>
          <a:custGeom>
            <a:avLst/>
            <a:gdLst>
              <a:gd name="connsiteX0" fmla="*/ 134418 w 496496"/>
              <a:gd name="connsiteY0" fmla="*/ 2732 h 193506"/>
              <a:gd name="connsiteX1" fmla="*/ 20118 w 496496"/>
              <a:gd name="connsiteY1" fmla="*/ 40832 h 193506"/>
              <a:gd name="connsiteX2" fmla="*/ 12498 w 496496"/>
              <a:gd name="connsiteY2" fmla="*/ 155132 h 193506"/>
              <a:gd name="connsiteX3" fmla="*/ 149658 w 496496"/>
              <a:gd name="connsiteY3" fmla="*/ 193232 h 193506"/>
              <a:gd name="connsiteX4" fmla="*/ 233478 w 496496"/>
              <a:gd name="connsiteY4" fmla="*/ 139892 h 193506"/>
              <a:gd name="connsiteX5" fmla="*/ 355398 w 496496"/>
              <a:gd name="connsiteY5" fmla="*/ 185612 h 193506"/>
              <a:gd name="connsiteX6" fmla="*/ 469698 w 496496"/>
              <a:gd name="connsiteY6" fmla="*/ 162752 h 193506"/>
              <a:gd name="connsiteX7" fmla="*/ 492558 w 496496"/>
              <a:gd name="connsiteY7" fmla="*/ 86552 h 193506"/>
              <a:gd name="connsiteX8" fmla="*/ 408738 w 496496"/>
              <a:gd name="connsiteY8" fmla="*/ 10352 h 193506"/>
              <a:gd name="connsiteX9" fmla="*/ 317298 w 496496"/>
              <a:gd name="connsiteY9" fmla="*/ 2732 h 19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6496" h="193506">
                <a:moveTo>
                  <a:pt x="134418" y="2732"/>
                </a:moveTo>
                <a:cubicBezTo>
                  <a:pt x="87428" y="9082"/>
                  <a:pt x="40438" y="15432"/>
                  <a:pt x="20118" y="40832"/>
                </a:cubicBezTo>
                <a:cubicBezTo>
                  <a:pt x="-202" y="66232"/>
                  <a:pt x="-9092" y="129732"/>
                  <a:pt x="12498" y="155132"/>
                </a:cubicBezTo>
                <a:cubicBezTo>
                  <a:pt x="34088" y="180532"/>
                  <a:pt x="112828" y="195772"/>
                  <a:pt x="149658" y="193232"/>
                </a:cubicBezTo>
                <a:cubicBezTo>
                  <a:pt x="186488" y="190692"/>
                  <a:pt x="199188" y="141162"/>
                  <a:pt x="233478" y="139892"/>
                </a:cubicBezTo>
                <a:cubicBezTo>
                  <a:pt x="267768" y="138622"/>
                  <a:pt x="316028" y="181802"/>
                  <a:pt x="355398" y="185612"/>
                </a:cubicBezTo>
                <a:cubicBezTo>
                  <a:pt x="394768" y="189422"/>
                  <a:pt x="446838" y="179262"/>
                  <a:pt x="469698" y="162752"/>
                </a:cubicBezTo>
                <a:cubicBezTo>
                  <a:pt x="492558" y="146242"/>
                  <a:pt x="502718" y="111952"/>
                  <a:pt x="492558" y="86552"/>
                </a:cubicBezTo>
                <a:cubicBezTo>
                  <a:pt x="482398" y="61152"/>
                  <a:pt x="437948" y="24322"/>
                  <a:pt x="408738" y="10352"/>
                </a:cubicBezTo>
                <a:cubicBezTo>
                  <a:pt x="379528" y="-3618"/>
                  <a:pt x="348413" y="-443"/>
                  <a:pt x="317298" y="2732"/>
                </a:cubicBez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リーフォーム: 図形 1"/>
          <p:cNvSpPr/>
          <p:nvPr/>
        </p:nvSpPr>
        <p:spPr>
          <a:xfrm>
            <a:off x="2479142" y="2171701"/>
            <a:ext cx="332086" cy="538163"/>
          </a:xfrm>
          <a:custGeom>
            <a:avLst/>
            <a:gdLst>
              <a:gd name="connsiteX0" fmla="*/ 300037 w 300037"/>
              <a:gd name="connsiteY0" fmla="*/ 0 h 514350"/>
              <a:gd name="connsiteX1" fmla="*/ 57150 w 300037"/>
              <a:gd name="connsiteY1" fmla="*/ 185737 h 514350"/>
              <a:gd name="connsiteX2" fmla="*/ 0 w 300037"/>
              <a:gd name="connsiteY2" fmla="*/ 514350 h 514350"/>
              <a:gd name="connsiteX0" fmla="*/ 333375 w 333375"/>
              <a:gd name="connsiteY0" fmla="*/ 0 h 500063"/>
              <a:gd name="connsiteX1" fmla="*/ 57150 w 333375"/>
              <a:gd name="connsiteY1" fmla="*/ 171450 h 500063"/>
              <a:gd name="connsiteX2" fmla="*/ 0 w 333375"/>
              <a:gd name="connsiteY2" fmla="*/ 500063 h 500063"/>
              <a:gd name="connsiteX0" fmla="*/ 333375 w 333375"/>
              <a:gd name="connsiteY0" fmla="*/ 0 h 500063"/>
              <a:gd name="connsiteX1" fmla="*/ 57150 w 333375"/>
              <a:gd name="connsiteY1" fmla="*/ 171450 h 500063"/>
              <a:gd name="connsiteX2" fmla="*/ 0 w 333375"/>
              <a:gd name="connsiteY2" fmla="*/ 500063 h 500063"/>
              <a:gd name="connsiteX0" fmla="*/ 299230 w 299230"/>
              <a:gd name="connsiteY0" fmla="*/ 0 h 523876"/>
              <a:gd name="connsiteX1" fmla="*/ 23005 w 299230"/>
              <a:gd name="connsiteY1" fmla="*/ 171450 h 523876"/>
              <a:gd name="connsiteX2" fmla="*/ 13480 w 299230"/>
              <a:gd name="connsiteY2" fmla="*/ 523876 h 523876"/>
              <a:gd name="connsiteX0" fmla="*/ 288854 w 288854"/>
              <a:gd name="connsiteY0" fmla="*/ 0 h 552451"/>
              <a:gd name="connsiteX1" fmla="*/ 12629 w 288854"/>
              <a:gd name="connsiteY1" fmla="*/ 171450 h 552451"/>
              <a:gd name="connsiteX2" fmla="*/ 41204 w 288854"/>
              <a:gd name="connsiteY2" fmla="*/ 552451 h 552451"/>
              <a:gd name="connsiteX0" fmla="*/ 303675 w 303675"/>
              <a:gd name="connsiteY0" fmla="*/ 0 h 552451"/>
              <a:gd name="connsiteX1" fmla="*/ 27450 w 303675"/>
              <a:gd name="connsiteY1" fmla="*/ 171450 h 552451"/>
              <a:gd name="connsiteX2" fmla="*/ 56025 w 303675"/>
              <a:gd name="connsiteY2" fmla="*/ 552451 h 552451"/>
              <a:gd name="connsiteX0" fmla="*/ 332086 w 332086"/>
              <a:gd name="connsiteY0" fmla="*/ 0 h 538163"/>
              <a:gd name="connsiteX1" fmla="*/ 55861 w 332086"/>
              <a:gd name="connsiteY1" fmla="*/ 171450 h 538163"/>
              <a:gd name="connsiteX2" fmla="*/ 36811 w 332086"/>
              <a:gd name="connsiteY2" fmla="*/ 538163 h 53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086" h="538163">
                <a:moveTo>
                  <a:pt x="332086" y="0"/>
                </a:moveTo>
                <a:cubicBezTo>
                  <a:pt x="202307" y="16668"/>
                  <a:pt x="105073" y="81756"/>
                  <a:pt x="55861" y="171450"/>
                </a:cubicBezTo>
                <a:cubicBezTo>
                  <a:pt x="6649" y="261144"/>
                  <a:pt x="-31054" y="397669"/>
                  <a:pt x="36811" y="538163"/>
                </a:cubicBez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0" name="グループ化 39"/>
          <p:cNvGrpSpPr/>
          <p:nvPr/>
        </p:nvGrpSpPr>
        <p:grpSpPr>
          <a:xfrm rot="19846175" flipH="1">
            <a:off x="2178571" y="1371998"/>
            <a:ext cx="382005" cy="410247"/>
            <a:chOff x="3929013" y="1823369"/>
            <a:chExt cx="382005" cy="410247"/>
          </a:xfrm>
        </p:grpSpPr>
        <p:sp>
          <p:nvSpPr>
            <p:cNvPr id="41" name="フリーフォーム: 図形 40"/>
            <p:cNvSpPr/>
            <p:nvPr/>
          </p:nvSpPr>
          <p:spPr>
            <a:xfrm>
              <a:off x="3929013" y="1823369"/>
              <a:ext cx="382005" cy="410247"/>
            </a:xfrm>
            <a:custGeom>
              <a:avLst/>
              <a:gdLst>
                <a:gd name="connsiteX0" fmla="*/ 95299 w 384868"/>
                <a:gd name="connsiteY0" fmla="*/ 429624 h 429627"/>
                <a:gd name="connsiteX1" fmla="*/ 49 w 384868"/>
                <a:gd name="connsiteY1" fmla="*/ 210549 h 429627"/>
                <a:gd name="connsiteX2" fmla="*/ 104824 w 384868"/>
                <a:gd name="connsiteY2" fmla="*/ 999 h 429627"/>
                <a:gd name="connsiteX3" fmla="*/ 347711 w 384868"/>
                <a:gd name="connsiteY3" fmla="*/ 134349 h 429627"/>
                <a:gd name="connsiteX4" fmla="*/ 361999 w 384868"/>
                <a:gd name="connsiteY4" fmla="*/ 205786 h 429627"/>
                <a:gd name="connsiteX5" fmla="*/ 95299 w 384868"/>
                <a:gd name="connsiteY5" fmla="*/ 429624 h 429627"/>
                <a:gd name="connsiteX0" fmla="*/ 95299 w 384868"/>
                <a:gd name="connsiteY0" fmla="*/ 429624 h 429627"/>
                <a:gd name="connsiteX1" fmla="*/ 49 w 384868"/>
                <a:gd name="connsiteY1" fmla="*/ 210549 h 429627"/>
                <a:gd name="connsiteX2" fmla="*/ 104824 w 384868"/>
                <a:gd name="connsiteY2" fmla="*/ 999 h 429627"/>
                <a:gd name="connsiteX3" fmla="*/ 347711 w 384868"/>
                <a:gd name="connsiteY3" fmla="*/ 134349 h 429627"/>
                <a:gd name="connsiteX4" fmla="*/ 361999 w 384868"/>
                <a:gd name="connsiteY4" fmla="*/ 205786 h 429627"/>
                <a:gd name="connsiteX5" fmla="*/ 95299 w 384868"/>
                <a:gd name="connsiteY5" fmla="*/ 429624 h 429627"/>
                <a:gd name="connsiteX0" fmla="*/ 95299 w 384868"/>
                <a:gd name="connsiteY0" fmla="*/ 410760 h 410763"/>
                <a:gd name="connsiteX1" fmla="*/ 49 w 384868"/>
                <a:gd name="connsiteY1" fmla="*/ 191685 h 410763"/>
                <a:gd name="connsiteX2" fmla="*/ 171499 w 384868"/>
                <a:gd name="connsiteY2" fmla="*/ 1185 h 410763"/>
                <a:gd name="connsiteX3" fmla="*/ 347711 w 384868"/>
                <a:gd name="connsiteY3" fmla="*/ 115485 h 410763"/>
                <a:gd name="connsiteX4" fmla="*/ 361999 w 384868"/>
                <a:gd name="connsiteY4" fmla="*/ 186922 h 410763"/>
                <a:gd name="connsiteX5" fmla="*/ 95299 w 384868"/>
                <a:gd name="connsiteY5" fmla="*/ 410760 h 410763"/>
                <a:gd name="connsiteX0" fmla="*/ 95299 w 384868"/>
                <a:gd name="connsiteY0" fmla="*/ 410244 h 410247"/>
                <a:gd name="connsiteX1" fmla="*/ 49 w 384868"/>
                <a:gd name="connsiteY1" fmla="*/ 191169 h 410247"/>
                <a:gd name="connsiteX2" fmla="*/ 171499 w 384868"/>
                <a:gd name="connsiteY2" fmla="*/ 669 h 410247"/>
                <a:gd name="connsiteX3" fmla="*/ 347711 w 384868"/>
                <a:gd name="connsiteY3" fmla="*/ 114969 h 410247"/>
                <a:gd name="connsiteX4" fmla="*/ 361999 w 384868"/>
                <a:gd name="connsiteY4" fmla="*/ 186406 h 410247"/>
                <a:gd name="connsiteX5" fmla="*/ 95299 w 384868"/>
                <a:gd name="connsiteY5" fmla="*/ 410244 h 410247"/>
                <a:gd name="connsiteX0" fmla="*/ 95299 w 382005"/>
                <a:gd name="connsiteY0" fmla="*/ 410244 h 410247"/>
                <a:gd name="connsiteX1" fmla="*/ 49 w 382005"/>
                <a:gd name="connsiteY1" fmla="*/ 191169 h 410247"/>
                <a:gd name="connsiteX2" fmla="*/ 171499 w 382005"/>
                <a:gd name="connsiteY2" fmla="*/ 669 h 410247"/>
                <a:gd name="connsiteX3" fmla="*/ 347711 w 382005"/>
                <a:gd name="connsiteY3" fmla="*/ 114969 h 410247"/>
                <a:gd name="connsiteX4" fmla="*/ 361999 w 382005"/>
                <a:gd name="connsiteY4" fmla="*/ 186406 h 410247"/>
                <a:gd name="connsiteX5" fmla="*/ 95299 w 382005"/>
                <a:gd name="connsiteY5" fmla="*/ 410244 h 410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2005" h="410247">
                  <a:moveTo>
                    <a:pt x="95299" y="410244"/>
                  </a:moveTo>
                  <a:cubicBezTo>
                    <a:pt x="34974" y="411038"/>
                    <a:pt x="-1539" y="262606"/>
                    <a:pt x="49" y="191169"/>
                  </a:cubicBezTo>
                  <a:cubicBezTo>
                    <a:pt x="1636" y="119731"/>
                    <a:pt x="65929" y="-10443"/>
                    <a:pt x="171499" y="669"/>
                  </a:cubicBezTo>
                  <a:cubicBezTo>
                    <a:pt x="277069" y="11781"/>
                    <a:pt x="304849" y="80838"/>
                    <a:pt x="347711" y="114969"/>
                  </a:cubicBezTo>
                  <a:cubicBezTo>
                    <a:pt x="381048" y="163388"/>
                    <a:pt x="397718" y="138781"/>
                    <a:pt x="361999" y="186406"/>
                  </a:cubicBezTo>
                  <a:cubicBezTo>
                    <a:pt x="326280" y="234031"/>
                    <a:pt x="155624" y="409450"/>
                    <a:pt x="95299" y="41024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フリーフォーム: 図形 41"/>
            <p:cNvSpPr/>
            <p:nvPr/>
          </p:nvSpPr>
          <p:spPr>
            <a:xfrm>
              <a:off x="4071939" y="1966041"/>
              <a:ext cx="167010" cy="187548"/>
            </a:xfrm>
            <a:custGeom>
              <a:avLst/>
              <a:gdLst>
                <a:gd name="connsiteX0" fmla="*/ 52387 w 161947"/>
                <a:gd name="connsiteY0" fmla="*/ 186610 h 187237"/>
                <a:gd name="connsiteX1" fmla="*/ 0 w 161947"/>
                <a:gd name="connsiteY1" fmla="*/ 62785 h 187237"/>
                <a:gd name="connsiteX2" fmla="*/ 52387 w 161947"/>
                <a:gd name="connsiteY2" fmla="*/ 873 h 187237"/>
                <a:gd name="connsiteX3" fmla="*/ 161925 w 161947"/>
                <a:gd name="connsiteY3" fmla="*/ 105648 h 187237"/>
                <a:gd name="connsiteX4" fmla="*/ 52387 w 161947"/>
                <a:gd name="connsiteY4" fmla="*/ 186610 h 187237"/>
                <a:gd name="connsiteX0" fmla="*/ 52387 w 167010"/>
                <a:gd name="connsiteY0" fmla="*/ 186610 h 187193"/>
                <a:gd name="connsiteX1" fmla="*/ 0 w 167010"/>
                <a:gd name="connsiteY1" fmla="*/ 62785 h 187193"/>
                <a:gd name="connsiteX2" fmla="*/ 52387 w 167010"/>
                <a:gd name="connsiteY2" fmla="*/ 873 h 187193"/>
                <a:gd name="connsiteX3" fmla="*/ 161925 w 167010"/>
                <a:gd name="connsiteY3" fmla="*/ 105648 h 187193"/>
                <a:gd name="connsiteX4" fmla="*/ 52387 w 167010"/>
                <a:gd name="connsiteY4" fmla="*/ 186610 h 187193"/>
                <a:gd name="connsiteX0" fmla="*/ 52387 w 167010"/>
                <a:gd name="connsiteY0" fmla="*/ 186610 h 187548"/>
                <a:gd name="connsiteX1" fmla="*/ 0 w 167010"/>
                <a:gd name="connsiteY1" fmla="*/ 62785 h 187548"/>
                <a:gd name="connsiteX2" fmla="*/ 52387 w 167010"/>
                <a:gd name="connsiteY2" fmla="*/ 873 h 187548"/>
                <a:gd name="connsiteX3" fmla="*/ 161925 w 167010"/>
                <a:gd name="connsiteY3" fmla="*/ 105648 h 187548"/>
                <a:gd name="connsiteX4" fmla="*/ 52387 w 167010"/>
                <a:gd name="connsiteY4" fmla="*/ 186610 h 18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010" h="187548">
                  <a:moveTo>
                    <a:pt x="52387" y="186610"/>
                  </a:moveTo>
                  <a:cubicBezTo>
                    <a:pt x="25400" y="198516"/>
                    <a:pt x="0" y="93741"/>
                    <a:pt x="0" y="62785"/>
                  </a:cubicBezTo>
                  <a:cubicBezTo>
                    <a:pt x="0" y="31829"/>
                    <a:pt x="25400" y="-6271"/>
                    <a:pt x="52387" y="873"/>
                  </a:cubicBezTo>
                  <a:cubicBezTo>
                    <a:pt x="79374" y="8017"/>
                    <a:pt x="192088" y="77866"/>
                    <a:pt x="161925" y="105648"/>
                  </a:cubicBezTo>
                  <a:cubicBezTo>
                    <a:pt x="131762" y="133430"/>
                    <a:pt x="79374" y="174704"/>
                    <a:pt x="52387" y="18661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グループ化 16"/>
          <p:cNvGrpSpPr/>
          <p:nvPr/>
        </p:nvGrpSpPr>
        <p:grpSpPr>
          <a:xfrm rot="20316884" flipH="1">
            <a:off x="3014248" y="4672415"/>
            <a:ext cx="380014" cy="293342"/>
            <a:chOff x="6505930" y="4468521"/>
            <a:chExt cx="380014" cy="293342"/>
          </a:xfrm>
        </p:grpSpPr>
        <p:sp>
          <p:nvSpPr>
            <p:cNvPr id="43" name="フリーフォーム: 図形 42"/>
            <p:cNvSpPr/>
            <p:nvPr/>
          </p:nvSpPr>
          <p:spPr>
            <a:xfrm flipH="1">
              <a:off x="6505930" y="4468521"/>
              <a:ext cx="380014" cy="293342"/>
            </a:xfrm>
            <a:custGeom>
              <a:avLst/>
              <a:gdLst>
                <a:gd name="connsiteX0" fmla="*/ 216074 w 381334"/>
                <a:gd name="connsiteY0" fmla="*/ 24623 h 323908"/>
                <a:gd name="connsiteX1" fmla="*/ 50974 w 381334"/>
                <a:gd name="connsiteY1" fmla="*/ 119873 h 323908"/>
                <a:gd name="connsiteX2" fmla="*/ 6524 w 381334"/>
                <a:gd name="connsiteY2" fmla="*/ 253223 h 323908"/>
                <a:gd name="connsiteX3" fmla="*/ 171624 w 381334"/>
                <a:gd name="connsiteY3" fmla="*/ 323073 h 323908"/>
                <a:gd name="connsiteX4" fmla="*/ 254174 w 381334"/>
                <a:gd name="connsiteY4" fmla="*/ 208773 h 323908"/>
                <a:gd name="connsiteX5" fmla="*/ 381174 w 381334"/>
                <a:gd name="connsiteY5" fmla="*/ 113523 h 323908"/>
                <a:gd name="connsiteX6" fmla="*/ 279574 w 381334"/>
                <a:gd name="connsiteY6" fmla="*/ 5573 h 323908"/>
                <a:gd name="connsiteX7" fmla="*/ 216074 w 381334"/>
                <a:gd name="connsiteY7" fmla="*/ 24623 h 323908"/>
                <a:gd name="connsiteX0" fmla="*/ 177293 w 380671"/>
                <a:gd name="connsiteY0" fmla="*/ 25085 h 324370"/>
                <a:gd name="connsiteX1" fmla="*/ 50293 w 380671"/>
                <a:gd name="connsiteY1" fmla="*/ 120335 h 324370"/>
                <a:gd name="connsiteX2" fmla="*/ 5843 w 380671"/>
                <a:gd name="connsiteY2" fmla="*/ 253685 h 324370"/>
                <a:gd name="connsiteX3" fmla="*/ 170943 w 380671"/>
                <a:gd name="connsiteY3" fmla="*/ 323535 h 324370"/>
                <a:gd name="connsiteX4" fmla="*/ 253493 w 380671"/>
                <a:gd name="connsiteY4" fmla="*/ 209235 h 324370"/>
                <a:gd name="connsiteX5" fmla="*/ 380493 w 380671"/>
                <a:gd name="connsiteY5" fmla="*/ 113985 h 324370"/>
                <a:gd name="connsiteX6" fmla="*/ 278893 w 380671"/>
                <a:gd name="connsiteY6" fmla="*/ 6035 h 324370"/>
                <a:gd name="connsiteX7" fmla="*/ 177293 w 380671"/>
                <a:gd name="connsiteY7" fmla="*/ 25085 h 324370"/>
                <a:gd name="connsiteX0" fmla="*/ 177293 w 380626"/>
                <a:gd name="connsiteY0" fmla="*/ 19996 h 319281"/>
                <a:gd name="connsiteX1" fmla="*/ 50293 w 380626"/>
                <a:gd name="connsiteY1" fmla="*/ 115246 h 319281"/>
                <a:gd name="connsiteX2" fmla="*/ 5843 w 380626"/>
                <a:gd name="connsiteY2" fmla="*/ 248596 h 319281"/>
                <a:gd name="connsiteX3" fmla="*/ 170943 w 380626"/>
                <a:gd name="connsiteY3" fmla="*/ 318446 h 319281"/>
                <a:gd name="connsiteX4" fmla="*/ 253493 w 380626"/>
                <a:gd name="connsiteY4" fmla="*/ 204146 h 319281"/>
                <a:gd name="connsiteX5" fmla="*/ 380493 w 380626"/>
                <a:gd name="connsiteY5" fmla="*/ 108896 h 319281"/>
                <a:gd name="connsiteX6" fmla="*/ 253493 w 380626"/>
                <a:gd name="connsiteY6" fmla="*/ 7296 h 319281"/>
                <a:gd name="connsiteX7" fmla="*/ 177293 w 380626"/>
                <a:gd name="connsiteY7" fmla="*/ 19996 h 319281"/>
                <a:gd name="connsiteX0" fmla="*/ 138622 w 380064"/>
                <a:gd name="connsiteY0" fmla="*/ 34698 h 314933"/>
                <a:gd name="connsiteX1" fmla="*/ 49722 w 380064"/>
                <a:gd name="connsiteY1" fmla="*/ 110898 h 314933"/>
                <a:gd name="connsiteX2" fmla="*/ 5272 w 380064"/>
                <a:gd name="connsiteY2" fmla="*/ 244248 h 314933"/>
                <a:gd name="connsiteX3" fmla="*/ 170372 w 380064"/>
                <a:gd name="connsiteY3" fmla="*/ 314098 h 314933"/>
                <a:gd name="connsiteX4" fmla="*/ 252922 w 380064"/>
                <a:gd name="connsiteY4" fmla="*/ 199798 h 314933"/>
                <a:gd name="connsiteX5" fmla="*/ 379922 w 380064"/>
                <a:gd name="connsiteY5" fmla="*/ 104548 h 314933"/>
                <a:gd name="connsiteX6" fmla="*/ 252922 w 380064"/>
                <a:gd name="connsiteY6" fmla="*/ 2948 h 314933"/>
                <a:gd name="connsiteX7" fmla="*/ 138622 w 380064"/>
                <a:gd name="connsiteY7" fmla="*/ 34698 h 314933"/>
                <a:gd name="connsiteX0" fmla="*/ 138622 w 380014"/>
                <a:gd name="connsiteY0" fmla="*/ 13107 h 293342"/>
                <a:gd name="connsiteX1" fmla="*/ 49722 w 380014"/>
                <a:gd name="connsiteY1" fmla="*/ 89307 h 293342"/>
                <a:gd name="connsiteX2" fmla="*/ 5272 w 380014"/>
                <a:gd name="connsiteY2" fmla="*/ 222657 h 293342"/>
                <a:gd name="connsiteX3" fmla="*/ 170372 w 380014"/>
                <a:gd name="connsiteY3" fmla="*/ 292507 h 293342"/>
                <a:gd name="connsiteX4" fmla="*/ 252922 w 380014"/>
                <a:gd name="connsiteY4" fmla="*/ 178207 h 293342"/>
                <a:gd name="connsiteX5" fmla="*/ 379922 w 380014"/>
                <a:gd name="connsiteY5" fmla="*/ 82957 h 293342"/>
                <a:gd name="connsiteX6" fmla="*/ 202122 w 380014"/>
                <a:gd name="connsiteY6" fmla="*/ 6757 h 293342"/>
                <a:gd name="connsiteX7" fmla="*/ 138622 w 380014"/>
                <a:gd name="connsiteY7" fmla="*/ 13107 h 293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0014" h="293342">
                  <a:moveTo>
                    <a:pt x="138622" y="13107"/>
                  </a:moveTo>
                  <a:cubicBezTo>
                    <a:pt x="113222" y="26865"/>
                    <a:pt x="71947" y="54382"/>
                    <a:pt x="49722" y="89307"/>
                  </a:cubicBezTo>
                  <a:cubicBezTo>
                    <a:pt x="27497" y="124232"/>
                    <a:pt x="-14836" y="188790"/>
                    <a:pt x="5272" y="222657"/>
                  </a:cubicBezTo>
                  <a:cubicBezTo>
                    <a:pt x="25380" y="256524"/>
                    <a:pt x="129097" y="299915"/>
                    <a:pt x="170372" y="292507"/>
                  </a:cubicBezTo>
                  <a:cubicBezTo>
                    <a:pt x="211647" y="285099"/>
                    <a:pt x="217997" y="213132"/>
                    <a:pt x="252922" y="178207"/>
                  </a:cubicBezTo>
                  <a:cubicBezTo>
                    <a:pt x="287847" y="143282"/>
                    <a:pt x="375689" y="116824"/>
                    <a:pt x="379922" y="82957"/>
                  </a:cubicBezTo>
                  <a:cubicBezTo>
                    <a:pt x="384155" y="49090"/>
                    <a:pt x="242339" y="18399"/>
                    <a:pt x="202122" y="6757"/>
                  </a:cubicBezTo>
                  <a:cubicBezTo>
                    <a:pt x="161905" y="-4885"/>
                    <a:pt x="164022" y="-651"/>
                    <a:pt x="138622" y="13107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4" name="直線コネクタ 43"/>
            <p:cNvCxnSpPr>
              <a:cxnSpLocks/>
            </p:cNvCxnSpPr>
            <p:nvPr/>
          </p:nvCxnSpPr>
          <p:spPr>
            <a:xfrm>
              <a:off x="6768661" y="4625289"/>
              <a:ext cx="53246" cy="97675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フリーフォーム: 図形 17"/>
          <p:cNvSpPr/>
          <p:nvPr/>
        </p:nvSpPr>
        <p:spPr>
          <a:xfrm rot="1762853">
            <a:off x="4215177" y="3351470"/>
            <a:ext cx="323357" cy="479589"/>
          </a:xfrm>
          <a:custGeom>
            <a:avLst/>
            <a:gdLst>
              <a:gd name="connsiteX0" fmla="*/ 206 w 402376"/>
              <a:gd name="connsiteY0" fmla="*/ 451857 h 545054"/>
              <a:gd name="connsiteX1" fmla="*/ 143081 w 402376"/>
              <a:gd name="connsiteY1" fmla="*/ 51807 h 545054"/>
              <a:gd name="connsiteX2" fmla="*/ 400256 w 402376"/>
              <a:gd name="connsiteY2" fmla="*/ 51807 h 545054"/>
              <a:gd name="connsiteX3" fmla="*/ 257381 w 402376"/>
              <a:gd name="connsiteY3" fmla="*/ 480432 h 545054"/>
              <a:gd name="connsiteX4" fmla="*/ 114506 w 402376"/>
              <a:gd name="connsiteY4" fmla="*/ 537582 h 545054"/>
              <a:gd name="connsiteX5" fmla="*/ 206 w 402376"/>
              <a:gd name="connsiteY5" fmla="*/ 451857 h 54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2376" h="545054">
                <a:moveTo>
                  <a:pt x="206" y="451857"/>
                </a:moveTo>
                <a:cubicBezTo>
                  <a:pt x="4968" y="370895"/>
                  <a:pt x="76406" y="118482"/>
                  <a:pt x="143081" y="51807"/>
                </a:cubicBezTo>
                <a:cubicBezTo>
                  <a:pt x="209756" y="-14868"/>
                  <a:pt x="381206" y="-19631"/>
                  <a:pt x="400256" y="51807"/>
                </a:cubicBezTo>
                <a:cubicBezTo>
                  <a:pt x="419306" y="123244"/>
                  <a:pt x="305006" y="399469"/>
                  <a:pt x="257381" y="480432"/>
                </a:cubicBezTo>
                <a:cubicBezTo>
                  <a:pt x="209756" y="561395"/>
                  <a:pt x="154987" y="547107"/>
                  <a:pt x="114506" y="537582"/>
                </a:cubicBezTo>
                <a:cubicBezTo>
                  <a:pt x="74025" y="528057"/>
                  <a:pt x="-4556" y="532819"/>
                  <a:pt x="206" y="45185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4452701" y="3415338"/>
            <a:ext cx="93002" cy="115262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リーフォーム: 図形 27"/>
          <p:cNvSpPr/>
          <p:nvPr/>
        </p:nvSpPr>
        <p:spPr>
          <a:xfrm>
            <a:off x="1704261" y="3662363"/>
            <a:ext cx="342236" cy="295901"/>
          </a:xfrm>
          <a:custGeom>
            <a:avLst/>
            <a:gdLst>
              <a:gd name="connsiteX0" fmla="*/ 27546 w 340729"/>
              <a:gd name="connsiteY0" fmla="*/ 0 h 276814"/>
              <a:gd name="connsiteX1" fmla="*/ 22784 w 340729"/>
              <a:gd name="connsiteY1" fmla="*/ 190500 h 276814"/>
              <a:gd name="connsiteX2" fmla="*/ 275196 w 340729"/>
              <a:gd name="connsiteY2" fmla="*/ 276225 h 276814"/>
              <a:gd name="connsiteX3" fmla="*/ 332346 w 340729"/>
              <a:gd name="connsiteY3" fmla="*/ 152400 h 276814"/>
              <a:gd name="connsiteX4" fmla="*/ 132321 w 340729"/>
              <a:gd name="connsiteY4" fmla="*/ 85725 h 276814"/>
              <a:gd name="connsiteX0" fmla="*/ 33368 w 337026"/>
              <a:gd name="connsiteY0" fmla="*/ 0 h 295901"/>
              <a:gd name="connsiteX1" fmla="*/ 19081 w 337026"/>
              <a:gd name="connsiteY1" fmla="*/ 209550 h 295901"/>
              <a:gd name="connsiteX2" fmla="*/ 271493 w 337026"/>
              <a:gd name="connsiteY2" fmla="*/ 295275 h 295901"/>
              <a:gd name="connsiteX3" fmla="*/ 328643 w 337026"/>
              <a:gd name="connsiteY3" fmla="*/ 171450 h 295901"/>
              <a:gd name="connsiteX4" fmla="*/ 128618 w 337026"/>
              <a:gd name="connsiteY4" fmla="*/ 104775 h 295901"/>
              <a:gd name="connsiteX0" fmla="*/ 38578 w 342236"/>
              <a:gd name="connsiteY0" fmla="*/ 0 h 295901"/>
              <a:gd name="connsiteX1" fmla="*/ 24291 w 342236"/>
              <a:gd name="connsiteY1" fmla="*/ 209550 h 295901"/>
              <a:gd name="connsiteX2" fmla="*/ 276703 w 342236"/>
              <a:gd name="connsiteY2" fmla="*/ 295275 h 295901"/>
              <a:gd name="connsiteX3" fmla="*/ 333853 w 342236"/>
              <a:gd name="connsiteY3" fmla="*/ 171450 h 295901"/>
              <a:gd name="connsiteX4" fmla="*/ 133828 w 342236"/>
              <a:gd name="connsiteY4" fmla="*/ 104775 h 295901"/>
              <a:gd name="connsiteX0" fmla="*/ 38578 w 342236"/>
              <a:gd name="connsiteY0" fmla="*/ 0 h 295901"/>
              <a:gd name="connsiteX1" fmla="*/ 24291 w 342236"/>
              <a:gd name="connsiteY1" fmla="*/ 209550 h 295901"/>
              <a:gd name="connsiteX2" fmla="*/ 276703 w 342236"/>
              <a:gd name="connsiteY2" fmla="*/ 295275 h 295901"/>
              <a:gd name="connsiteX3" fmla="*/ 333853 w 342236"/>
              <a:gd name="connsiteY3" fmla="*/ 171450 h 295901"/>
              <a:gd name="connsiteX4" fmla="*/ 133828 w 342236"/>
              <a:gd name="connsiteY4" fmla="*/ 104775 h 295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236" h="295901">
                <a:moveTo>
                  <a:pt x="38578" y="0"/>
                </a:moveTo>
                <a:cubicBezTo>
                  <a:pt x="-3491" y="62706"/>
                  <a:pt x="-15397" y="160338"/>
                  <a:pt x="24291" y="209550"/>
                </a:cubicBezTo>
                <a:cubicBezTo>
                  <a:pt x="63979" y="258763"/>
                  <a:pt x="225109" y="301625"/>
                  <a:pt x="276703" y="295275"/>
                </a:cubicBezTo>
                <a:cubicBezTo>
                  <a:pt x="328297" y="288925"/>
                  <a:pt x="357665" y="203200"/>
                  <a:pt x="333853" y="171450"/>
                </a:cubicBezTo>
                <a:cubicBezTo>
                  <a:pt x="310041" y="139700"/>
                  <a:pt x="212409" y="160337"/>
                  <a:pt x="133828" y="104775"/>
                </a:cubicBez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" name="グループ化 44"/>
          <p:cNvGrpSpPr/>
          <p:nvPr/>
        </p:nvGrpSpPr>
        <p:grpSpPr>
          <a:xfrm rot="11415028">
            <a:off x="1893972" y="3706728"/>
            <a:ext cx="563796" cy="433537"/>
            <a:chOff x="5364088" y="1928321"/>
            <a:chExt cx="1031304" cy="793032"/>
          </a:xfr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2700000" scaled="1"/>
            <a:tileRect/>
          </a:gradFill>
        </p:grpSpPr>
        <p:sp>
          <p:nvSpPr>
            <p:cNvPr id="46" name="フローチャート: 手作業 45"/>
            <p:cNvSpPr/>
            <p:nvPr/>
          </p:nvSpPr>
          <p:spPr>
            <a:xfrm rot="5400000">
              <a:off x="5797079" y="2086564"/>
              <a:ext cx="720080" cy="476547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/>
            <p:cNvSpPr/>
            <p:nvPr/>
          </p:nvSpPr>
          <p:spPr>
            <a:xfrm>
              <a:off x="5364088" y="1928321"/>
              <a:ext cx="793032" cy="793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フリーフォーム: 図形 28"/>
          <p:cNvSpPr/>
          <p:nvPr/>
        </p:nvSpPr>
        <p:spPr>
          <a:xfrm>
            <a:off x="3208895" y="2432015"/>
            <a:ext cx="234162" cy="280228"/>
          </a:xfrm>
          <a:custGeom>
            <a:avLst/>
            <a:gdLst>
              <a:gd name="connsiteX0" fmla="*/ 0 w 234162"/>
              <a:gd name="connsiteY0" fmla="*/ 161165 h 280228"/>
              <a:gd name="connsiteX1" fmla="*/ 95250 w 234162"/>
              <a:gd name="connsiteY1" fmla="*/ 13528 h 280228"/>
              <a:gd name="connsiteX2" fmla="*/ 202406 w 234162"/>
              <a:gd name="connsiteY2" fmla="*/ 18290 h 280228"/>
              <a:gd name="connsiteX3" fmla="*/ 228600 w 234162"/>
              <a:gd name="connsiteY3" fmla="*/ 115922 h 280228"/>
              <a:gd name="connsiteX4" fmla="*/ 109537 w 234162"/>
              <a:gd name="connsiteY4" fmla="*/ 280228 h 28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162" h="280228">
                <a:moveTo>
                  <a:pt x="0" y="161165"/>
                </a:moveTo>
                <a:cubicBezTo>
                  <a:pt x="30758" y="99252"/>
                  <a:pt x="61516" y="37340"/>
                  <a:pt x="95250" y="13528"/>
                </a:cubicBezTo>
                <a:cubicBezTo>
                  <a:pt x="128984" y="-10284"/>
                  <a:pt x="180181" y="1224"/>
                  <a:pt x="202406" y="18290"/>
                </a:cubicBezTo>
                <a:cubicBezTo>
                  <a:pt x="224631" y="35356"/>
                  <a:pt x="244078" y="72266"/>
                  <a:pt x="228600" y="115922"/>
                </a:cubicBezTo>
                <a:cubicBezTo>
                  <a:pt x="213122" y="159578"/>
                  <a:pt x="161329" y="219903"/>
                  <a:pt x="109537" y="280228"/>
                </a:cubicBez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8" name="グループ化 47"/>
          <p:cNvGrpSpPr/>
          <p:nvPr/>
        </p:nvGrpSpPr>
        <p:grpSpPr>
          <a:xfrm rot="7392837">
            <a:off x="3212036" y="2067464"/>
            <a:ext cx="563796" cy="433537"/>
            <a:chOff x="5364088" y="1928321"/>
            <a:chExt cx="1031304" cy="793032"/>
          </a:xfr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2700000" scaled="1"/>
            <a:tileRect/>
          </a:gradFill>
        </p:grpSpPr>
        <p:sp>
          <p:nvSpPr>
            <p:cNvPr id="49" name="フローチャート: 手作業 48"/>
            <p:cNvSpPr/>
            <p:nvPr/>
          </p:nvSpPr>
          <p:spPr>
            <a:xfrm rot="5400000">
              <a:off x="5797079" y="2086564"/>
              <a:ext cx="720080" cy="476547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楕円 49"/>
            <p:cNvSpPr/>
            <p:nvPr/>
          </p:nvSpPr>
          <p:spPr>
            <a:xfrm>
              <a:off x="5364088" y="1928321"/>
              <a:ext cx="793032" cy="793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6" name="グループ化 145"/>
          <p:cNvGrpSpPr/>
          <p:nvPr/>
        </p:nvGrpSpPr>
        <p:grpSpPr>
          <a:xfrm rot="665221">
            <a:off x="2652334" y="2397333"/>
            <a:ext cx="2572418" cy="657324"/>
            <a:chOff x="2671308" y="2228262"/>
            <a:chExt cx="2572418" cy="657324"/>
          </a:xfrm>
        </p:grpSpPr>
        <p:grpSp>
          <p:nvGrpSpPr>
            <p:cNvPr id="38" name="グループ化 37"/>
            <p:cNvGrpSpPr/>
            <p:nvPr/>
          </p:nvGrpSpPr>
          <p:grpSpPr>
            <a:xfrm>
              <a:off x="3328395" y="2367168"/>
              <a:ext cx="1915331" cy="395471"/>
              <a:chOff x="4024821" y="2367168"/>
              <a:chExt cx="1505797" cy="395471"/>
            </a:xfrm>
          </p:grpSpPr>
          <p:sp>
            <p:nvSpPr>
              <p:cNvPr id="32" name="楕円 31"/>
              <p:cNvSpPr/>
              <p:nvPr/>
            </p:nvSpPr>
            <p:spPr>
              <a:xfrm>
                <a:off x="4024821" y="2367168"/>
                <a:ext cx="395471" cy="39547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楕円 32"/>
              <p:cNvSpPr/>
              <p:nvPr/>
            </p:nvSpPr>
            <p:spPr>
              <a:xfrm>
                <a:off x="4256443" y="2367168"/>
                <a:ext cx="395471" cy="39547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楕円 33"/>
              <p:cNvSpPr/>
              <p:nvPr/>
            </p:nvSpPr>
            <p:spPr>
              <a:xfrm>
                <a:off x="4474168" y="2367168"/>
                <a:ext cx="395471" cy="39547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楕円 34"/>
              <p:cNvSpPr/>
              <p:nvPr/>
            </p:nvSpPr>
            <p:spPr>
              <a:xfrm>
                <a:off x="4705790" y="2367168"/>
                <a:ext cx="395471" cy="39547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楕円 35"/>
              <p:cNvSpPr/>
              <p:nvPr/>
            </p:nvSpPr>
            <p:spPr>
              <a:xfrm>
                <a:off x="4903525" y="2367168"/>
                <a:ext cx="395471" cy="39547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楕円 36"/>
              <p:cNvSpPr/>
              <p:nvPr/>
            </p:nvSpPr>
            <p:spPr>
              <a:xfrm>
                <a:off x="5135147" y="2367168"/>
                <a:ext cx="395471" cy="39547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/>
          </p:nvGrpSpPr>
          <p:grpSpPr>
            <a:xfrm>
              <a:off x="2671308" y="2228262"/>
              <a:ext cx="854822" cy="657324"/>
              <a:chOff x="5364088" y="1928321"/>
              <a:chExt cx="1031304" cy="793032"/>
            </a:xfr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</p:grpSpPr>
          <p:sp>
            <p:nvSpPr>
              <p:cNvPr id="13" name="フローチャート: 手作業 12"/>
              <p:cNvSpPr/>
              <p:nvPr/>
            </p:nvSpPr>
            <p:spPr>
              <a:xfrm rot="5400000">
                <a:off x="5797079" y="2086564"/>
                <a:ext cx="720080" cy="476547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楕円 2"/>
              <p:cNvSpPr/>
              <p:nvPr/>
            </p:nvSpPr>
            <p:spPr>
              <a:xfrm>
                <a:off x="5364088" y="1928321"/>
                <a:ext cx="793032" cy="7930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56" name="四角形: 角を丸くする 5"/>
          <p:cNvSpPr/>
          <p:nvPr/>
        </p:nvSpPr>
        <p:spPr>
          <a:xfrm>
            <a:off x="4855890" y="1408072"/>
            <a:ext cx="1984518" cy="3253751"/>
          </a:xfrm>
          <a:custGeom>
            <a:avLst/>
            <a:gdLst>
              <a:gd name="connsiteX0" fmla="*/ 0 w 2016224"/>
              <a:gd name="connsiteY0" fmla="*/ 336044 h 3238500"/>
              <a:gd name="connsiteX1" fmla="*/ 336044 w 2016224"/>
              <a:gd name="connsiteY1" fmla="*/ 0 h 3238500"/>
              <a:gd name="connsiteX2" fmla="*/ 1680180 w 2016224"/>
              <a:gd name="connsiteY2" fmla="*/ 0 h 3238500"/>
              <a:gd name="connsiteX3" fmla="*/ 2016224 w 2016224"/>
              <a:gd name="connsiteY3" fmla="*/ 336044 h 3238500"/>
              <a:gd name="connsiteX4" fmla="*/ 2016224 w 2016224"/>
              <a:gd name="connsiteY4" fmla="*/ 2902456 h 3238500"/>
              <a:gd name="connsiteX5" fmla="*/ 1680180 w 2016224"/>
              <a:gd name="connsiteY5" fmla="*/ 3238500 h 3238500"/>
              <a:gd name="connsiteX6" fmla="*/ 336044 w 2016224"/>
              <a:gd name="connsiteY6" fmla="*/ 3238500 h 3238500"/>
              <a:gd name="connsiteX7" fmla="*/ 0 w 2016224"/>
              <a:gd name="connsiteY7" fmla="*/ 2902456 h 3238500"/>
              <a:gd name="connsiteX8" fmla="*/ 0 w 2016224"/>
              <a:gd name="connsiteY8" fmla="*/ 336044 h 3238500"/>
              <a:gd name="connsiteX0" fmla="*/ 0 w 2016224"/>
              <a:gd name="connsiteY0" fmla="*/ 336044 h 3238500"/>
              <a:gd name="connsiteX1" fmla="*/ 336044 w 2016224"/>
              <a:gd name="connsiteY1" fmla="*/ 0 h 3238500"/>
              <a:gd name="connsiteX2" fmla="*/ 1680180 w 2016224"/>
              <a:gd name="connsiteY2" fmla="*/ 0 h 3238500"/>
              <a:gd name="connsiteX3" fmla="*/ 2016224 w 2016224"/>
              <a:gd name="connsiteY3" fmla="*/ 336044 h 3238500"/>
              <a:gd name="connsiteX4" fmla="*/ 2016224 w 2016224"/>
              <a:gd name="connsiteY4" fmla="*/ 2902456 h 3238500"/>
              <a:gd name="connsiteX5" fmla="*/ 1680180 w 2016224"/>
              <a:gd name="connsiteY5" fmla="*/ 3238500 h 3238500"/>
              <a:gd name="connsiteX6" fmla="*/ 336044 w 2016224"/>
              <a:gd name="connsiteY6" fmla="*/ 3238500 h 3238500"/>
              <a:gd name="connsiteX7" fmla="*/ 0 w 2016224"/>
              <a:gd name="connsiteY7" fmla="*/ 2902456 h 3238500"/>
              <a:gd name="connsiteX8" fmla="*/ 114896 w 2016224"/>
              <a:gd name="connsiteY8" fmla="*/ 1576388 h 3238500"/>
              <a:gd name="connsiteX9" fmla="*/ 0 w 2016224"/>
              <a:gd name="connsiteY9" fmla="*/ 336044 h 3238500"/>
              <a:gd name="connsiteX0" fmla="*/ 0 w 2016224"/>
              <a:gd name="connsiteY0" fmla="*/ 336044 h 3238500"/>
              <a:gd name="connsiteX1" fmla="*/ 336044 w 2016224"/>
              <a:gd name="connsiteY1" fmla="*/ 0 h 3238500"/>
              <a:gd name="connsiteX2" fmla="*/ 1680180 w 2016224"/>
              <a:gd name="connsiteY2" fmla="*/ 0 h 3238500"/>
              <a:gd name="connsiteX3" fmla="*/ 2016224 w 2016224"/>
              <a:gd name="connsiteY3" fmla="*/ 336044 h 3238500"/>
              <a:gd name="connsiteX4" fmla="*/ 1900833 w 2016224"/>
              <a:gd name="connsiteY4" fmla="*/ 1490663 h 3238500"/>
              <a:gd name="connsiteX5" fmla="*/ 2016224 w 2016224"/>
              <a:gd name="connsiteY5" fmla="*/ 2902456 h 3238500"/>
              <a:gd name="connsiteX6" fmla="*/ 1680180 w 2016224"/>
              <a:gd name="connsiteY6" fmla="*/ 3238500 h 3238500"/>
              <a:gd name="connsiteX7" fmla="*/ 336044 w 2016224"/>
              <a:gd name="connsiteY7" fmla="*/ 3238500 h 3238500"/>
              <a:gd name="connsiteX8" fmla="*/ 0 w 2016224"/>
              <a:gd name="connsiteY8" fmla="*/ 2902456 h 3238500"/>
              <a:gd name="connsiteX9" fmla="*/ 114896 w 2016224"/>
              <a:gd name="connsiteY9" fmla="*/ 1576388 h 3238500"/>
              <a:gd name="connsiteX10" fmla="*/ 0 w 2016224"/>
              <a:gd name="connsiteY10" fmla="*/ 336044 h 3238500"/>
              <a:gd name="connsiteX0" fmla="*/ 0 w 2016224"/>
              <a:gd name="connsiteY0" fmla="*/ 450344 h 3352800"/>
              <a:gd name="connsiteX1" fmla="*/ 507494 w 2016224"/>
              <a:gd name="connsiteY1" fmla="*/ 0 h 3352800"/>
              <a:gd name="connsiteX2" fmla="*/ 1680180 w 2016224"/>
              <a:gd name="connsiteY2" fmla="*/ 114300 h 3352800"/>
              <a:gd name="connsiteX3" fmla="*/ 2016224 w 2016224"/>
              <a:gd name="connsiteY3" fmla="*/ 450344 h 3352800"/>
              <a:gd name="connsiteX4" fmla="*/ 1900833 w 2016224"/>
              <a:gd name="connsiteY4" fmla="*/ 1604963 h 3352800"/>
              <a:gd name="connsiteX5" fmla="*/ 2016224 w 2016224"/>
              <a:gd name="connsiteY5" fmla="*/ 3016756 h 3352800"/>
              <a:gd name="connsiteX6" fmla="*/ 1680180 w 2016224"/>
              <a:gd name="connsiteY6" fmla="*/ 3352800 h 3352800"/>
              <a:gd name="connsiteX7" fmla="*/ 336044 w 2016224"/>
              <a:gd name="connsiteY7" fmla="*/ 3352800 h 3352800"/>
              <a:gd name="connsiteX8" fmla="*/ 0 w 2016224"/>
              <a:gd name="connsiteY8" fmla="*/ 3016756 h 3352800"/>
              <a:gd name="connsiteX9" fmla="*/ 114896 w 2016224"/>
              <a:gd name="connsiteY9" fmla="*/ 1690688 h 3352800"/>
              <a:gd name="connsiteX10" fmla="*/ 0 w 2016224"/>
              <a:gd name="connsiteY10" fmla="*/ 450344 h 3352800"/>
              <a:gd name="connsiteX0" fmla="*/ 0 w 2016224"/>
              <a:gd name="connsiteY0" fmla="*/ 456573 h 3359029"/>
              <a:gd name="connsiteX1" fmla="*/ 507494 w 2016224"/>
              <a:gd name="connsiteY1" fmla="*/ 6229 h 3359029"/>
              <a:gd name="connsiteX2" fmla="*/ 1680180 w 2016224"/>
              <a:gd name="connsiteY2" fmla="*/ 120529 h 3359029"/>
              <a:gd name="connsiteX3" fmla="*/ 2016224 w 2016224"/>
              <a:gd name="connsiteY3" fmla="*/ 456573 h 3359029"/>
              <a:gd name="connsiteX4" fmla="*/ 1900833 w 2016224"/>
              <a:gd name="connsiteY4" fmla="*/ 1611192 h 3359029"/>
              <a:gd name="connsiteX5" fmla="*/ 2016224 w 2016224"/>
              <a:gd name="connsiteY5" fmla="*/ 3022985 h 3359029"/>
              <a:gd name="connsiteX6" fmla="*/ 1680180 w 2016224"/>
              <a:gd name="connsiteY6" fmla="*/ 3359029 h 3359029"/>
              <a:gd name="connsiteX7" fmla="*/ 336044 w 2016224"/>
              <a:gd name="connsiteY7" fmla="*/ 3359029 h 3359029"/>
              <a:gd name="connsiteX8" fmla="*/ 0 w 2016224"/>
              <a:gd name="connsiteY8" fmla="*/ 3022985 h 3359029"/>
              <a:gd name="connsiteX9" fmla="*/ 114896 w 2016224"/>
              <a:gd name="connsiteY9" fmla="*/ 1696917 h 3359029"/>
              <a:gd name="connsiteX10" fmla="*/ 0 w 2016224"/>
              <a:gd name="connsiteY10" fmla="*/ 456573 h 3359029"/>
              <a:gd name="connsiteX0" fmla="*/ 0 w 2016224"/>
              <a:gd name="connsiteY0" fmla="*/ 477162 h 3379618"/>
              <a:gd name="connsiteX1" fmla="*/ 507494 w 2016224"/>
              <a:gd name="connsiteY1" fmla="*/ 26818 h 3379618"/>
              <a:gd name="connsiteX2" fmla="*/ 1423005 w 2016224"/>
              <a:gd name="connsiteY2" fmla="*/ 26818 h 3379618"/>
              <a:gd name="connsiteX3" fmla="*/ 2016224 w 2016224"/>
              <a:gd name="connsiteY3" fmla="*/ 477162 h 3379618"/>
              <a:gd name="connsiteX4" fmla="*/ 1900833 w 2016224"/>
              <a:gd name="connsiteY4" fmla="*/ 1631781 h 3379618"/>
              <a:gd name="connsiteX5" fmla="*/ 2016224 w 2016224"/>
              <a:gd name="connsiteY5" fmla="*/ 3043574 h 3379618"/>
              <a:gd name="connsiteX6" fmla="*/ 1680180 w 2016224"/>
              <a:gd name="connsiteY6" fmla="*/ 3379618 h 3379618"/>
              <a:gd name="connsiteX7" fmla="*/ 336044 w 2016224"/>
              <a:gd name="connsiteY7" fmla="*/ 3379618 h 3379618"/>
              <a:gd name="connsiteX8" fmla="*/ 0 w 2016224"/>
              <a:gd name="connsiteY8" fmla="*/ 3043574 h 3379618"/>
              <a:gd name="connsiteX9" fmla="*/ 114896 w 2016224"/>
              <a:gd name="connsiteY9" fmla="*/ 1717506 h 3379618"/>
              <a:gd name="connsiteX10" fmla="*/ 0 w 2016224"/>
              <a:gd name="connsiteY10" fmla="*/ 477162 h 3379618"/>
              <a:gd name="connsiteX0" fmla="*/ 0 w 2016224"/>
              <a:gd name="connsiteY0" fmla="*/ 477162 h 3379618"/>
              <a:gd name="connsiteX1" fmla="*/ 507494 w 2016224"/>
              <a:gd name="connsiteY1" fmla="*/ 26818 h 3379618"/>
              <a:gd name="connsiteX2" fmla="*/ 1423005 w 2016224"/>
              <a:gd name="connsiteY2" fmla="*/ 26818 h 3379618"/>
              <a:gd name="connsiteX3" fmla="*/ 2016224 w 2016224"/>
              <a:gd name="connsiteY3" fmla="*/ 477162 h 3379618"/>
              <a:gd name="connsiteX4" fmla="*/ 1900833 w 2016224"/>
              <a:gd name="connsiteY4" fmla="*/ 1631781 h 3379618"/>
              <a:gd name="connsiteX5" fmla="*/ 2016224 w 2016224"/>
              <a:gd name="connsiteY5" fmla="*/ 3043574 h 3379618"/>
              <a:gd name="connsiteX6" fmla="*/ 1680180 w 2016224"/>
              <a:gd name="connsiteY6" fmla="*/ 3379618 h 3379618"/>
              <a:gd name="connsiteX7" fmla="*/ 336044 w 2016224"/>
              <a:gd name="connsiteY7" fmla="*/ 3379618 h 3379618"/>
              <a:gd name="connsiteX8" fmla="*/ 0 w 2016224"/>
              <a:gd name="connsiteY8" fmla="*/ 3043574 h 3379618"/>
              <a:gd name="connsiteX9" fmla="*/ 114896 w 2016224"/>
              <a:gd name="connsiteY9" fmla="*/ 1717506 h 3379618"/>
              <a:gd name="connsiteX10" fmla="*/ 0 w 2016224"/>
              <a:gd name="connsiteY10" fmla="*/ 477162 h 3379618"/>
              <a:gd name="connsiteX0" fmla="*/ 0 w 2016224"/>
              <a:gd name="connsiteY0" fmla="*/ 477162 h 3465343"/>
              <a:gd name="connsiteX1" fmla="*/ 507494 w 2016224"/>
              <a:gd name="connsiteY1" fmla="*/ 26818 h 3465343"/>
              <a:gd name="connsiteX2" fmla="*/ 1423005 w 2016224"/>
              <a:gd name="connsiteY2" fmla="*/ 26818 h 3465343"/>
              <a:gd name="connsiteX3" fmla="*/ 2016224 w 2016224"/>
              <a:gd name="connsiteY3" fmla="*/ 477162 h 3465343"/>
              <a:gd name="connsiteX4" fmla="*/ 1900833 w 2016224"/>
              <a:gd name="connsiteY4" fmla="*/ 1631781 h 3465343"/>
              <a:gd name="connsiteX5" fmla="*/ 2016224 w 2016224"/>
              <a:gd name="connsiteY5" fmla="*/ 3043574 h 3465343"/>
              <a:gd name="connsiteX6" fmla="*/ 1680180 w 2016224"/>
              <a:gd name="connsiteY6" fmla="*/ 3379618 h 3465343"/>
              <a:gd name="connsiteX7" fmla="*/ 650369 w 2016224"/>
              <a:gd name="connsiteY7" fmla="*/ 3465343 h 3465343"/>
              <a:gd name="connsiteX8" fmla="*/ 0 w 2016224"/>
              <a:gd name="connsiteY8" fmla="*/ 3043574 h 3465343"/>
              <a:gd name="connsiteX9" fmla="*/ 114896 w 2016224"/>
              <a:gd name="connsiteY9" fmla="*/ 1717506 h 3465343"/>
              <a:gd name="connsiteX10" fmla="*/ 0 w 2016224"/>
              <a:gd name="connsiteY10" fmla="*/ 477162 h 3465343"/>
              <a:gd name="connsiteX0" fmla="*/ 0 w 2016224"/>
              <a:gd name="connsiteY0" fmla="*/ 477162 h 3479631"/>
              <a:gd name="connsiteX1" fmla="*/ 507494 w 2016224"/>
              <a:gd name="connsiteY1" fmla="*/ 26818 h 3479631"/>
              <a:gd name="connsiteX2" fmla="*/ 1423005 w 2016224"/>
              <a:gd name="connsiteY2" fmla="*/ 26818 h 3479631"/>
              <a:gd name="connsiteX3" fmla="*/ 2016224 w 2016224"/>
              <a:gd name="connsiteY3" fmla="*/ 477162 h 3479631"/>
              <a:gd name="connsiteX4" fmla="*/ 1900833 w 2016224"/>
              <a:gd name="connsiteY4" fmla="*/ 1631781 h 3479631"/>
              <a:gd name="connsiteX5" fmla="*/ 2016224 w 2016224"/>
              <a:gd name="connsiteY5" fmla="*/ 3043574 h 3479631"/>
              <a:gd name="connsiteX6" fmla="*/ 1508730 w 2016224"/>
              <a:gd name="connsiteY6" fmla="*/ 3479631 h 3479631"/>
              <a:gd name="connsiteX7" fmla="*/ 650369 w 2016224"/>
              <a:gd name="connsiteY7" fmla="*/ 3465343 h 3479631"/>
              <a:gd name="connsiteX8" fmla="*/ 0 w 2016224"/>
              <a:gd name="connsiteY8" fmla="*/ 3043574 h 3479631"/>
              <a:gd name="connsiteX9" fmla="*/ 114896 w 2016224"/>
              <a:gd name="connsiteY9" fmla="*/ 1717506 h 3479631"/>
              <a:gd name="connsiteX10" fmla="*/ 0 w 2016224"/>
              <a:gd name="connsiteY10" fmla="*/ 477162 h 3479631"/>
              <a:gd name="connsiteX0" fmla="*/ 0 w 2016224"/>
              <a:gd name="connsiteY0" fmla="*/ 477162 h 3479631"/>
              <a:gd name="connsiteX1" fmla="*/ 507494 w 2016224"/>
              <a:gd name="connsiteY1" fmla="*/ 26818 h 3479631"/>
              <a:gd name="connsiteX2" fmla="*/ 1423005 w 2016224"/>
              <a:gd name="connsiteY2" fmla="*/ 26818 h 3479631"/>
              <a:gd name="connsiteX3" fmla="*/ 2016224 w 2016224"/>
              <a:gd name="connsiteY3" fmla="*/ 477162 h 3479631"/>
              <a:gd name="connsiteX4" fmla="*/ 1900833 w 2016224"/>
              <a:gd name="connsiteY4" fmla="*/ 1631781 h 3479631"/>
              <a:gd name="connsiteX5" fmla="*/ 2016224 w 2016224"/>
              <a:gd name="connsiteY5" fmla="*/ 3043574 h 3479631"/>
              <a:gd name="connsiteX6" fmla="*/ 1508730 w 2016224"/>
              <a:gd name="connsiteY6" fmla="*/ 3479631 h 3479631"/>
              <a:gd name="connsiteX7" fmla="*/ 650369 w 2016224"/>
              <a:gd name="connsiteY7" fmla="*/ 3465343 h 3479631"/>
              <a:gd name="connsiteX8" fmla="*/ 0 w 2016224"/>
              <a:gd name="connsiteY8" fmla="*/ 3043574 h 3479631"/>
              <a:gd name="connsiteX9" fmla="*/ 114896 w 2016224"/>
              <a:gd name="connsiteY9" fmla="*/ 1717506 h 3479631"/>
              <a:gd name="connsiteX10" fmla="*/ 0 w 2016224"/>
              <a:gd name="connsiteY10" fmla="*/ 477162 h 3479631"/>
              <a:gd name="connsiteX0" fmla="*/ 0 w 2016224"/>
              <a:gd name="connsiteY0" fmla="*/ 477162 h 3500554"/>
              <a:gd name="connsiteX1" fmla="*/ 507494 w 2016224"/>
              <a:gd name="connsiteY1" fmla="*/ 26818 h 3500554"/>
              <a:gd name="connsiteX2" fmla="*/ 1423005 w 2016224"/>
              <a:gd name="connsiteY2" fmla="*/ 26818 h 3500554"/>
              <a:gd name="connsiteX3" fmla="*/ 2016224 w 2016224"/>
              <a:gd name="connsiteY3" fmla="*/ 477162 h 3500554"/>
              <a:gd name="connsiteX4" fmla="*/ 1900833 w 2016224"/>
              <a:gd name="connsiteY4" fmla="*/ 1631781 h 3500554"/>
              <a:gd name="connsiteX5" fmla="*/ 2016224 w 2016224"/>
              <a:gd name="connsiteY5" fmla="*/ 3043574 h 3500554"/>
              <a:gd name="connsiteX6" fmla="*/ 1508730 w 2016224"/>
              <a:gd name="connsiteY6" fmla="*/ 3479631 h 3500554"/>
              <a:gd name="connsiteX7" fmla="*/ 650369 w 2016224"/>
              <a:gd name="connsiteY7" fmla="*/ 3465343 h 3500554"/>
              <a:gd name="connsiteX8" fmla="*/ 0 w 2016224"/>
              <a:gd name="connsiteY8" fmla="*/ 3043574 h 3500554"/>
              <a:gd name="connsiteX9" fmla="*/ 114896 w 2016224"/>
              <a:gd name="connsiteY9" fmla="*/ 1717506 h 3500554"/>
              <a:gd name="connsiteX10" fmla="*/ 0 w 2016224"/>
              <a:gd name="connsiteY10" fmla="*/ 477162 h 3500554"/>
              <a:gd name="connsiteX0" fmla="*/ 0 w 2016224"/>
              <a:gd name="connsiteY0" fmla="*/ 477162 h 3526124"/>
              <a:gd name="connsiteX1" fmla="*/ 507494 w 2016224"/>
              <a:gd name="connsiteY1" fmla="*/ 26818 h 3526124"/>
              <a:gd name="connsiteX2" fmla="*/ 1423005 w 2016224"/>
              <a:gd name="connsiteY2" fmla="*/ 26818 h 3526124"/>
              <a:gd name="connsiteX3" fmla="*/ 2016224 w 2016224"/>
              <a:gd name="connsiteY3" fmla="*/ 477162 h 3526124"/>
              <a:gd name="connsiteX4" fmla="*/ 1900833 w 2016224"/>
              <a:gd name="connsiteY4" fmla="*/ 1631781 h 3526124"/>
              <a:gd name="connsiteX5" fmla="*/ 2016224 w 2016224"/>
              <a:gd name="connsiteY5" fmla="*/ 3043574 h 3526124"/>
              <a:gd name="connsiteX6" fmla="*/ 1508730 w 2016224"/>
              <a:gd name="connsiteY6" fmla="*/ 3479631 h 3526124"/>
              <a:gd name="connsiteX7" fmla="*/ 650369 w 2016224"/>
              <a:gd name="connsiteY7" fmla="*/ 3465343 h 3526124"/>
              <a:gd name="connsiteX8" fmla="*/ 0 w 2016224"/>
              <a:gd name="connsiteY8" fmla="*/ 3043574 h 3526124"/>
              <a:gd name="connsiteX9" fmla="*/ 114896 w 2016224"/>
              <a:gd name="connsiteY9" fmla="*/ 1717506 h 3526124"/>
              <a:gd name="connsiteX10" fmla="*/ 0 w 2016224"/>
              <a:gd name="connsiteY10" fmla="*/ 477162 h 3526124"/>
              <a:gd name="connsiteX0" fmla="*/ 0 w 2016224"/>
              <a:gd name="connsiteY0" fmla="*/ 477162 h 3526124"/>
              <a:gd name="connsiteX1" fmla="*/ 507494 w 2016224"/>
              <a:gd name="connsiteY1" fmla="*/ 26818 h 3526124"/>
              <a:gd name="connsiteX2" fmla="*/ 1423005 w 2016224"/>
              <a:gd name="connsiteY2" fmla="*/ 26818 h 3526124"/>
              <a:gd name="connsiteX3" fmla="*/ 2016224 w 2016224"/>
              <a:gd name="connsiteY3" fmla="*/ 477162 h 3526124"/>
              <a:gd name="connsiteX4" fmla="*/ 1900833 w 2016224"/>
              <a:gd name="connsiteY4" fmla="*/ 1631781 h 3526124"/>
              <a:gd name="connsiteX5" fmla="*/ 2016224 w 2016224"/>
              <a:gd name="connsiteY5" fmla="*/ 3043574 h 3526124"/>
              <a:gd name="connsiteX6" fmla="*/ 1508730 w 2016224"/>
              <a:gd name="connsiteY6" fmla="*/ 3479631 h 3526124"/>
              <a:gd name="connsiteX7" fmla="*/ 650369 w 2016224"/>
              <a:gd name="connsiteY7" fmla="*/ 3465343 h 3526124"/>
              <a:gd name="connsiteX8" fmla="*/ 0 w 2016224"/>
              <a:gd name="connsiteY8" fmla="*/ 3043574 h 3526124"/>
              <a:gd name="connsiteX9" fmla="*/ 114896 w 2016224"/>
              <a:gd name="connsiteY9" fmla="*/ 1717506 h 3526124"/>
              <a:gd name="connsiteX10" fmla="*/ 0 w 2016224"/>
              <a:gd name="connsiteY10" fmla="*/ 477162 h 3526124"/>
              <a:gd name="connsiteX0" fmla="*/ 0 w 2016224"/>
              <a:gd name="connsiteY0" fmla="*/ 477162 h 3526124"/>
              <a:gd name="connsiteX1" fmla="*/ 507494 w 2016224"/>
              <a:gd name="connsiteY1" fmla="*/ 26818 h 3526124"/>
              <a:gd name="connsiteX2" fmla="*/ 1423005 w 2016224"/>
              <a:gd name="connsiteY2" fmla="*/ 26818 h 3526124"/>
              <a:gd name="connsiteX3" fmla="*/ 2016224 w 2016224"/>
              <a:gd name="connsiteY3" fmla="*/ 477162 h 3526124"/>
              <a:gd name="connsiteX4" fmla="*/ 1900833 w 2016224"/>
              <a:gd name="connsiteY4" fmla="*/ 1631781 h 3526124"/>
              <a:gd name="connsiteX5" fmla="*/ 2016224 w 2016224"/>
              <a:gd name="connsiteY5" fmla="*/ 3043574 h 3526124"/>
              <a:gd name="connsiteX6" fmla="*/ 1508730 w 2016224"/>
              <a:gd name="connsiteY6" fmla="*/ 3479631 h 3526124"/>
              <a:gd name="connsiteX7" fmla="*/ 650369 w 2016224"/>
              <a:gd name="connsiteY7" fmla="*/ 3465343 h 3526124"/>
              <a:gd name="connsiteX8" fmla="*/ 42862 w 2016224"/>
              <a:gd name="connsiteY8" fmla="*/ 2986424 h 3526124"/>
              <a:gd name="connsiteX9" fmla="*/ 114896 w 2016224"/>
              <a:gd name="connsiteY9" fmla="*/ 1717506 h 3526124"/>
              <a:gd name="connsiteX10" fmla="*/ 0 w 2016224"/>
              <a:gd name="connsiteY10" fmla="*/ 477162 h 3526124"/>
              <a:gd name="connsiteX0" fmla="*/ 0 w 2016224"/>
              <a:gd name="connsiteY0" fmla="*/ 477162 h 3526124"/>
              <a:gd name="connsiteX1" fmla="*/ 507494 w 2016224"/>
              <a:gd name="connsiteY1" fmla="*/ 26818 h 3526124"/>
              <a:gd name="connsiteX2" fmla="*/ 1423005 w 2016224"/>
              <a:gd name="connsiteY2" fmla="*/ 26818 h 3526124"/>
              <a:gd name="connsiteX3" fmla="*/ 2016224 w 2016224"/>
              <a:gd name="connsiteY3" fmla="*/ 477162 h 3526124"/>
              <a:gd name="connsiteX4" fmla="*/ 1900833 w 2016224"/>
              <a:gd name="connsiteY4" fmla="*/ 1631781 h 3526124"/>
              <a:gd name="connsiteX5" fmla="*/ 2016224 w 2016224"/>
              <a:gd name="connsiteY5" fmla="*/ 3043574 h 3526124"/>
              <a:gd name="connsiteX6" fmla="*/ 1508730 w 2016224"/>
              <a:gd name="connsiteY6" fmla="*/ 3479631 h 3526124"/>
              <a:gd name="connsiteX7" fmla="*/ 650369 w 2016224"/>
              <a:gd name="connsiteY7" fmla="*/ 3465343 h 3526124"/>
              <a:gd name="connsiteX8" fmla="*/ 42862 w 2016224"/>
              <a:gd name="connsiteY8" fmla="*/ 2986424 h 3526124"/>
              <a:gd name="connsiteX9" fmla="*/ 72034 w 2016224"/>
              <a:gd name="connsiteY9" fmla="*/ 1703218 h 3526124"/>
              <a:gd name="connsiteX10" fmla="*/ 0 w 2016224"/>
              <a:gd name="connsiteY10" fmla="*/ 477162 h 3526124"/>
              <a:gd name="connsiteX0" fmla="*/ 0 w 2016224"/>
              <a:gd name="connsiteY0" fmla="*/ 477162 h 3526124"/>
              <a:gd name="connsiteX1" fmla="*/ 507494 w 2016224"/>
              <a:gd name="connsiteY1" fmla="*/ 26818 h 3526124"/>
              <a:gd name="connsiteX2" fmla="*/ 1423005 w 2016224"/>
              <a:gd name="connsiteY2" fmla="*/ 26818 h 3526124"/>
              <a:gd name="connsiteX3" fmla="*/ 2016224 w 2016224"/>
              <a:gd name="connsiteY3" fmla="*/ 477162 h 3526124"/>
              <a:gd name="connsiteX4" fmla="*/ 1929408 w 2016224"/>
              <a:gd name="connsiteY4" fmla="*/ 1646068 h 3526124"/>
              <a:gd name="connsiteX5" fmla="*/ 2016224 w 2016224"/>
              <a:gd name="connsiteY5" fmla="*/ 3043574 h 3526124"/>
              <a:gd name="connsiteX6" fmla="*/ 1508730 w 2016224"/>
              <a:gd name="connsiteY6" fmla="*/ 3479631 h 3526124"/>
              <a:gd name="connsiteX7" fmla="*/ 650369 w 2016224"/>
              <a:gd name="connsiteY7" fmla="*/ 3465343 h 3526124"/>
              <a:gd name="connsiteX8" fmla="*/ 42862 w 2016224"/>
              <a:gd name="connsiteY8" fmla="*/ 2986424 h 3526124"/>
              <a:gd name="connsiteX9" fmla="*/ 72034 w 2016224"/>
              <a:gd name="connsiteY9" fmla="*/ 1703218 h 3526124"/>
              <a:gd name="connsiteX10" fmla="*/ 0 w 2016224"/>
              <a:gd name="connsiteY10" fmla="*/ 477162 h 3526124"/>
              <a:gd name="connsiteX0" fmla="*/ 0 w 2016224"/>
              <a:gd name="connsiteY0" fmla="*/ 542834 h 3591796"/>
              <a:gd name="connsiteX1" fmla="*/ 507494 w 2016224"/>
              <a:gd name="connsiteY1" fmla="*/ 92490 h 3591796"/>
              <a:gd name="connsiteX2" fmla="*/ 944141 w 2016224"/>
              <a:gd name="connsiteY2" fmla="*/ 0 h 3591796"/>
              <a:gd name="connsiteX3" fmla="*/ 1423005 w 2016224"/>
              <a:gd name="connsiteY3" fmla="*/ 92490 h 3591796"/>
              <a:gd name="connsiteX4" fmla="*/ 2016224 w 2016224"/>
              <a:gd name="connsiteY4" fmla="*/ 542834 h 3591796"/>
              <a:gd name="connsiteX5" fmla="*/ 1929408 w 2016224"/>
              <a:gd name="connsiteY5" fmla="*/ 1711740 h 3591796"/>
              <a:gd name="connsiteX6" fmla="*/ 2016224 w 2016224"/>
              <a:gd name="connsiteY6" fmla="*/ 3109246 h 3591796"/>
              <a:gd name="connsiteX7" fmla="*/ 1508730 w 2016224"/>
              <a:gd name="connsiteY7" fmla="*/ 3545303 h 3591796"/>
              <a:gd name="connsiteX8" fmla="*/ 650369 w 2016224"/>
              <a:gd name="connsiteY8" fmla="*/ 3531015 h 3591796"/>
              <a:gd name="connsiteX9" fmla="*/ 42862 w 2016224"/>
              <a:gd name="connsiteY9" fmla="*/ 3052096 h 3591796"/>
              <a:gd name="connsiteX10" fmla="*/ 72034 w 2016224"/>
              <a:gd name="connsiteY10" fmla="*/ 1768890 h 3591796"/>
              <a:gd name="connsiteX11" fmla="*/ 0 w 2016224"/>
              <a:gd name="connsiteY11" fmla="*/ 542834 h 3591796"/>
              <a:gd name="connsiteX0" fmla="*/ 0 w 2016224"/>
              <a:gd name="connsiteY0" fmla="*/ 542834 h 3591796"/>
              <a:gd name="connsiteX1" fmla="*/ 507494 w 2016224"/>
              <a:gd name="connsiteY1" fmla="*/ 92490 h 3591796"/>
              <a:gd name="connsiteX2" fmla="*/ 944141 w 2016224"/>
              <a:gd name="connsiteY2" fmla="*/ 0 h 3591796"/>
              <a:gd name="connsiteX3" fmla="*/ 1494442 w 2016224"/>
              <a:gd name="connsiteY3" fmla="*/ 92489 h 3591796"/>
              <a:gd name="connsiteX4" fmla="*/ 2016224 w 2016224"/>
              <a:gd name="connsiteY4" fmla="*/ 542834 h 3591796"/>
              <a:gd name="connsiteX5" fmla="*/ 1929408 w 2016224"/>
              <a:gd name="connsiteY5" fmla="*/ 1711740 h 3591796"/>
              <a:gd name="connsiteX6" fmla="*/ 2016224 w 2016224"/>
              <a:gd name="connsiteY6" fmla="*/ 3109246 h 3591796"/>
              <a:gd name="connsiteX7" fmla="*/ 1508730 w 2016224"/>
              <a:gd name="connsiteY7" fmla="*/ 3545303 h 3591796"/>
              <a:gd name="connsiteX8" fmla="*/ 650369 w 2016224"/>
              <a:gd name="connsiteY8" fmla="*/ 3531015 h 3591796"/>
              <a:gd name="connsiteX9" fmla="*/ 42862 w 2016224"/>
              <a:gd name="connsiteY9" fmla="*/ 3052096 h 3591796"/>
              <a:gd name="connsiteX10" fmla="*/ 72034 w 2016224"/>
              <a:gd name="connsiteY10" fmla="*/ 1768890 h 3591796"/>
              <a:gd name="connsiteX11" fmla="*/ 0 w 2016224"/>
              <a:gd name="connsiteY11" fmla="*/ 542834 h 3591796"/>
              <a:gd name="connsiteX0" fmla="*/ 0 w 2016224"/>
              <a:gd name="connsiteY0" fmla="*/ 542834 h 3591796"/>
              <a:gd name="connsiteX1" fmla="*/ 436057 w 2016224"/>
              <a:gd name="connsiteY1" fmla="*/ 92489 h 3591796"/>
              <a:gd name="connsiteX2" fmla="*/ 944141 w 2016224"/>
              <a:gd name="connsiteY2" fmla="*/ 0 h 3591796"/>
              <a:gd name="connsiteX3" fmla="*/ 1494442 w 2016224"/>
              <a:gd name="connsiteY3" fmla="*/ 92489 h 3591796"/>
              <a:gd name="connsiteX4" fmla="*/ 2016224 w 2016224"/>
              <a:gd name="connsiteY4" fmla="*/ 542834 h 3591796"/>
              <a:gd name="connsiteX5" fmla="*/ 1929408 w 2016224"/>
              <a:gd name="connsiteY5" fmla="*/ 1711740 h 3591796"/>
              <a:gd name="connsiteX6" fmla="*/ 2016224 w 2016224"/>
              <a:gd name="connsiteY6" fmla="*/ 3109246 h 3591796"/>
              <a:gd name="connsiteX7" fmla="*/ 1508730 w 2016224"/>
              <a:gd name="connsiteY7" fmla="*/ 3545303 h 3591796"/>
              <a:gd name="connsiteX8" fmla="*/ 650369 w 2016224"/>
              <a:gd name="connsiteY8" fmla="*/ 3531015 h 3591796"/>
              <a:gd name="connsiteX9" fmla="*/ 42862 w 2016224"/>
              <a:gd name="connsiteY9" fmla="*/ 3052096 h 3591796"/>
              <a:gd name="connsiteX10" fmla="*/ 72034 w 2016224"/>
              <a:gd name="connsiteY10" fmla="*/ 1768890 h 3591796"/>
              <a:gd name="connsiteX11" fmla="*/ 0 w 2016224"/>
              <a:gd name="connsiteY11" fmla="*/ 542834 h 3591796"/>
              <a:gd name="connsiteX0" fmla="*/ 0 w 2016224"/>
              <a:gd name="connsiteY0" fmla="*/ 587483 h 3591796"/>
              <a:gd name="connsiteX1" fmla="*/ 436057 w 2016224"/>
              <a:gd name="connsiteY1" fmla="*/ 92489 h 3591796"/>
              <a:gd name="connsiteX2" fmla="*/ 944141 w 2016224"/>
              <a:gd name="connsiteY2" fmla="*/ 0 h 3591796"/>
              <a:gd name="connsiteX3" fmla="*/ 1494442 w 2016224"/>
              <a:gd name="connsiteY3" fmla="*/ 92489 h 3591796"/>
              <a:gd name="connsiteX4" fmla="*/ 2016224 w 2016224"/>
              <a:gd name="connsiteY4" fmla="*/ 542834 h 3591796"/>
              <a:gd name="connsiteX5" fmla="*/ 1929408 w 2016224"/>
              <a:gd name="connsiteY5" fmla="*/ 1711740 h 3591796"/>
              <a:gd name="connsiteX6" fmla="*/ 2016224 w 2016224"/>
              <a:gd name="connsiteY6" fmla="*/ 3109246 h 3591796"/>
              <a:gd name="connsiteX7" fmla="*/ 1508730 w 2016224"/>
              <a:gd name="connsiteY7" fmla="*/ 3545303 h 3591796"/>
              <a:gd name="connsiteX8" fmla="*/ 650369 w 2016224"/>
              <a:gd name="connsiteY8" fmla="*/ 3531015 h 3591796"/>
              <a:gd name="connsiteX9" fmla="*/ 42862 w 2016224"/>
              <a:gd name="connsiteY9" fmla="*/ 3052096 h 3591796"/>
              <a:gd name="connsiteX10" fmla="*/ 72034 w 2016224"/>
              <a:gd name="connsiteY10" fmla="*/ 1768890 h 3591796"/>
              <a:gd name="connsiteX11" fmla="*/ 0 w 2016224"/>
              <a:gd name="connsiteY11" fmla="*/ 587483 h 3591796"/>
              <a:gd name="connsiteX0" fmla="*/ 0 w 1987649"/>
              <a:gd name="connsiteY0" fmla="*/ 602367 h 3591796"/>
              <a:gd name="connsiteX1" fmla="*/ 407482 w 1987649"/>
              <a:gd name="connsiteY1" fmla="*/ 92489 h 3591796"/>
              <a:gd name="connsiteX2" fmla="*/ 915566 w 1987649"/>
              <a:gd name="connsiteY2" fmla="*/ 0 h 3591796"/>
              <a:gd name="connsiteX3" fmla="*/ 1465867 w 1987649"/>
              <a:gd name="connsiteY3" fmla="*/ 92489 h 3591796"/>
              <a:gd name="connsiteX4" fmla="*/ 1987649 w 1987649"/>
              <a:gd name="connsiteY4" fmla="*/ 542834 h 3591796"/>
              <a:gd name="connsiteX5" fmla="*/ 1900833 w 1987649"/>
              <a:gd name="connsiteY5" fmla="*/ 1711740 h 3591796"/>
              <a:gd name="connsiteX6" fmla="*/ 1987649 w 1987649"/>
              <a:gd name="connsiteY6" fmla="*/ 3109246 h 3591796"/>
              <a:gd name="connsiteX7" fmla="*/ 1480155 w 1987649"/>
              <a:gd name="connsiteY7" fmla="*/ 3545303 h 3591796"/>
              <a:gd name="connsiteX8" fmla="*/ 621794 w 1987649"/>
              <a:gd name="connsiteY8" fmla="*/ 3531015 h 3591796"/>
              <a:gd name="connsiteX9" fmla="*/ 14287 w 1987649"/>
              <a:gd name="connsiteY9" fmla="*/ 3052096 h 3591796"/>
              <a:gd name="connsiteX10" fmla="*/ 43459 w 1987649"/>
              <a:gd name="connsiteY10" fmla="*/ 1768890 h 3591796"/>
              <a:gd name="connsiteX11" fmla="*/ 0 w 1987649"/>
              <a:gd name="connsiteY11" fmla="*/ 602367 h 3591796"/>
              <a:gd name="connsiteX0" fmla="*/ 0 w 1987649"/>
              <a:gd name="connsiteY0" fmla="*/ 602367 h 3591796"/>
              <a:gd name="connsiteX1" fmla="*/ 407482 w 1987649"/>
              <a:gd name="connsiteY1" fmla="*/ 92489 h 3591796"/>
              <a:gd name="connsiteX2" fmla="*/ 915566 w 1987649"/>
              <a:gd name="connsiteY2" fmla="*/ 0 h 3591796"/>
              <a:gd name="connsiteX3" fmla="*/ 1465867 w 1987649"/>
              <a:gd name="connsiteY3" fmla="*/ 92489 h 3591796"/>
              <a:gd name="connsiteX4" fmla="*/ 1944787 w 1987649"/>
              <a:gd name="connsiteY4" fmla="*/ 542834 h 3591796"/>
              <a:gd name="connsiteX5" fmla="*/ 1900833 w 1987649"/>
              <a:gd name="connsiteY5" fmla="*/ 1711740 h 3591796"/>
              <a:gd name="connsiteX6" fmla="*/ 1987649 w 1987649"/>
              <a:gd name="connsiteY6" fmla="*/ 3109246 h 3591796"/>
              <a:gd name="connsiteX7" fmla="*/ 1480155 w 1987649"/>
              <a:gd name="connsiteY7" fmla="*/ 3545303 h 3591796"/>
              <a:gd name="connsiteX8" fmla="*/ 621794 w 1987649"/>
              <a:gd name="connsiteY8" fmla="*/ 3531015 h 3591796"/>
              <a:gd name="connsiteX9" fmla="*/ 14287 w 1987649"/>
              <a:gd name="connsiteY9" fmla="*/ 3052096 h 3591796"/>
              <a:gd name="connsiteX10" fmla="*/ 43459 w 1987649"/>
              <a:gd name="connsiteY10" fmla="*/ 1768890 h 3591796"/>
              <a:gd name="connsiteX11" fmla="*/ 0 w 1987649"/>
              <a:gd name="connsiteY11" fmla="*/ 602367 h 3591796"/>
              <a:gd name="connsiteX0" fmla="*/ 0 w 1987649"/>
              <a:gd name="connsiteY0" fmla="*/ 602367 h 3591796"/>
              <a:gd name="connsiteX1" fmla="*/ 407482 w 1987649"/>
              <a:gd name="connsiteY1" fmla="*/ 92489 h 3591796"/>
              <a:gd name="connsiteX2" fmla="*/ 915566 w 1987649"/>
              <a:gd name="connsiteY2" fmla="*/ 0 h 3591796"/>
              <a:gd name="connsiteX3" fmla="*/ 1465867 w 1987649"/>
              <a:gd name="connsiteY3" fmla="*/ 92489 h 3591796"/>
              <a:gd name="connsiteX4" fmla="*/ 1944787 w 1987649"/>
              <a:gd name="connsiteY4" fmla="*/ 542834 h 3591796"/>
              <a:gd name="connsiteX5" fmla="*/ 1900833 w 1987649"/>
              <a:gd name="connsiteY5" fmla="*/ 1711740 h 3591796"/>
              <a:gd name="connsiteX6" fmla="*/ 1987649 w 1987649"/>
              <a:gd name="connsiteY6" fmla="*/ 3109246 h 3591796"/>
              <a:gd name="connsiteX7" fmla="*/ 1480155 w 1987649"/>
              <a:gd name="connsiteY7" fmla="*/ 3545303 h 3591796"/>
              <a:gd name="connsiteX8" fmla="*/ 621794 w 1987649"/>
              <a:gd name="connsiteY8" fmla="*/ 3531015 h 3591796"/>
              <a:gd name="connsiteX9" fmla="*/ 14287 w 1987649"/>
              <a:gd name="connsiteY9" fmla="*/ 3052096 h 3591796"/>
              <a:gd name="connsiteX10" fmla="*/ 43459 w 1987649"/>
              <a:gd name="connsiteY10" fmla="*/ 1768890 h 3591796"/>
              <a:gd name="connsiteX11" fmla="*/ 0 w 1987649"/>
              <a:gd name="connsiteY11" fmla="*/ 602367 h 3591796"/>
              <a:gd name="connsiteX0" fmla="*/ 0 w 1987649"/>
              <a:gd name="connsiteY0" fmla="*/ 602367 h 3591796"/>
              <a:gd name="connsiteX1" fmla="*/ 407482 w 1987649"/>
              <a:gd name="connsiteY1" fmla="*/ 92489 h 3591796"/>
              <a:gd name="connsiteX2" fmla="*/ 915566 w 1987649"/>
              <a:gd name="connsiteY2" fmla="*/ 0 h 3591796"/>
              <a:gd name="connsiteX3" fmla="*/ 1465867 w 1987649"/>
              <a:gd name="connsiteY3" fmla="*/ 92489 h 3591796"/>
              <a:gd name="connsiteX4" fmla="*/ 1944787 w 1987649"/>
              <a:gd name="connsiteY4" fmla="*/ 542834 h 3591796"/>
              <a:gd name="connsiteX5" fmla="*/ 1900833 w 1987649"/>
              <a:gd name="connsiteY5" fmla="*/ 1711740 h 3591796"/>
              <a:gd name="connsiteX6" fmla="*/ 1987649 w 1987649"/>
              <a:gd name="connsiteY6" fmla="*/ 3109246 h 3591796"/>
              <a:gd name="connsiteX7" fmla="*/ 1480155 w 1987649"/>
              <a:gd name="connsiteY7" fmla="*/ 3545303 h 3591796"/>
              <a:gd name="connsiteX8" fmla="*/ 621794 w 1987649"/>
              <a:gd name="connsiteY8" fmla="*/ 3531015 h 3591796"/>
              <a:gd name="connsiteX9" fmla="*/ 14287 w 1987649"/>
              <a:gd name="connsiteY9" fmla="*/ 3052096 h 3591796"/>
              <a:gd name="connsiteX10" fmla="*/ 43459 w 1987649"/>
              <a:gd name="connsiteY10" fmla="*/ 1768890 h 3591796"/>
              <a:gd name="connsiteX11" fmla="*/ 0 w 1987649"/>
              <a:gd name="connsiteY11" fmla="*/ 602367 h 3591796"/>
              <a:gd name="connsiteX0" fmla="*/ 0 w 1966658"/>
              <a:gd name="connsiteY0" fmla="*/ 602367 h 3591796"/>
              <a:gd name="connsiteX1" fmla="*/ 407482 w 1966658"/>
              <a:gd name="connsiteY1" fmla="*/ 92489 h 3591796"/>
              <a:gd name="connsiteX2" fmla="*/ 915566 w 1966658"/>
              <a:gd name="connsiteY2" fmla="*/ 0 h 3591796"/>
              <a:gd name="connsiteX3" fmla="*/ 1465867 w 1966658"/>
              <a:gd name="connsiteY3" fmla="*/ 92489 h 3591796"/>
              <a:gd name="connsiteX4" fmla="*/ 1944787 w 1966658"/>
              <a:gd name="connsiteY4" fmla="*/ 542834 h 3591796"/>
              <a:gd name="connsiteX5" fmla="*/ 1900833 w 1966658"/>
              <a:gd name="connsiteY5" fmla="*/ 1711740 h 3591796"/>
              <a:gd name="connsiteX6" fmla="*/ 1916211 w 1966658"/>
              <a:gd name="connsiteY6" fmla="*/ 3049714 h 3591796"/>
              <a:gd name="connsiteX7" fmla="*/ 1480155 w 1966658"/>
              <a:gd name="connsiteY7" fmla="*/ 3545303 h 3591796"/>
              <a:gd name="connsiteX8" fmla="*/ 621794 w 1966658"/>
              <a:gd name="connsiteY8" fmla="*/ 3531015 h 3591796"/>
              <a:gd name="connsiteX9" fmla="*/ 14287 w 1966658"/>
              <a:gd name="connsiteY9" fmla="*/ 3052096 h 3591796"/>
              <a:gd name="connsiteX10" fmla="*/ 43459 w 1966658"/>
              <a:gd name="connsiteY10" fmla="*/ 1768890 h 3591796"/>
              <a:gd name="connsiteX11" fmla="*/ 0 w 1966658"/>
              <a:gd name="connsiteY11" fmla="*/ 602367 h 3591796"/>
              <a:gd name="connsiteX0" fmla="*/ 0 w 1966658"/>
              <a:gd name="connsiteY0" fmla="*/ 602367 h 3591796"/>
              <a:gd name="connsiteX1" fmla="*/ 407482 w 1966658"/>
              <a:gd name="connsiteY1" fmla="*/ 92489 h 3591796"/>
              <a:gd name="connsiteX2" fmla="*/ 915566 w 1966658"/>
              <a:gd name="connsiteY2" fmla="*/ 0 h 3591796"/>
              <a:gd name="connsiteX3" fmla="*/ 1465867 w 1966658"/>
              <a:gd name="connsiteY3" fmla="*/ 92489 h 3591796"/>
              <a:gd name="connsiteX4" fmla="*/ 1944787 w 1966658"/>
              <a:gd name="connsiteY4" fmla="*/ 542834 h 3591796"/>
              <a:gd name="connsiteX5" fmla="*/ 1900833 w 1966658"/>
              <a:gd name="connsiteY5" fmla="*/ 1711740 h 3591796"/>
              <a:gd name="connsiteX6" fmla="*/ 1916211 w 1966658"/>
              <a:gd name="connsiteY6" fmla="*/ 3049714 h 3591796"/>
              <a:gd name="connsiteX7" fmla="*/ 1480155 w 1966658"/>
              <a:gd name="connsiteY7" fmla="*/ 3545303 h 3591796"/>
              <a:gd name="connsiteX8" fmla="*/ 621794 w 1966658"/>
              <a:gd name="connsiteY8" fmla="*/ 3531015 h 3591796"/>
              <a:gd name="connsiteX9" fmla="*/ 14287 w 1966658"/>
              <a:gd name="connsiteY9" fmla="*/ 3052096 h 3591796"/>
              <a:gd name="connsiteX10" fmla="*/ 43459 w 1966658"/>
              <a:gd name="connsiteY10" fmla="*/ 1768890 h 3591796"/>
              <a:gd name="connsiteX11" fmla="*/ 0 w 1966658"/>
              <a:gd name="connsiteY11" fmla="*/ 602367 h 3591796"/>
              <a:gd name="connsiteX0" fmla="*/ 0 w 1966658"/>
              <a:gd name="connsiteY0" fmla="*/ 602367 h 3591796"/>
              <a:gd name="connsiteX1" fmla="*/ 407482 w 1966658"/>
              <a:gd name="connsiteY1" fmla="*/ 92489 h 3591796"/>
              <a:gd name="connsiteX2" fmla="*/ 915566 w 1966658"/>
              <a:gd name="connsiteY2" fmla="*/ 0 h 3591796"/>
              <a:gd name="connsiteX3" fmla="*/ 1465867 w 1966658"/>
              <a:gd name="connsiteY3" fmla="*/ 92489 h 3591796"/>
              <a:gd name="connsiteX4" fmla="*/ 1944787 w 1966658"/>
              <a:gd name="connsiteY4" fmla="*/ 542834 h 3591796"/>
              <a:gd name="connsiteX5" fmla="*/ 1900833 w 1966658"/>
              <a:gd name="connsiteY5" fmla="*/ 1711740 h 3591796"/>
              <a:gd name="connsiteX6" fmla="*/ 1916211 w 1966658"/>
              <a:gd name="connsiteY6" fmla="*/ 3049714 h 3591796"/>
              <a:gd name="connsiteX7" fmla="*/ 1480155 w 1966658"/>
              <a:gd name="connsiteY7" fmla="*/ 3545303 h 3591796"/>
              <a:gd name="connsiteX8" fmla="*/ 621794 w 1966658"/>
              <a:gd name="connsiteY8" fmla="*/ 3531015 h 3591796"/>
              <a:gd name="connsiteX9" fmla="*/ 14287 w 1966658"/>
              <a:gd name="connsiteY9" fmla="*/ 3052096 h 3591796"/>
              <a:gd name="connsiteX10" fmla="*/ 43459 w 1966658"/>
              <a:gd name="connsiteY10" fmla="*/ 1768890 h 3591796"/>
              <a:gd name="connsiteX11" fmla="*/ 0 w 1966658"/>
              <a:gd name="connsiteY11" fmla="*/ 602367 h 3591796"/>
              <a:gd name="connsiteX0" fmla="*/ 0 w 1966658"/>
              <a:gd name="connsiteY0" fmla="*/ 602367 h 3591796"/>
              <a:gd name="connsiteX1" fmla="*/ 407482 w 1966658"/>
              <a:gd name="connsiteY1" fmla="*/ 92489 h 3591796"/>
              <a:gd name="connsiteX2" fmla="*/ 915566 w 1966658"/>
              <a:gd name="connsiteY2" fmla="*/ 0 h 3591796"/>
              <a:gd name="connsiteX3" fmla="*/ 1465867 w 1966658"/>
              <a:gd name="connsiteY3" fmla="*/ 92489 h 3591796"/>
              <a:gd name="connsiteX4" fmla="*/ 1944787 w 1966658"/>
              <a:gd name="connsiteY4" fmla="*/ 542834 h 3591796"/>
              <a:gd name="connsiteX5" fmla="*/ 1900833 w 1966658"/>
              <a:gd name="connsiteY5" fmla="*/ 1711740 h 3591796"/>
              <a:gd name="connsiteX6" fmla="*/ 1916211 w 1966658"/>
              <a:gd name="connsiteY6" fmla="*/ 3049714 h 3591796"/>
              <a:gd name="connsiteX7" fmla="*/ 1480155 w 1966658"/>
              <a:gd name="connsiteY7" fmla="*/ 3545303 h 3591796"/>
              <a:gd name="connsiteX8" fmla="*/ 621794 w 1966658"/>
              <a:gd name="connsiteY8" fmla="*/ 3531015 h 3591796"/>
              <a:gd name="connsiteX9" fmla="*/ 14287 w 1966658"/>
              <a:gd name="connsiteY9" fmla="*/ 3052096 h 3591796"/>
              <a:gd name="connsiteX10" fmla="*/ 43459 w 1966658"/>
              <a:gd name="connsiteY10" fmla="*/ 1768890 h 3591796"/>
              <a:gd name="connsiteX11" fmla="*/ 0 w 1966658"/>
              <a:gd name="connsiteY11" fmla="*/ 602367 h 3591796"/>
              <a:gd name="connsiteX0" fmla="*/ 0 w 1966658"/>
              <a:gd name="connsiteY0" fmla="*/ 602367 h 3591796"/>
              <a:gd name="connsiteX1" fmla="*/ 407482 w 1966658"/>
              <a:gd name="connsiteY1" fmla="*/ 92489 h 3591796"/>
              <a:gd name="connsiteX2" fmla="*/ 915566 w 1966658"/>
              <a:gd name="connsiteY2" fmla="*/ 0 h 3591796"/>
              <a:gd name="connsiteX3" fmla="*/ 1465867 w 1966658"/>
              <a:gd name="connsiteY3" fmla="*/ 92489 h 3591796"/>
              <a:gd name="connsiteX4" fmla="*/ 1944787 w 1966658"/>
              <a:gd name="connsiteY4" fmla="*/ 542834 h 3591796"/>
              <a:gd name="connsiteX5" fmla="*/ 1900833 w 1966658"/>
              <a:gd name="connsiteY5" fmla="*/ 1711740 h 3591796"/>
              <a:gd name="connsiteX6" fmla="*/ 1916211 w 1966658"/>
              <a:gd name="connsiteY6" fmla="*/ 3049714 h 3591796"/>
              <a:gd name="connsiteX7" fmla="*/ 1480155 w 1966658"/>
              <a:gd name="connsiteY7" fmla="*/ 3545303 h 3591796"/>
              <a:gd name="connsiteX8" fmla="*/ 621794 w 1966658"/>
              <a:gd name="connsiteY8" fmla="*/ 3531015 h 3591796"/>
              <a:gd name="connsiteX9" fmla="*/ 14287 w 1966658"/>
              <a:gd name="connsiteY9" fmla="*/ 3052096 h 3591796"/>
              <a:gd name="connsiteX10" fmla="*/ 43459 w 1966658"/>
              <a:gd name="connsiteY10" fmla="*/ 1768890 h 3591796"/>
              <a:gd name="connsiteX11" fmla="*/ 0 w 1966658"/>
              <a:gd name="connsiteY11" fmla="*/ 602367 h 3591796"/>
              <a:gd name="connsiteX0" fmla="*/ 11281 w 1977939"/>
              <a:gd name="connsiteY0" fmla="*/ 602367 h 3591796"/>
              <a:gd name="connsiteX1" fmla="*/ 418763 w 1977939"/>
              <a:gd name="connsiteY1" fmla="*/ 92489 h 3591796"/>
              <a:gd name="connsiteX2" fmla="*/ 926847 w 1977939"/>
              <a:gd name="connsiteY2" fmla="*/ 0 h 3591796"/>
              <a:gd name="connsiteX3" fmla="*/ 1477148 w 1977939"/>
              <a:gd name="connsiteY3" fmla="*/ 92489 h 3591796"/>
              <a:gd name="connsiteX4" fmla="*/ 1956068 w 1977939"/>
              <a:gd name="connsiteY4" fmla="*/ 542834 h 3591796"/>
              <a:gd name="connsiteX5" fmla="*/ 1912114 w 1977939"/>
              <a:gd name="connsiteY5" fmla="*/ 1711740 h 3591796"/>
              <a:gd name="connsiteX6" fmla="*/ 1927492 w 1977939"/>
              <a:gd name="connsiteY6" fmla="*/ 3049714 h 3591796"/>
              <a:gd name="connsiteX7" fmla="*/ 1491436 w 1977939"/>
              <a:gd name="connsiteY7" fmla="*/ 3545303 h 3591796"/>
              <a:gd name="connsiteX8" fmla="*/ 633075 w 1977939"/>
              <a:gd name="connsiteY8" fmla="*/ 3531015 h 3591796"/>
              <a:gd name="connsiteX9" fmla="*/ 25568 w 1977939"/>
              <a:gd name="connsiteY9" fmla="*/ 3052096 h 3591796"/>
              <a:gd name="connsiteX10" fmla="*/ 54740 w 1977939"/>
              <a:gd name="connsiteY10" fmla="*/ 1768890 h 3591796"/>
              <a:gd name="connsiteX11" fmla="*/ 11281 w 1977939"/>
              <a:gd name="connsiteY11" fmla="*/ 602367 h 3591796"/>
              <a:gd name="connsiteX0" fmla="*/ 11281 w 1977939"/>
              <a:gd name="connsiteY0" fmla="*/ 602367 h 3591796"/>
              <a:gd name="connsiteX1" fmla="*/ 418763 w 1977939"/>
              <a:gd name="connsiteY1" fmla="*/ 92489 h 3591796"/>
              <a:gd name="connsiteX2" fmla="*/ 926847 w 1977939"/>
              <a:gd name="connsiteY2" fmla="*/ 0 h 3591796"/>
              <a:gd name="connsiteX3" fmla="*/ 1477148 w 1977939"/>
              <a:gd name="connsiteY3" fmla="*/ 92489 h 3591796"/>
              <a:gd name="connsiteX4" fmla="*/ 1956068 w 1977939"/>
              <a:gd name="connsiteY4" fmla="*/ 542834 h 3591796"/>
              <a:gd name="connsiteX5" fmla="*/ 1912114 w 1977939"/>
              <a:gd name="connsiteY5" fmla="*/ 1711740 h 3591796"/>
              <a:gd name="connsiteX6" fmla="*/ 1927492 w 1977939"/>
              <a:gd name="connsiteY6" fmla="*/ 3049714 h 3591796"/>
              <a:gd name="connsiteX7" fmla="*/ 1491436 w 1977939"/>
              <a:gd name="connsiteY7" fmla="*/ 3545303 h 3591796"/>
              <a:gd name="connsiteX8" fmla="*/ 633075 w 1977939"/>
              <a:gd name="connsiteY8" fmla="*/ 3531015 h 3591796"/>
              <a:gd name="connsiteX9" fmla="*/ 25568 w 1977939"/>
              <a:gd name="connsiteY9" fmla="*/ 3052096 h 3591796"/>
              <a:gd name="connsiteX10" fmla="*/ 54740 w 1977939"/>
              <a:gd name="connsiteY10" fmla="*/ 1768890 h 3591796"/>
              <a:gd name="connsiteX11" fmla="*/ 11281 w 1977939"/>
              <a:gd name="connsiteY11" fmla="*/ 602367 h 3591796"/>
              <a:gd name="connsiteX0" fmla="*/ 11281 w 1977939"/>
              <a:gd name="connsiteY0" fmla="*/ 602367 h 3591796"/>
              <a:gd name="connsiteX1" fmla="*/ 319703 w 1977939"/>
              <a:gd name="connsiteY1" fmla="*/ 132178 h 3591796"/>
              <a:gd name="connsiteX2" fmla="*/ 926847 w 1977939"/>
              <a:gd name="connsiteY2" fmla="*/ 0 h 3591796"/>
              <a:gd name="connsiteX3" fmla="*/ 1477148 w 1977939"/>
              <a:gd name="connsiteY3" fmla="*/ 92489 h 3591796"/>
              <a:gd name="connsiteX4" fmla="*/ 1956068 w 1977939"/>
              <a:gd name="connsiteY4" fmla="*/ 542834 h 3591796"/>
              <a:gd name="connsiteX5" fmla="*/ 1912114 w 1977939"/>
              <a:gd name="connsiteY5" fmla="*/ 1711740 h 3591796"/>
              <a:gd name="connsiteX6" fmla="*/ 1927492 w 1977939"/>
              <a:gd name="connsiteY6" fmla="*/ 3049714 h 3591796"/>
              <a:gd name="connsiteX7" fmla="*/ 1491436 w 1977939"/>
              <a:gd name="connsiteY7" fmla="*/ 3545303 h 3591796"/>
              <a:gd name="connsiteX8" fmla="*/ 633075 w 1977939"/>
              <a:gd name="connsiteY8" fmla="*/ 3531015 h 3591796"/>
              <a:gd name="connsiteX9" fmla="*/ 25568 w 1977939"/>
              <a:gd name="connsiteY9" fmla="*/ 3052096 h 3591796"/>
              <a:gd name="connsiteX10" fmla="*/ 54740 w 1977939"/>
              <a:gd name="connsiteY10" fmla="*/ 1768890 h 3591796"/>
              <a:gd name="connsiteX11" fmla="*/ 11281 w 1977939"/>
              <a:gd name="connsiteY11" fmla="*/ 602367 h 3591796"/>
              <a:gd name="connsiteX0" fmla="*/ 11281 w 1977939"/>
              <a:gd name="connsiteY0" fmla="*/ 602367 h 3591796"/>
              <a:gd name="connsiteX1" fmla="*/ 319703 w 1977939"/>
              <a:gd name="connsiteY1" fmla="*/ 132178 h 3591796"/>
              <a:gd name="connsiteX2" fmla="*/ 926847 w 1977939"/>
              <a:gd name="connsiteY2" fmla="*/ 0 h 3591796"/>
              <a:gd name="connsiteX3" fmla="*/ 1477148 w 1977939"/>
              <a:gd name="connsiteY3" fmla="*/ 92489 h 3591796"/>
              <a:gd name="connsiteX4" fmla="*/ 1956068 w 1977939"/>
              <a:gd name="connsiteY4" fmla="*/ 542834 h 3591796"/>
              <a:gd name="connsiteX5" fmla="*/ 1912114 w 1977939"/>
              <a:gd name="connsiteY5" fmla="*/ 1711740 h 3591796"/>
              <a:gd name="connsiteX6" fmla="*/ 1927492 w 1977939"/>
              <a:gd name="connsiteY6" fmla="*/ 3049714 h 3591796"/>
              <a:gd name="connsiteX7" fmla="*/ 1491436 w 1977939"/>
              <a:gd name="connsiteY7" fmla="*/ 3545303 h 3591796"/>
              <a:gd name="connsiteX8" fmla="*/ 633075 w 1977939"/>
              <a:gd name="connsiteY8" fmla="*/ 3531015 h 3591796"/>
              <a:gd name="connsiteX9" fmla="*/ 25568 w 1977939"/>
              <a:gd name="connsiteY9" fmla="*/ 3052096 h 3591796"/>
              <a:gd name="connsiteX10" fmla="*/ 54740 w 1977939"/>
              <a:gd name="connsiteY10" fmla="*/ 1768890 h 3591796"/>
              <a:gd name="connsiteX11" fmla="*/ 11281 w 1977939"/>
              <a:gd name="connsiteY11" fmla="*/ 602367 h 3591796"/>
              <a:gd name="connsiteX0" fmla="*/ 11281 w 1977939"/>
              <a:gd name="connsiteY0" fmla="*/ 705557 h 3591796"/>
              <a:gd name="connsiteX1" fmla="*/ 319703 w 1977939"/>
              <a:gd name="connsiteY1" fmla="*/ 132178 h 3591796"/>
              <a:gd name="connsiteX2" fmla="*/ 926847 w 1977939"/>
              <a:gd name="connsiteY2" fmla="*/ 0 h 3591796"/>
              <a:gd name="connsiteX3" fmla="*/ 1477148 w 1977939"/>
              <a:gd name="connsiteY3" fmla="*/ 92489 h 3591796"/>
              <a:gd name="connsiteX4" fmla="*/ 1956068 w 1977939"/>
              <a:gd name="connsiteY4" fmla="*/ 542834 h 3591796"/>
              <a:gd name="connsiteX5" fmla="*/ 1912114 w 1977939"/>
              <a:gd name="connsiteY5" fmla="*/ 1711740 h 3591796"/>
              <a:gd name="connsiteX6" fmla="*/ 1927492 w 1977939"/>
              <a:gd name="connsiteY6" fmla="*/ 3049714 h 3591796"/>
              <a:gd name="connsiteX7" fmla="*/ 1491436 w 1977939"/>
              <a:gd name="connsiteY7" fmla="*/ 3545303 h 3591796"/>
              <a:gd name="connsiteX8" fmla="*/ 633075 w 1977939"/>
              <a:gd name="connsiteY8" fmla="*/ 3531015 h 3591796"/>
              <a:gd name="connsiteX9" fmla="*/ 25568 w 1977939"/>
              <a:gd name="connsiteY9" fmla="*/ 3052096 h 3591796"/>
              <a:gd name="connsiteX10" fmla="*/ 54740 w 1977939"/>
              <a:gd name="connsiteY10" fmla="*/ 1768890 h 3591796"/>
              <a:gd name="connsiteX11" fmla="*/ 11281 w 1977939"/>
              <a:gd name="connsiteY11" fmla="*/ 705557 h 3591796"/>
              <a:gd name="connsiteX0" fmla="*/ 11281 w 1984518"/>
              <a:gd name="connsiteY0" fmla="*/ 705557 h 3591796"/>
              <a:gd name="connsiteX1" fmla="*/ 319703 w 1984518"/>
              <a:gd name="connsiteY1" fmla="*/ 132178 h 3591796"/>
              <a:gd name="connsiteX2" fmla="*/ 926847 w 1984518"/>
              <a:gd name="connsiteY2" fmla="*/ 0 h 3591796"/>
              <a:gd name="connsiteX3" fmla="*/ 1477148 w 1984518"/>
              <a:gd name="connsiteY3" fmla="*/ 92489 h 3591796"/>
              <a:gd name="connsiteX4" fmla="*/ 1963688 w 1984518"/>
              <a:gd name="connsiteY4" fmla="*/ 638086 h 3591796"/>
              <a:gd name="connsiteX5" fmla="*/ 1912114 w 1984518"/>
              <a:gd name="connsiteY5" fmla="*/ 1711740 h 3591796"/>
              <a:gd name="connsiteX6" fmla="*/ 1927492 w 1984518"/>
              <a:gd name="connsiteY6" fmla="*/ 3049714 h 3591796"/>
              <a:gd name="connsiteX7" fmla="*/ 1491436 w 1984518"/>
              <a:gd name="connsiteY7" fmla="*/ 3545303 h 3591796"/>
              <a:gd name="connsiteX8" fmla="*/ 633075 w 1984518"/>
              <a:gd name="connsiteY8" fmla="*/ 3531015 h 3591796"/>
              <a:gd name="connsiteX9" fmla="*/ 25568 w 1984518"/>
              <a:gd name="connsiteY9" fmla="*/ 3052096 h 3591796"/>
              <a:gd name="connsiteX10" fmla="*/ 54740 w 1984518"/>
              <a:gd name="connsiteY10" fmla="*/ 1768890 h 3591796"/>
              <a:gd name="connsiteX11" fmla="*/ 11281 w 1984518"/>
              <a:gd name="connsiteY11" fmla="*/ 705557 h 3591796"/>
              <a:gd name="connsiteX0" fmla="*/ 11281 w 1984518"/>
              <a:gd name="connsiteY0" fmla="*/ 705557 h 3591796"/>
              <a:gd name="connsiteX1" fmla="*/ 319703 w 1984518"/>
              <a:gd name="connsiteY1" fmla="*/ 132178 h 3591796"/>
              <a:gd name="connsiteX2" fmla="*/ 926847 w 1984518"/>
              <a:gd name="connsiteY2" fmla="*/ 0 h 3591796"/>
              <a:gd name="connsiteX3" fmla="*/ 1477148 w 1984518"/>
              <a:gd name="connsiteY3" fmla="*/ 92489 h 3591796"/>
              <a:gd name="connsiteX4" fmla="*/ 1963688 w 1984518"/>
              <a:gd name="connsiteY4" fmla="*/ 638086 h 3591796"/>
              <a:gd name="connsiteX5" fmla="*/ 1912114 w 1984518"/>
              <a:gd name="connsiteY5" fmla="*/ 1711740 h 3591796"/>
              <a:gd name="connsiteX6" fmla="*/ 1927492 w 1984518"/>
              <a:gd name="connsiteY6" fmla="*/ 3049714 h 3591796"/>
              <a:gd name="connsiteX7" fmla="*/ 1491436 w 1984518"/>
              <a:gd name="connsiteY7" fmla="*/ 3545303 h 3591796"/>
              <a:gd name="connsiteX8" fmla="*/ 633075 w 1984518"/>
              <a:gd name="connsiteY8" fmla="*/ 3531015 h 3591796"/>
              <a:gd name="connsiteX9" fmla="*/ 25568 w 1984518"/>
              <a:gd name="connsiteY9" fmla="*/ 3052096 h 3591796"/>
              <a:gd name="connsiteX10" fmla="*/ 54740 w 1984518"/>
              <a:gd name="connsiteY10" fmla="*/ 1768890 h 3591796"/>
              <a:gd name="connsiteX11" fmla="*/ 11281 w 1984518"/>
              <a:gd name="connsiteY11" fmla="*/ 705557 h 3591796"/>
              <a:gd name="connsiteX0" fmla="*/ 11281 w 1984518"/>
              <a:gd name="connsiteY0" fmla="*/ 705557 h 3591796"/>
              <a:gd name="connsiteX1" fmla="*/ 319703 w 1984518"/>
              <a:gd name="connsiteY1" fmla="*/ 132178 h 3591796"/>
              <a:gd name="connsiteX2" fmla="*/ 926847 w 1984518"/>
              <a:gd name="connsiteY2" fmla="*/ 0 h 3591796"/>
              <a:gd name="connsiteX3" fmla="*/ 1477148 w 1984518"/>
              <a:gd name="connsiteY3" fmla="*/ 92489 h 3591796"/>
              <a:gd name="connsiteX4" fmla="*/ 1963688 w 1984518"/>
              <a:gd name="connsiteY4" fmla="*/ 638086 h 3591796"/>
              <a:gd name="connsiteX5" fmla="*/ 1912114 w 1984518"/>
              <a:gd name="connsiteY5" fmla="*/ 1711740 h 3591796"/>
              <a:gd name="connsiteX6" fmla="*/ 1927492 w 1984518"/>
              <a:gd name="connsiteY6" fmla="*/ 3049714 h 3591796"/>
              <a:gd name="connsiteX7" fmla="*/ 1491436 w 1984518"/>
              <a:gd name="connsiteY7" fmla="*/ 3545303 h 3591796"/>
              <a:gd name="connsiteX8" fmla="*/ 633075 w 1984518"/>
              <a:gd name="connsiteY8" fmla="*/ 3531015 h 3591796"/>
              <a:gd name="connsiteX9" fmla="*/ 25568 w 1984518"/>
              <a:gd name="connsiteY9" fmla="*/ 3052096 h 3591796"/>
              <a:gd name="connsiteX10" fmla="*/ 54740 w 1984518"/>
              <a:gd name="connsiteY10" fmla="*/ 1768890 h 3591796"/>
              <a:gd name="connsiteX11" fmla="*/ 11281 w 1984518"/>
              <a:gd name="connsiteY11" fmla="*/ 705557 h 3591796"/>
              <a:gd name="connsiteX0" fmla="*/ 11281 w 1984518"/>
              <a:gd name="connsiteY0" fmla="*/ 689714 h 3575953"/>
              <a:gd name="connsiteX1" fmla="*/ 319703 w 1984518"/>
              <a:gd name="connsiteY1" fmla="*/ 116335 h 3575953"/>
              <a:gd name="connsiteX2" fmla="*/ 926847 w 1984518"/>
              <a:gd name="connsiteY2" fmla="*/ 32 h 3575953"/>
              <a:gd name="connsiteX3" fmla="*/ 1477148 w 1984518"/>
              <a:gd name="connsiteY3" fmla="*/ 76646 h 3575953"/>
              <a:gd name="connsiteX4" fmla="*/ 1963688 w 1984518"/>
              <a:gd name="connsiteY4" fmla="*/ 622243 h 3575953"/>
              <a:gd name="connsiteX5" fmla="*/ 1912114 w 1984518"/>
              <a:gd name="connsiteY5" fmla="*/ 1695897 h 3575953"/>
              <a:gd name="connsiteX6" fmla="*/ 1927492 w 1984518"/>
              <a:gd name="connsiteY6" fmla="*/ 3033871 h 3575953"/>
              <a:gd name="connsiteX7" fmla="*/ 1491436 w 1984518"/>
              <a:gd name="connsiteY7" fmla="*/ 3529460 h 3575953"/>
              <a:gd name="connsiteX8" fmla="*/ 633075 w 1984518"/>
              <a:gd name="connsiteY8" fmla="*/ 3515172 h 3575953"/>
              <a:gd name="connsiteX9" fmla="*/ 25568 w 1984518"/>
              <a:gd name="connsiteY9" fmla="*/ 3036253 h 3575953"/>
              <a:gd name="connsiteX10" fmla="*/ 54740 w 1984518"/>
              <a:gd name="connsiteY10" fmla="*/ 1753047 h 3575953"/>
              <a:gd name="connsiteX11" fmla="*/ 11281 w 1984518"/>
              <a:gd name="connsiteY11" fmla="*/ 689714 h 357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84518" h="3575953">
                <a:moveTo>
                  <a:pt x="11281" y="689714"/>
                </a:moveTo>
                <a:cubicBezTo>
                  <a:pt x="11281" y="504122"/>
                  <a:pt x="65531" y="235401"/>
                  <a:pt x="319703" y="116335"/>
                </a:cubicBezTo>
                <a:cubicBezTo>
                  <a:pt x="477060" y="35785"/>
                  <a:pt x="774262" y="32"/>
                  <a:pt x="926847" y="32"/>
                </a:cubicBezTo>
                <a:cubicBezTo>
                  <a:pt x="1079432" y="32"/>
                  <a:pt x="1298468" y="-3904"/>
                  <a:pt x="1477148" y="76646"/>
                </a:cubicBezTo>
                <a:cubicBezTo>
                  <a:pt x="1748465" y="148083"/>
                  <a:pt x="1923683" y="390017"/>
                  <a:pt x="1963688" y="622243"/>
                </a:cubicBezTo>
                <a:cubicBezTo>
                  <a:pt x="2030000" y="941631"/>
                  <a:pt x="1917240" y="1311024"/>
                  <a:pt x="1912114" y="1695897"/>
                </a:cubicBezTo>
                <a:cubicBezTo>
                  <a:pt x="1917240" y="2141888"/>
                  <a:pt x="1979516" y="2587880"/>
                  <a:pt x="1927492" y="3033871"/>
                </a:cubicBezTo>
                <a:cubicBezTo>
                  <a:pt x="1884630" y="3383178"/>
                  <a:pt x="1662741" y="3458022"/>
                  <a:pt x="1491436" y="3529460"/>
                </a:cubicBezTo>
                <a:cubicBezTo>
                  <a:pt x="1205316" y="3581847"/>
                  <a:pt x="919195" y="3605660"/>
                  <a:pt x="633075" y="3515172"/>
                </a:cubicBezTo>
                <a:cubicBezTo>
                  <a:pt x="418908" y="3443734"/>
                  <a:pt x="297030" y="3474858"/>
                  <a:pt x="25568" y="3036253"/>
                </a:cubicBezTo>
                <a:cubicBezTo>
                  <a:pt x="-45671" y="2415632"/>
                  <a:pt x="54541" y="2195070"/>
                  <a:pt x="54740" y="1753047"/>
                </a:cubicBezTo>
                <a:cubicBezTo>
                  <a:pt x="54541" y="1339599"/>
                  <a:pt x="11480" y="1103162"/>
                  <a:pt x="11281" y="689714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6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5" name="直線コネクタ 84"/>
          <p:cNvCxnSpPr/>
          <p:nvPr/>
        </p:nvCxnSpPr>
        <p:spPr>
          <a:xfrm flipH="1">
            <a:off x="4886538" y="1829296"/>
            <a:ext cx="954408" cy="477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>
            <a:off x="5850174" y="1829296"/>
            <a:ext cx="954408" cy="477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楕円 6"/>
          <p:cNvSpPr/>
          <p:nvPr/>
        </p:nvSpPr>
        <p:spPr>
          <a:xfrm>
            <a:off x="5126628" y="1598618"/>
            <a:ext cx="648072" cy="6480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8"/>
          <p:cNvSpPr/>
          <p:nvPr/>
        </p:nvSpPr>
        <p:spPr>
          <a:xfrm>
            <a:off x="5933516" y="1598618"/>
            <a:ext cx="648072" cy="6480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6"/>
          <p:cNvSpPr/>
          <p:nvPr/>
        </p:nvSpPr>
        <p:spPr>
          <a:xfrm>
            <a:off x="5249773" y="1721870"/>
            <a:ext cx="401568" cy="401568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6"/>
          <p:cNvSpPr/>
          <p:nvPr/>
        </p:nvSpPr>
        <p:spPr>
          <a:xfrm>
            <a:off x="6057166" y="1721870"/>
            <a:ext cx="401568" cy="401568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1" name="グループ化 90"/>
          <p:cNvGrpSpPr/>
          <p:nvPr/>
        </p:nvGrpSpPr>
        <p:grpSpPr>
          <a:xfrm>
            <a:off x="5783104" y="1427026"/>
            <a:ext cx="65045" cy="400019"/>
            <a:chOff x="7183066" y="1489741"/>
            <a:chExt cx="65045" cy="400019"/>
          </a:xfrm>
        </p:grpSpPr>
        <p:cxnSp>
          <p:nvCxnSpPr>
            <p:cNvPr id="82" name="直線コネクタ 81"/>
            <p:cNvCxnSpPr/>
            <p:nvPr/>
          </p:nvCxnSpPr>
          <p:spPr>
            <a:xfrm>
              <a:off x="7248111" y="1489741"/>
              <a:ext cx="0" cy="4000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楕円 87"/>
            <p:cNvSpPr/>
            <p:nvPr/>
          </p:nvSpPr>
          <p:spPr>
            <a:xfrm>
              <a:off x="7183066" y="1546617"/>
              <a:ext cx="36000" cy="36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/>
            <p:cNvSpPr/>
            <p:nvPr/>
          </p:nvSpPr>
          <p:spPr>
            <a:xfrm>
              <a:off x="7183066" y="1672721"/>
              <a:ext cx="36000" cy="36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/>
            <p:cNvSpPr/>
            <p:nvPr/>
          </p:nvSpPr>
          <p:spPr>
            <a:xfrm>
              <a:off x="7183066" y="1811219"/>
              <a:ext cx="36000" cy="36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4" name="楕円 93"/>
          <p:cNvSpPr/>
          <p:nvPr/>
        </p:nvSpPr>
        <p:spPr>
          <a:xfrm>
            <a:off x="5874805" y="1483902"/>
            <a:ext cx="36000" cy="36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/>
          <p:cNvSpPr/>
          <p:nvPr/>
        </p:nvSpPr>
        <p:spPr>
          <a:xfrm>
            <a:off x="5874805" y="1610006"/>
            <a:ext cx="36000" cy="36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/>
          <p:cNvSpPr/>
          <p:nvPr/>
        </p:nvSpPr>
        <p:spPr>
          <a:xfrm>
            <a:off x="5874805" y="1748504"/>
            <a:ext cx="36000" cy="36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5" name="グループ化 104"/>
          <p:cNvGrpSpPr/>
          <p:nvPr/>
        </p:nvGrpSpPr>
        <p:grpSpPr>
          <a:xfrm>
            <a:off x="4918352" y="2119746"/>
            <a:ext cx="234013" cy="126944"/>
            <a:chOff x="6318314" y="2182461"/>
            <a:chExt cx="234013" cy="126944"/>
          </a:xfrm>
        </p:grpSpPr>
        <p:sp>
          <p:nvSpPr>
            <p:cNvPr id="102" name="楕円 101"/>
            <p:cNvSpPr/>
            <p:nvPr/>
          </p:nvSpPr>
          <p:spPr>
            <a:xfrm>
              <a:off x="6318314" y="2273405"/>
              <a:ext cx="36000" cy="36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/>
            <p:cNvSpPr/>
            <p:nvPr/>
          </p:nvSpPr>
          <p:spPr>
            <a:xfrm>
              <a:off x="6419656" y="2225859"/>
              <a:ext cx="36000" cy="36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/>
            <p:cNvSpPr/>
            <p:nvPr/>
          </p:nvSpPr>
          <p:spPr>
            <a:xfrm>
              <a:off x="6516327" y="2182461"/>
              <a:ext cx="36000" cy="36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6" name="グループ化 105"/>
          <p:cNvGrpSpPr/>
          <p:nvPr/>
        </p:nvGrpSpPr>
        <p:grpSpPr>
          <a:xfrm flipH="1">
            <a:off x="6565969" y="2119746"/>
            <a:ext cx="234013" cy="126944"/>
            <a:chOff x="6318314" y="2182461"/>
            <a:chExt cx="234013" cy="126944"/>
          </a:xfrm>
        </p:grpSpPr>
        <p:sp>
          <p:nvSpPr>
            <p:cNvPr id="107" name="楕円 106"/>
            <p:cNvSpPr/>
            <p:nvPr/>
          </p:nvSpPr>
          <p:spPr>
            <a:xfrm>
              <a:off x="6318314" y="2273405"/>
              <a:ext cx="36000" cy="36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/>
            <p:cNvSpPr/>
            <p:nvPr/>
          </p:nvSpPr>
          <p:spPr>
            <a:xfrm>
              <a:off x="6419656" y="2225859"/>
              <a:ext cx="36000" cy="36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/>
            <p:cNvSpPr/>
            <p:nvPr/>
          </p:nvSpPr>
          <p:spPr>
            <a:xfrm>
              <a:off x="6516327" y="2182461"/>
              <a:ext cx="36000" cy="36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2" name="フリーフォーム: 図形 111"/>
          <p:cNvSpPr/>
          <p:nvPr/>
        </p:nvSpPr>
        <p:spPr>
          <a:xfrm>
            <a:off x="4653533" y="1558308"/>
            <a:ext cx="374511" cy="450139"/>
          </a:xfrm>
          <a:custGeom>
            <a:avLst/>
            <a:gdLst>
              <a:gd name="connsiteX0" fmla="*/ 216525 w 374511"/>
              <a:gd name="connsiteY0" fmla="*/ 446654 h 450139"/>
              <a:gd name="connsiteX1" fmla="*/ 59363 w 374511"/>
              <a:gd name="connsiteY1" fmla="*/ 360929 h 450139"/>
              <a:gd name="connsiteX2" fmla="*/ 2213 w 374511"/>
              <a:gd name="connsiteY2" fmla="*/ 165667 h 450139"/>
              <a:gd name="connsiteX3" fmla="*/ 126038 w 374511"/>
              <a:gd name="connsiteY3" fmla="*/ 13267 h 450139"/>
              <a:gd name="connsiteX4" fmla="*/ 287963 w 374511"/>
              <a:gd name="connsiteY4" fmla="*/ 13267 h 450139"/>
              <a:gd name="connsiteX5" fmla="*/ 373688 w 374511"/>
              <a:gd name="connsiteY5" fmla="*/ 60892 h 450139"/>
              <a:gd name="connsiteX6" fmla="*/ 326063 w 374511"/>
              <a:gd name="connsiteY6" fmla="*/ 251392 h 450139"/>
              <a:gd name="connsiteX7" fmla="*/ 216525 w 374511"/>
              <a:gd name="connsiteY7" fmla="*/ 446654 h 45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4511" h="450139">
                <a:moveTo>
                  <a:pt x="216525" y="446654"/>
                </a:moveTo>
                <a:cubicBezTo>
                  <a:pt x="172075" y="464910"/>
                  <a:pt x="95082" y="407760"/>
                  <a:pt x="59363" y="360929"/>
                </a:cubicBezTo>
                <a:cubicBezTo>
                  <a:pt x="23644" y="314098"/>
                  <a:pt x="-8899" y="223611"/>
                  <a:pt x="2213" y="165667"/>
                </a:cubicBezTo>
                <a:cubicBezTo>
                  <a:pt x="13325" y="107723"/>
                  <a:pt x="78413" y="38667"/>
                  <a:pt x="126038" y="13267"/>
                </a:cubicBezTo>
                <a:cubicBezTo>
                  <a:pt x="173663" y="-12133"/>
                  <a:pt x="246688" y="5330"/>
                  <a:pt x="287963" y="13267"/>
                </a:cubicBezTo>
                <a:cubicBezTo>
                  <a:pt x="329238" y="21204"/>
                  <a:pt x="367338" y="21205"/>
                  <a:pt x="373688" y="60892"/>
                </a:cubicBezTo>
                <a:cubicBezTo>
                  <a:pt x="380038" y="100579"/>
                  <a:pt x="348288" y="189479"/>
                  <a:pt x="326063" y="251392"/>
                </a:cubicBezTo>
                <a:cubicBezTo>
                  <a:pt x="303838" y="313305"/>
                  <a:pt x="260975" y="428398"/>
                  <a:pt x="216525" y="446654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フリーフォーム: 図形 112"/>
          <p:cNvSpPr/>
          <p:nvPr/>
        </p:nvSpPr>
        <p:spPr>
          <a:xfrm flipH="1">
            <a:off x="6611299" y="1558308"/>
            <a:ext cx="374511" cy="450139"/>
          </a:xfrm>
          <a:custGeom>
            <a:avLst/>
            <a:gdLst>
              <a:gd name="connsiteX0" fmla="*/ 216525 w 374511"/>
              <a:gd name="connsiteY0" fmla="*/ 446654 h 450139"/>
              <a:gd name="connsiteX1" fmla="*/ 59363 w 374511"/>
              <a:gd name="connsiteY1" fmla="*/ 360929 h 450139"/>
              <a:gd name="connsiteX2" fmla="*/ 2213 w 374511"/>
              <a:gd name="connsiteY2" fmla="*/ 165667 h 450139"/>
              <a:gd name="connsiteX3" fmla="*/ 126038 w 374511"/>
              <a:gd name="connsiteY3" fmla="*/ 13267 h 450139"/>
              <a:gd name="connsiteX4" fmla="*/ 287963 w 374511"/>
              <a:gd name="connsiteY4" fmla="*/ 13267 h 450139"/>
              <a:gd name="connsiteX5" fmla="*/ 373688 w 374511"/>
              <a:gd name="connsiteY5" fmla="*/ 60892 h 450139"/>
              <a:gd name="connsiteX6" fmla="*/ 326063 w 374511"/>
              <a:gd name="connsiteY6" fmla="*/ 251392 h 450139"/>
              <a:gd name="connsiteX7" fmla="*/ 216525 w 374511"/>
              <a:gd name="connsiteY7" fmla="*/ 446654 h 45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4511" h="450139">
                <a:moveTo>
                  <a:pt x="216525" y="446654"/>
                </a:moveTo>
                <a:cubicBezTo>
                  <a:pt x="172075" y="464910"/>
                  <a:pt x="95082" y="407760"/>
                  <a:pt x="59363" y="360929"/>
                </a:cubicBezTo>
                <a:cubicBezTo>
                  <a:pt x="23644" y="314098"/>
                  <a:pt x="-8899" y="223611"/>
                  <a:pt x="2213" y="165667"/>
                </a:cubicBezTo>
                <a:cubicBezTo>
                  <a:pt x="13325" y="107723"/>
                  <a:pt x="78413" y="38667"/>
                  <a:pt x="126038" y="13267"/>
                </a:cubicBezTo>
                <a:cubicBezTo>
                  <a:pt x="173663" y="-12133"/>
                  <a:pt x="246688" y="5330"/>
                  <a:pt x="287963" y="13267"/>
                </a:cubicBezTo>
                <a:cubicBezTo>
                  <a:pt x="329238" y="21204"/>
                  <a:pt x="367338" y="21205"/>
                  <a:pt x="373688" y="60892"/>
                </a:cubicBezTo>
                <a:cubicBezTo>
                  <a:pt x="380038" y="100579"/>
                  <a:pt x="348288" y="189479"/>
                  <a:pt x="326063" y="251392"/>
                </a:cubicBezTo>
                <a:cubicBezTo>
                  <a:pt x="303838" y="313305"/>
                  <a:pt x="260975" y="428398"/>
                  <a:pt x="216525" y="446654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1" name="グループ化 120"/>
          <p:cNvGrpSpPr/>
          <p:nvPr/>
        </p:nvGrpSpPr>
        <p:grpSpPr>
          <a:xfrm>
            <a:off x="5701843" y="2358408"/>
            <a:ext cx="321374" cy="485713"/>
            <a:chOff x="7101805" y="2421124"/>
            <a:chExt cx="321374" cy="342900"/>
          </a:xfrm>
        </p:grpSpPr>
        <p:cxnSp>
          <p:nvCxnSpPr>
            <p:cNvPr id="118" name="直線コネクタ 117"/>
            <p:cNvCxnSpPr/>
            <p:nvPr/>
          </p:nvCxnSpPr>
          <p:spPr>
            <a:xfrm>
              <a:off x="7101805" y="2421124"/>
              <a:ext cx="0" cy="342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>
              <a:off x="7423179" y="2421124"/>
              <a:ext cx="0" cy="342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正方形/長方形 119"/>
          <p:cNvSpPr/>
          <p:nvPr/>
        </p:nvSpPr>
        <p:spPr>
          <a:xfrm>
            <a:off x="5701843" y="2358409"/>
            <a:ext cx="321374" cy="1793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楕円 13"/>
          <p:cNvSpPr/>
          <p:nvPr/>
        </p:nvSpPr>
        <p:spPr>
          <a:xfrm>
            <a:off x="5631335" y="2242195"/>
            <a:ext cx="449702" cy="18246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13"/>
          <p:cNvSpPr/>
          <p:nvPr/>
        </p:nvSpPr>
        <p:spPr>
          <a:xfrm>
            <a:off x="5736845" y="2123438"/>
            <a:ext cx="238681" cy="16897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9" name="グループ化 128"/>
          <p:cNvGrpSpPr/>
          <p:nvPr/>
        </p:nvGrpSpPr>
        <p:grpSpPr>
          <a:xfrm>
            <a:off x="5718845" y="2573407"/>
            <a:ext cx="36000" cy="237230"/>
            <a:chOff x="7118807" y="2636122"/>
            <a:chExt cx="36000" cy="237230"/>
          </a:xfrm>
        </p:grpSpPr>
        <p:sp>
          <p:nvSpPr>
            <p:cNvPr id="126" name="楕円 125"/>
            <p:cNvSpPr/>
            <p:nvPr/>
          </p:nvSpPr>
          <p:spPr>
            <a:xfrm>
              <a:off x="7118807" y="2636122"/>
              <a:ext cx="36000" cy="36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/>
            <p:cNvSpPr/>
            <p:nvPr/>
          </p:nvSpPr>
          <p:spPr>
            <a:xfrm>
              <a:off x="7118807" y="2731577"/>
              <a:ext cx="36000" cy="36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/>
            <p:cNvSpPr/>
            <p:nvPr/>
          </p:nvSpPr>
          <p:spPr>
            <a:xfrm>
              <a:off x="7118807" y="2837352"/>
              <a:ext cx="36000" cy="36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0" name="グループ化 129"/>
          <p:cNvGrpSpPr/>
          <p:nvPr/>
        </p:nvGrpSpPr>
        <p:grpSpPr>
          <a:xfrm>
            <a:off x="5967683" y="2573407"/>
            <a:ext cx="36000" cy="237230"/>
            <a:chOff x="7118807" y="2636122"/>
            <a:chExt cx="36000" cy="237230"/>
          </a:xfrm>
        </p:grpSpPr>
        <p:sp>
          <p:nvSpPr>
            <p:cNvPr id="131" name="楕円 130"/>
            <p:cNvSpPr/>
            <p:nvPr/>
          </p:nvSpPr>
          <p:spPr>
            <a:xfrm>
              <a:off x="7118807" y="2636122"/>
              <a:ext cx="36000" cy="36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楕円 131"/>
            <p:cNvSpPr/>
            <p:nvPr/>
          </p:nvSpPr>
          <p:spPr>
            <a:xfrm>
              <a:off x="7118807" y="2731577"/>
              <a:ext cx="36000" cy="36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楕円 132"/>
            <p:cNvSpPr/>
            <p:nvPr/>
          </p:nvSpPr>
          <p:spPr>
            <a:xfrm>
              <a:off x="7118807" y="2837352"/>
              <a:ext cx="36000" cy="36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8" name="直線コネクタ 137"/>
          <p:cNvCxnSpPr/>
          <p:nvPr/>
        </p:nvCxnSpPr>
        <p:spPr>
          <a:xfrm>
            <a:off x="4918352" y="3157427"/>
            <a:ext cx="16929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/>
          <p:nvPr/>
        </p:nvCxnSpPr>
        <p:spPr>
          <a:xfrm>
            <a:off x="4886538" y="3351707"/>
            <a:ext cx="19120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フリーフォーム: 図形 25"/>
          <p:cNvSpPr/>
          <p:nvPr/>
        </p:nvSpPr>
        <p:spPr>
          <a:xfrm flipH="1">
            <a:off x="6508193" y="2948613"/>
            <a:ext cx="341515" cy="489074"/>
          </a:xfrm>
          <a:custGeom>
            <a:avLst/>
            <a:gdLst>
              <a:gd name="connsiteX0" fmla="*/ 98319 w 341515"/>
              <a:gd name="connsiteY0" fmla="*/ 0 h 366201"/>
              <a:gd name="connsiteX1" fmla="*/ 3069 w 341515"/>
              <a:gd name="connsiteY1" fmla="*/ 133350 h 366201"/>
              <a:gd name="connsiteX2" fmla="*/ 199919 w 341515"/>
              <a:gd name="connsiteY2" fmla="*/ 361950 h 366201"/>
              <a:gd name="connsiteX3" fmla="*/ 339619 w 341515"/>
              <a:gd name="connsiteY3" fmla="*/ 266700 h 366201"/>
              <a:gd name="connsiteX4" fmla="*/ 98319 w 341515"/>
              <a:gd name="connsiteY4" fmla="*/ 76200 h 366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15" h="366201">
                <a:moveTo>
                  <a:pt x="98319" y="0"/>
                </a:moveTo>
                <a:cubicBezTo>
                  <a:pt x="42227" y="36512"/>
                  <a:pt x="-13864" y="73025"/>
                  <a:pt x="3069" y="133350"/>
                </a:cubicBezTo>
                <a:cubicBezTo>
                  <a:pt x="20002" y="193675"/>
                  <a:pt x="143827" y="339725"/>
                  <a:pt x="199919" y="361950"/>
                </a:cubicBezTo>
                <a:cubicBezTo>
                  <a:pt x="256011" y="384175"/>
                  <a:pt x="356552" y="314325"/>
                  <a:pt x="339619" y="266700"/>
                </a:cubicBezTo>
                <a:cubicBezTo>
                  <a:pt x="322686" y="219075"/>
                  <a:pt x="210502" y="147637"/>
                  <a:pt x="98319" y="76200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コネクタ 69"/>
          <p:cNvCxnSpPr>
            <a:cxnSpLocks/>
          </p:cNvCxnSpPr>
          <p:nvPr/>
        </p:nvCxnSpPr>
        <p:spPr>
          <a:xfrm flipV="1">
            <a:off x="6566788" y="3304213"/>
            <a:ext cx="71328" cy="94989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正方形/長方形 142"/>
          <p:cNvSpPr/>
          <p:nvPr/>
        </p:nvSpPr>
        <p:spPr>
          <a:xfrm>
            <a:off x="5407253" y="2943274"/>
            <a:ext cx="9201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34" charset="0"/>
              </a:rPr>
              <a:t>RG</a:t>
            </a:r>
            <a:endParaRPr lang="ja-JP" alt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134" name="グループ化 133"/>
          <p:cNvGrpSpPr/>
          <p:nvPr/>
        </p:nvGrpSpPr>
        <p:grpSpPr>
          <a:xfrm rot="18255517">
            <a:off x="6059958" y="3164658"/>
            <a:ext cx="854822" cy="657324"/>
            <a:chOff x="5364088" y="1928321"/>
            <a:chExt cx="1031304" cy="793032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</p:grpSpPr>
        <p:sp>
          <p:nvSpPr>
            <p:cNvPr id="135" name="フローチャート: 手作業 134"/>
            <p:cNvSpPr/>
            <p:nvPr/>
          </p:nvSpPr>
          <p:spPr>
            <a:xfrm rot="5400000">
              <a:off x="5797079" y="2086564"/>
              <a:ext cx="720080" cy="476547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楕円 135"/>
            <p:cNvSpPr/>
            <p:nvPr/>
          </p:nvSpPr>
          <p:spPr>
            <a:xfrm>
              <a:off x="5364088" y="1928321"/>
              <a:ext cx="793032" cy="793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4" name="フリーフォーム: 図形 143"/>
          <p:cNvSpPr/>
          <p:nvPr/>
        </p:nvSpPr>
        <p:spPr>
          <a:xfrm>
            <a:off x="4886538" y="4496896"/>
            <a:ext cx="645837" cy="249555"/>
          </a:xfrm>
          <a:custGeom>
            <a:avLst/>
            <a:gdLst>
              <a:gd name="connsiteX0" fmla="*/ 308132 w 645837"/>
              <a:gd name="connsiteY0" fmla="*/ 3607 h 249555"/>
              <a:gd name="connsiteX1" fmla="*/ 98582 w 645837"/>
              <a:gd name="connsiteY1" fmla="*/ 41707 h 249555"/>
              <a:gd name="connsiteX2" fmla="*/ 28732 w 645837"/>
              <a:gd name="connsiteY2" fmla="*/ 219507 h 249555"/>
              <a:gd name="connsiteX3" fmla="*/ 568482 w 645837"/>
              <a:gd name="connsiteY3" fmla="*/ 238557 h 249555"/>
              <a:gd name="connsiteX4" fmla="*/ 619282 w 645837"/>
              <a:gd name="connsiteY4" fmla="*/ 105207 h 249555"/>
              <a:gd name="connsiteX5" fmla="*/ 308132 w 645837"/>
              <a:gd name="connsiteY5" fmla="*/ 3607 h 24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5837" h="249555">
                <a:moveTo>
                  <a:pt x="308132" y="3607"/>
                </a:moveTo>
                <a:cubicBezTo>
                  <a:pt x="221349" y="-6976"/>
                  <a:pt x="145149" y="5724"/>
                  <a:pt x="98582" y="41707"/>
                </a:cubicBezTo>
                <a:cubicBezTo>
                  <a:pt x="52015" y="77690"/>
                  <a:pt x="-49585" y="186699"/>
                  <a:pt x="28732" y="219507"/>
                </a:cubicBezTo>
                <a:cubicBezTo>
                  <a:pt x="107049" y="252315"/>
                  <a:pt x="470057" y="257607"/>
                  <a:pt x="568482" y="238557"/>
                </a:cubicBezTo>
                <a:cubicBezTo>
                  <a:pt x="666907" y="219507"/>
                  <a:pt x="656324" y="143307"/>
                  <a:pt x="619282" y="105207"/>
                </a:cubicBezTo>
                <a:cubicBezTo>
                  <a:pt x="582240" y="67107"/>
                  <a:pt x="394915" y="14190"/>
                  <a:pt x="308132" y="3607"/>
                </a:cubicBezTo>
                <a:close/>
              </a:path>
            </a:pathLst>
          </a:custGeom>
          <a:gradFill flip="none" rotWithShape="1">
            <a:gsLst>
              <a:gs pos="57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フリーフォーム: 図形 144"/>
          <p:cNvSpPr/>
          <p:nvPr/>
        </p:nvSpPr>
        <p:spPr>
          <a:xfrm flipH="1">
            <a:off x="6257552" y="4496896"/>
            <a:ext cx="645837" cy="249555"/>
          </a:xfrm>
          <a:custGeom>
            <a:avLst/>
            <a:gdLst>
              <a:gd name="connsiteX0" fmla="*/ 308132 w 645837"/>
              <a:gd name="connsiteY0" fmla="*/ 3607 h 249555"/>
              <a:gd name="connsiteX1" fmla="*/ 98582 w 645837"/>
              <a:gd name="connsiteY1" fmla="*/ 41707 h 249555"/>
              <a:gd name="connsiteX2" fmla="*/ 28732 w 645837"/>
              <a:gd name="connsiteY2" fmla="*/ 219507 h 249555"/>
              <a:gd name="connsiteX3" fmla="*/ 568482 w 645837"/>
              <a:gd name="connsiteY3" fmla="*/ 238557 h 249555"/>
              <a:gd name="connsiteX4" fmla="*/ 619282 w 645837"/>
              <a:gd name="connsiteY4" fmla="*/ 105207 h 249555"/>
              <a:gd name="connsiteX5" fmla="*/ 308132 w 645837"/>
              <a:gd name="connsiteY5" fmla="*/ 3607 h 24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5837" h="249555">
                <a:moveTo>
                  <a:pt x="308132" y="3607"/>
                </a:moveTo>
                <a:cubicBezTo>
                  <a:pt x="221349" y="-6976"/>
                  <a:pt x="145149" y="5724"/>
                  <a:pt x="98582" y="41707"/>
                </a:cubicBezTo>
                <a:cubicBezTo>
                  <a:pt x="52015" y="77690"/>
                  <a:pt x="-49585" y="186699"/>
                  <a:pt x="28732" y="219507"/>
                </a:cubicBezTo>
                <a:cubicBezTo>
                  <a:pt x="107049" y="252315"/>
                  <a:pt x="470057" y="257607"/>
                  <a:pt x="568482" y="238557"/>
                </a:cubicBezTo>
                <a:cubicBezTo>
                  <a:pt x="666907" y="219507"/>
                  <a:pt x="656324" y="143307"/>
                  <a:pt x="619282" y="105207"/>
                </a:cubicBezTo>
                <a:cubicBezTo>
                  <a:pt x="582240" y="67107"/>
                  <a:pt x="394915" y="14190"/>
                  <a:pt x="308132" y="3607"/>
                </a:cubicBezTo>
                <a:close/>
              </a:path>
            </a:pathLst>
          </a:custGeom>
          <a:gradFill flip="none" rotWithShape="1">
            <a:gsLst>
              <a:gs pos="57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00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22</Words>
  <Application>Microsoft Office PowerPoint</Application>
  <PresentationFormat>画面に合わせる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Meiryo UI</vt:lpstr>
      <vt:lpstr>ＭＳ Ｐゴシック</vt:lpstr>
      <vt:lpstr>Arial</vt:lpstr>
      <vt:lpstr>Arial Black</vt:lpstr>
      <vt:lpstr>Calibri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uematsu</dc:creator>
  <cp:lastModifiedBy>植松鋭</cp:lastModifiedBy>
  <cp:revision>19</cp:revision>
  <dcterms:created xsi:type="dcterms:W3CDTF">2017-03-07T11:05:49Z</dcterms:created>
  <dcterms:modified xsi:type="dcterms:W3CDTF">2017-08-07T20:27:25Z</dcterms:modified>
</cp:coreProperties>
</file>