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61697" autoAdjust="0"/>
  </p:normalViewPr>
  <p:slideViewPr>
    <p:cSldViewPr snapToGrid="0">
      <p:cViewPr varScale="1">
        <p:scale>
          <a:sx n="68" d="100"/>
          <a:sy n="68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669A-1E40-443B-9958-EF454C0B5D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48535-6876-464F-AE33-FE183D10D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48535-6876-464F-AE33-FE183D10D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436-C8BD-4FEF-BBC9-8CD043E28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E37B-58AD-4350-8020-E1218B53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9D66-4E98-4606-A7F4-478F97E7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6D15-8DFF-48A5-8E6F-6934E45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9EC3-0D0F-4CF0-8924-E1D71D99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E3C7-FB9F-4A8F-B4DC-00E215EB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7BA8-797B-4E74-AA85-3055B1C2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150E-CE4F-434F-8535-DA9E4466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25D4-143B-45CB-9116-C0EDEC8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723D-2B73-43B4-8A74-D206061F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06430-D8D4-4141-828D-D357DAC5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3755-D2F3-4C65-900B-CBEA7E64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07C2-92A7-4697-AE66-EF7A1FC0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F115-44AE-4FE9-ADA7-932854C3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440-FFE3-485D-AC09-1C478AC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DE9E-6E07-4177-ACBE-629BA9A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2AC9-0DA5-4CC6-B2A7-4EA7E46E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173F-8A4E-4ED2-A92E-FF822FCC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333E-B291-4C1A-AFF0-120B70BE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8505-F0F8-4FA2-9E9F-D0D937A6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CBAD-48FB-48D4-80E3-E16F1D3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C415-5D3D-446D-879F-A329352B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0F8C-6239-4FEC-BC22-C9F3807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C62A-41AF-4ECC-95B3-C04381F9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506B-C70A-42C3-AFAE-1E1C4C42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0B62-3FB9-4E92-B1CB-8541408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CD7F-8E48-4A06-9D07-C0EAD96E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8F4-E761-4B23-B46E-30960186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8B96-0535-4251-9949-F64851E1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25FE-2DBE-4FA6-8311-7E526750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69D7-5BF9-487B-926D-B079DB3D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FF0F-84CF-4B47-9C90-B1D7C0E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B467-A30B-4E98-9CEE-479FB035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9F9B-8DF5-4302-B150-F897FF60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65E83-105D-4124-9716-B7B592BA8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49A63-0626-4B57-B7B0-8A02B383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CABC-2280-42B4-85DE-E76385FC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4D40E-3757-49F0-9AA3-E280C36E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4DDCD-54DC-421F-9735-AA91E7BB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58B-BFF1-4423-93DE-B0990CA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098B5-60A3-4803-A7BE-5862DAC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B9D8A-7182-4B79-873F-F9BBF88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434E-7742-4893-835E-B4C1FA25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2185C-BB50-47C6-B80E-A96F425C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07E09-53D9-4FA9-9D1F-B3B477A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A5E7-1FA8-4C8E-BD43-5045CFA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0B5-F1C1-40B2-9439-849DEDE7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A75A-BE7E-4CBE-8BC4-E611C281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D6A9-59E4-4DE4-8955-E29AB6B5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C8FE-E95A-45FD-8BD3-7DA56D0A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B42F-A692-401A-A65A-A479B1B1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FBF3-7F5F-4B98-8FC9-12F88DED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B8AB-91B6-496F-9281-41F63B40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D310A-B9CE-4E9E-A862-129AF18ED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C0AD-4305-4528-8763-F7DA6144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651F-AE28-4EAF-8841-9A48E3D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98069-5DF3-4041-8356-3898042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C325F-88DC-4B47-9B65-72D99CCA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0ABC3-BD21-47E3-90AA-4FD23A20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CC6F-1CD1-4625-BF3A-FFC65EF2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1451-2DE1-46C4-807B-665F56F0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D6EC-7C2D-456F-944E-70C9CFA4AF4E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344F-9FA5-4959-9C81-0683EFFF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3D40-E350-4DA0-9C5A-7E3CD74A4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DDC0-B8D3-4E1E-AA7D-2239FED6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76A8-3FCD-478F-902F-098111763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7A84-647C-4E53-B34F-A85A35084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introductie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Trainen van het model zonder bekende uitkomst</a:t>
            </a:r>
          </a:p>
          <a:p>
            <a:pPr lvl="1"/>
            <a:r>
              <a:rPr lang="nl-NL" dirty="0"/>
              <a:t>Ongecontroleerd leren / geen sturing</a:t>
            </a:r>
          </a:p>
          <a:p>
            <a:pPr lvl="1"/>
            <a:r>
              <a:rPr lang="nl-NL" dirty="0"/>
              <a:t>Geen voorbeelden met gewenste output</a:t>
            </a:r>
          </a:p>
          <a:p>
            <a:pPr lvl="1"/>
            <a:r>
              <a:rPr lang="nl-NL" dirty="0"/>
              <a:t>Zelf structuur/patronen ontdekken</a:t>
            </a:r>
          </a:p>
          <a:p>
            <a:r>
              <a:rPr lang="nl-NL" dirty="0"/>
              <a:t>Use cases</a:t>
            </a:r>
          </a:p>
          <a:p>
            <a:pPr lvl="1"/>
            <a:r>
              <a:rPr lang="nl-NL" dirty="0"/>
              <a:t>Verkennende analyse</a:t>
            </a:r>
          </a:p>
          <a:p>
            <a:pPr lvl="1"/>
            <a:r>
              <a:rPr lang="nl-NL" dirty="0"/>
              <a:t>Dimensie reductie</a:t>
            </a:r>
          </a:p>
          <a:p>
            <a:r>
              <a:rPr lang="nl-NL" dirty="0"/>
              <a:t>Verschillende type algoritmes</a:t>
            </a:r>
          </a:p>
          <a:p>
            <a:pPr lvl="1"/>
            <a:r>
              <a:rPr lang="nl-NL" dirty="0"/>
              <a:t>Clustering</a:t>
            </a:r>
          </a:p>
          <a:p>
            <a:pPr lvl="1"/>
            <a:r>
              <a:rPr lang="nl-NL" dirty="0"/>
              <a:t>Anomalie detectie</a:t>
            </a:r>
          </a:p>
          <a:p>
            <a:pPr lvl="1"/>
            <a:r>
              <a:rPr lang="nl-NL" dirty="0" err="1"/>
              <a:t>Dimension</a:t>
            </a:r>
            <a:r>
              <a:rPr lang="nl-NL" dirty="0"/>
              <a:t> </a:t>
            </a:r>
            <a:r>
              <a:rPr lang="nl-NL" dirty="0" err="1"/>
              <a:t>Reduction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9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clustering algoritme</a:t>
            </a:r>
          </a:p>
          <a:p>
            <a:r>
              <a:rPr lang="nl-NL" dirty="0"/>
              <a:t>Verdelen van de gegeven dataset in een vooraf gedefinieerd aantal clusters (k)</a:t>
            </a:r>
          </a:p>
          <a:p>
            <a:pPr lvl="1"/>
            <a:r>
              <a:rPr lang="nl-NL" dirty="0"/>
              <a:t>Som van de afstand van elk punt naar het dichtstbij gelegen cluster wordt geminimaliseerd</a:t>
            </a:r>
          </a:p>
        </p:txBody>
      </p:sp>
    </p:spTree>
    <p:extLst>
      <p:ext uri="{BB962C8B-B14F-4D97-AF65-F5344CB8AC3E}">
        <p14:creationId xmlns:p14="http://schemas.microsoft.com/office/powerpoint/2010/main" val="298673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0011-21B6-4DFF-A392-C88B8EB9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K-Means clustering </a:t>
            </a:r>
            <a:r>
              <a:rPr lang="en-US" sz="5400" dirty="0" err="1">
                <a:solidFill>
                  <a:srgbClr val="FFFFFF"/>
                </a:solidFill>
              </a:rPr>
              <a:t>voorbeeld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046F96-54F6-477D-ABAB-EEE1363C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" y="2461847"/>
            <a:ext cx="6032628" cy="39626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8CD73BB-6CC2-40F0-A063-44D5E13D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86" y="3371172"/>
            <a:ext cx="5717609" cy="20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 clustering voorbeeld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803807-6737-4199-B7A3-A9B2327D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53" y="2657394"/>
            <a:ext cx="5811638" cy="37670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A9DF8C-7358-4CE6-B6EF-9AC9425B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349" y="3429000"/>
            <a:ext cx="5816912" cy="19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 oplossing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– Maximization (E-M)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Plaats willekeurig k cluster punten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Herhaal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tot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 is </a:t>
            </a:r>
            <a:r>
              <a:rPr lang="en-US" dirty="0" err="1"/>
              <a:t>gevonden</a:t>
            </a:r>
            <a:r>
              <a:rPr lang="en-US" dirty="0"/>
              <a:t>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nl-NL" dirty="0"/>
              <a:t>(</a:t>
            </a:r>
            <a:r>
              <a:rPr lang="nl-NL" dirty="0" err="1"/>
              <a:t>Expectation</a:t>
            </a:r>
            <a:r>
              <a:rPr lang="nl-NL" dirty="0"/>
              <a:t> stap) Wijs de datapunten toe aan het dichtstbij gelegen cluster</a:t>
            </a:r>
          </a:p>
          <a:p>
            <a:pPr marL="1371600" lvl="2" indent="-457200">
              <a:buFont typeface="+mj-lt"/>
              <a:buAutoNum type="alphaUcPeriod"/>
            </a:pPr>
            <a:r>
              <a:rPr lang="nl-NL" dirty="0"/>
              <a:t>(</a:t>
            </a:r>
            <a:r>
              <a:rPr lang="nl-NL" dirty="0" err="1"/>
              <a:t>Maximization</a:t>
            </a:r>
            <a:r>
              <a:rPr lang="nl-NL" dirty="0"/>
              <a:t> stap) Bepaal het cluster center per cluster punt</a:t>
            </a:r>
          </a:p>
          <a:p>
            <a:r>
              <a:rPr lang="nl-NL" dirty="0"/>
              <a:t>Elke iteratie moet een betere oplossing geven</a:t>
            </a:r>
          </a:p>
          <a:p>
            <a:pPr marL="0" indent="0">
              <a:buNone/>
            </a:pPr>
            <a:endParaRPr lang="nl-NL" dirty="0"/>
          </a:p>
          <a:p>
            <a:pPr marL="1371600" lvl="2" indent="-457200">
              <a:buFont typeface="+mj-lt"/>
              <a:buAutoNum type="alphaUcPeriod"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7054-40EB-40D3-9FEA-18D754B6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71" y="4317904"/>
            <a:ext cx="9207470" cy="23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 dirty="0"/>
              <a:t>K-Means clustering bedenkingen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6A-E6D5-4EB3-A65B-90AC2DD8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Vooraf bepalen hoeveel clusters</a:t>
            </a:r>
          </a:p>
          <a:p>
            <a:pPr lvl="1"/>
            <a:r>
              <a:rPr lang="nl-NL" dirty="0"/>
              <a:t>Niet dynamisch</a:t>
            </a:r>
          </a:p>
          <a:p>
            <a:pPr lvl="1"/>
            <a:r>
              <a:rPr lang="nl-NL" dirty="0"/>
              <a:t>Wat is de betekenis van de oplossing?</a:t>
            </a:r>
          </a:p>
          <a:p>
            <a:r>
              <a:rPr lang="nl-NL" dirty="0"/>
              <a:t>Werkt uitsluitend op lineaire cluster grenzen</a:t>
            </a:r>
          </a:p>
          <a:p>
            <a:pPr lvl="1"/>
            <a:r>
              <a:rPr lang="nl-NL" dirty="0" err="1"/>
              <a:t>Kernel</a:t>
            </a:r>
            <a:r>
              <a:rPr lang="nl-NL" dirty="0"/>
              <a:t> nodig voor niet-lineaire oplossingen</a:t>
            </a:r>
          </a:p>
          <a:p>
            <a:r>
              <a:rPr lang="nl-NL" dirty="0"/>
              <a:t>Elke iteratie geeft betere voorspelling máár….</a:t>
            </a:r>
          </a:p>
          <a:p>
            <a:pPr lvl="1"/>
            <a:r>
              <a:rPr lang="nl-NL" dirty="0"/>
              <a:t>Is afhankelijk van de initiële plaatsing van de clusters</a:t>
            </a:r>
          </a:p>
          <a:p>
            <a:pPr lvl="1"/>
            <a:r>
              <a:rPr lang="nl-NL" dirty="0"/>
              <a:t>Lokaal optimum </a:t>
            </a:r>
            <a:r>
              <a:rPr lang="nl-NL" dirty="0" err="1"/>
              <a:t>ipv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optimum</a:t>
            </a:r>
          </a:p>
          <a:p>
            <a:pPr lvl="1"/>
            <a:r>
              <a:rPr lang="nl-NL" dirty="0"/>
              <a:t>Verschillende runs nodig met verschillende initiële plaatsingen</a:t>
            </a:r>
          </a:p>
          <a:p>
            <a:endParaRPr lang="nl-NL" dirty="0"/>
          </a:p>
          <a:p>
            <a:pPr marL="1371600" lvl="2" indent="-457200">
              <a:buFont typeface="+mj-lt"/>
              <a:buAutoNum type="alphaU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72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92" y="238515"/>
            <a:ext cx="10515600" cy="1325563"/>
          </a:xfrm>
        </p:spPr>
        <p:txBody>
          <a:bodyPr/>
          <a:lstStyle/>
          <a:p>
            <a:r>
              <a:rPr lang="nl-NL"/>
              <a:t>K-Means clustering bedenkingen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C8CFD-ED37-42AF-9A51-170A3FC5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56" y="1671637"/>
            <a:ext cx="6392887" cy="44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7592-B3D2-4C49-BB75-52A7FDED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 clustering bedenkingen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D47FF2-7DBF-4095-A6D6-3C07881B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88" y="2692506"/>
            <a:ext cx="5455917" cy="34662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65C3B1-8368-4083-BB39-D0E54CF3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17" y="2708334"/>
            <a:ext cx="5455917" cy="3450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2F459-B9C3-43DD-BBE0-B6DA313D2CE3}"/>
              </a:ext>
            </a:extLst>
          </p:cNvPr>
          <p:cNvSpPr txBox="1"/>
          <p:nvPr/>
        </p:nvSpPr>
        <p:spPr>
          <a:xfrm>
            <a:off x="970671" y="2277801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K-means clustering: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40410-293F-4E4E-AB70-023AD9027524}"/>
              </a:ext>
            </a:extLst>
          </p:cNvPr>
          <p:cNvSpPr txBox="1"/>
          <p:nvPr/>
        </p:nvSpPr>
        <p:spPr>
          <a:xfrm>
            <a:off x="6978471" y="2291931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SpectralClustering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18412</TotalTime>
  <Words>209</Words>
  <Application>Microsoft Office PowerPoint</Application>
  <PresentationFormat>Widescreen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Unsupervised learning</vt:lpstr>
      <vt:lpstr>Unsupervised learning introductie</vt:lpstr>
      <vt:lpstr>K-Means clustering</vt:lpstr>
      <vt:lpstr>K-Means clustering voorbeeld</vt:lpstr>
      <vt:lpstr>K-Means clustering voorbeeld</vt:lpstr>
      <vt:lpstr>K-Means clustering oplossing</vt:lpstr>
      <vt:lpstr>K-Means clustering bedenkingen</vt:lpstr>
      <vt:lpstr>K-Means clustering bedenkingen</vt:lpstr>
      <vt:lpstr>K-Means clustering bedenkingen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Botman, S.</dc:creator>
  <cp:lastModifiedBy>Botman, S.</cp:lastModifiedBy>
  <cp:revision>86</cp:revision>
  <dcterms:created xsi:type="dcterms:W3CDTF">2018-11-05T11:32:28Z</dcterms:created>
  <dcterms:modified xsi:type="dcterms:W3CDTF">2019-12-11T10:29:48Z</dcterms:modified>
</cp:coreProperties>
</file>