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embeddedFontLst>
    <p:embeddedFont>
      <p:font typeface="M PLUS 1p" panose="020B0600070205080204" charset="-128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f228483b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f228483b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 PLUS 1p"/>
              <a:buNone/>
              <a:defRPr sz="3200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 PLUS 1p"/>
              <a:buChar char="●"/>
              <a:defRPr sz="1800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 PLUS 1p"/>
              <a:buChar char="○"/>
              <a:defRPr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 PLUS 1p"/>
              <a:buChar char="■"/>
              <a:defRPr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 PLUS 1p"/>
              <a:buChar char="●"/>
              <a:defRPr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 PLUS 1p"/>
              <a:buChar char="○"/>
              <a:defRPr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 PLUS 1p"/>
              <a:buChar char="■"/>
              <a:defRPr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 PLUS 1p"/>
              <a:buChar char="●"/>
              <a:defRPr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 PLUS 1p"/>
              <a:buChar char="○"/>
              <a:defRPr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 PLUS 1p"/>
              <a:buChar char="■"/>
              <a:defRPr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3501150" y="3062098"/>
            <a:ext cx="2141700" cy="141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 b="1"/>
              <a:t>A</a:t>
            </a:r>
            <a:r>
              <a:rPr lang="ja" sz="2300"/>
              <a:t>bstraction</a:t>
            </a:r>
            <a:endParaRPr sz="2300"/>
          </a:p>
        </p:txBody>
      </p:sp>
      <p:sp>
        <p:nvSpPr>
          <p:cNvPr id="86" name="Google Shape;86;p17"/>
          <p:cNvSpPr/>
          <p:nvPr/>
        </p:nvSpPr>
        <p:spPr>
          <a:xfrm>
            <a:off x="5499753" y="514800"/>
            <a:ext cx="2141700" cy="141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 b="1"/>
              <a:t>C</a:t>
            </a:r>
            <a:r>
              <a:rPr lang="ja" sz="2300"/>
              <a:t>omputing</a:t>
            </a:r>
            <a:endParaRPr sz="2300"/>
          </a:p>
        </p:txBody>
      </p:sp>
      <p:sp>
        <p:nvSpPr>
          <p:cNvPr id="87" name="Google Shape;87;p17"/>
          <p:cNvSpPr/>
          <p:nvPr/>
        </p:nvSpPr>
        <p:spPr>
          <a:xfrm>
            <a:off x="1502549" y="514800"/>
            <a:ext cx="2141700" cy="141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 b="1"/>
              <a:t>F</a:t>
            </a:r>
            <a:r>
              <a:rPr lang="ja" sz="2300"/>
              <a:t>ormalism</a:t>
            </a:r>
            <a:endParaRPr sz="2300"/>
          </a:p>
        </p:txBody>
      </p:sp>
      <p:sp>
        <p:nvSpPr>
          <p:cNvPr id="88" name="Google Shape;88;p17"/>
          <p:cNvSpPr/>
          <p:nvPr/>
        </p:nvSpPr>
        <p:spPr>
          <a:xfrm>
            <a:off x="2436100" y="1041675"/>
            <a:ext cx="4271800" cy="3060150"/>
          </a:xfrm>
          <a:prstGeom prst="flowChartMerge">
            <a:avLst/>
          </a:prstGeom>
          <a:solidFill>
            <a:srgbClr val="EEFF41">
              <a:alpha val="3054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5700" b="1"/>
              <a:t>PL</a:t>
            </a:r>
            <a:endParaRPr sz="5700" b="1"/>
          </a:p>
        </p:txBody>
      </p:sp>
      <p:sp>
        <p:nvSpPr>
          <p:cNvPr id="93" name="Google Shape;93;p17"/>
          <p:cNvSpPr txBox="1"/>
          <p:nvPr/>
        </p:nvSpPr>
        <p:spPr>
          <a:xfrm>
            <a:off x="1956897" y="1892233"/>
            <a:ext cx="1233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b="1" dirty="0"/>
              <a:t>正しさ</a:t>
            </a:r>
            <a:endParaRPr sz="2100" b="1" dirty="0"/>
          </a:p>
        </p:txBody>
      </p:sp>
      <p:sp>
        <p:nvSpPr>
          <p:cNvPr id="94" name="Google Shape;94;p17"/>
          <p:cNvSpPr txBox="1"/>
          <p:nvPr/>
        </p:nvSpPr>
        <p:spPr>
          <a:xfrm>
            <a:off x="3694053" y="4473298"/>
            <a:ext cx="1805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b="1" dirty="0"/>
              <a:t>分かりやすさ</a:t>
            </a:r>
            <a:endParaRPr sz="2100" b="1" dirty="0"/>
          </a:p>
        </p:txBody>
      </p:sp>
      <p:sp>
        <p:nvSpPr>
          <p:cNvPr id="95" name="Google Shape;95;p17"/>
          <p:cNvSpPr txBox="1"/>
          <p:nvPr/>
        </p:nvSpPr>
        <p:spPr>
          <a:xfrm>
            <a:off x="5954103" y="1926000"/>
            <a:ext cx="1233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b="1" dirty="0"/>
              <a:t>効率</a:t>
            </a:r>
            <a:endParaRPr sz="21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画面に合わせる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M PLUS 1p</vt:lpstr>
      <vt:lpstr>Arial</vt:lpstr>
      <vt:lpstr>Simple Light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佐藤　重幸</cp:lastModifiedBy>
  <cp:revision>2</cp:revision>
  <dcterms:modified xsi:type="dcterms:W3CDTF">2023-01-13T11:57:18Z</dcterms:modified>
</cp:coreProperties>
</file>