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2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432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94722"/>
  </p:normalViewPr>
  <p:slideViewPr>
    <p:cSldViewPr snapToGrid="0">
      <p:cViewPr>
        <p:scale>
          <a:sx n="88" d="100"/>
          <a:sy n="88" d="100"/>
        </p:scale>
        <p:origin x="-1616" y="-3208"/>
      </p:cViewPr>
      <p:guideLst>
        <p:guide orient="horz" pos="9535"/>
        <p:guide pos="26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3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2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3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96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51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649E2-0304-B34B-99E9-B31F233479C4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10.sv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 95">
            <a:extLst>
              <a:ext uri="{FF2B5EF4-FFF2-40B4-BE49-F238E27FC236}">
                <a16:creationId xmlns:a16="http://schemas.microsoft.com/office/drawing/2014/main" id="{1D8B54F0-FD44-BF1A-58E6-A6D4DA85B1B8}"/>
              </a:ext>
            </a:extLst>
          </p:cNvPr>
          <p:cNvSpPr/>
          <p:nvPr/>
        </p:nvSpPr>
        <p:spPr>
          <a:xfrm>
            <a:off x="15372174" y="21023572"/>
            <a:ext cx="2385474" cy="2661540"/>
          </a:xfrm>
          <a:prstGeom prst="roundRect">
            <a:avLst>
              <a:gd name="adj" fmla="val 436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14FABA4B-EEF2-E213-056B-46414DF77B28}"/>
              </a:ext>
            </a:extLst>
          </p:cNvPr>
          <p:cNvSpPr/>
          <p:nvPr/>
        </p:nvSpPr>
        <p:spPr>
          <a:xfrm>
            <a:off x="13904395" y="9528351"/>
            <a:ext cx="5766954" cy="2303890"/>
          </a:xfrm>
          <a:prstGeom prst="roundRect">
            <a:avLst>
              <a:gd name="adj" fmla="val 529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7465927-C1E3-C5C5-A5DC-1E3B6FCC58F1}"/>
              </a:ext>
            </a:extLst>
          </p:cNvPr>
          <p:cNvSpPr/>
          <p:nvPr/>
        </p:nvSpPr>
        <p:spPr>
          <a:xfrm>
            <a:off x="13960933" y="12375931"/>
            <a:ext cx="5766954" cy="2303890"/>
          </a:xfrm>
          <a:prstGeom prst="roundRect">
            <a:avLst>
              <a:gd name="adj" fmla="val 529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6AA7A09-6F8B-3509-FE18-E5C3B7BFAA23}"/>
              </a:ext>
            </a:extLst>
          </p:cNvPr>
          <p:cNvSpPr/>
          <p:nvPr/>
        </p:nvSpPr>
        <p:spPr>
          <a:xfrm>
            <a:off x="9851744" y="8642866"/>
            <a:ext cx="10939741" cy="6881830"/>
          </a:xfrm>
          <a:prstGeom prst="roundRect">
            <a:avLst/>
          </a:prstGeom>
          <a:noFill/>
          <a:ln w="38100">
            <a:solidFill>
              <a:srgbClr val="316CE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A51890-1A28-AB46-B4B3-1EAE387A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220" y="9973909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1BD16B-4CDB-5AE7-0C71-EA3BAA6B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6" y="9536679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4F09CDB-9310-D45D-274F-1C8918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832" y="11494436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kubernetes&quot; Icon - Download for free – Iconduck">
            <a:extLst>
              <a:ext uri="{FF2B5EF4-FFF2-40B4-BE49-F238E27FC236}">
                <a16:creationId xmlns:a16="http://schemas.microsoft.com/office/drawing/2014/main" id="{4D0B5656-9BF4-6F92-9654-B87EC6C0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257" y="8117096"/>
            <a:ext cx="1570696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グラフ, アイコン, バブル チャート&#10;&#10;自動的に生成された説明">
            <a:extLst>
              <a:ext uri="{FF2B5EF4-FFF2-40B4-BE49-F238E27FC236}">
                <a16:creationId xmlns:a16="http://schemas.microsoft.com/office/drawing/2014/main" id="{B9599AC1-2A5F-2137-B187-9C223FA62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1122" y="11660369"/>
            <a:ext cx="859260" cy="859260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1F21D93-F10C-D1F7-65D8-68E1C5678839}"/>
              </a:ext>
            </a:extLst>
          </p:cNvPr>
          <p:cNvSpPr/>
          <p:nvPr/>
        </p:nvSpPr>
        <p:spPr>
          <a:xfrm>
            <a:off x="6475325" y="9597458"/>
            <a:ext cx="1204845" cy="19793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D4461A2-C85C-584F-94FB-8E9BAFBF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27" y="1256547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3A290DA-9357-C864-9F1F-E6D8201485B2}"/>
              </a:ext>
            </a:extLst>
          </p:cNvPr>
          <p:cNvCxnSpPr>
            <a:cxnSpLocks/>
          </p:cNvCxnSpPr>
          <p:nvPr/>
        </p:nvCxnSpPr>
        <p:spPr>
          <a:xfrm>
            <a:off x="2863976" y="10587155"/>
            <a:ext cx="3508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305775-7042-0AE2-E65F-43001B56A2E2}"/>
              </a:ext>
            </a:extLst>
          </p:cNvPr>
          <p:cNvSpPr txBox="1"/>
          <p:nvPr/>
        </p:nvSpPr>
        <p:spPr>
          <a:xfrm>
            <a:off x="2729327" y="10163661"/>
            <a:ext cx="35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 user1@web-ex.k8s.dev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CB87699-A70B-94DD-EFC6-0A0BD783840A}"/>
              </a:ext>
            </a:extLst>
          </p:cNvPr>
          <p:cNvCxnSpPr>
            <a:cxnSpLocks/>
          </p:cNvCxnSpPr>
          <p:nvPr/>
        </p:nvCxnSpPr>
        <p:spPr>
          <a:xfrm>
            <a:off x="2863976" y="13531624"/>
            <a:ext cx="3476700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C1918-84D3-764E-AD9F-014A7296FCE9}"/>
              </a:ext>
            </a:extLst>
          </p:cNvPr>
          <p:cNvSpPr txBox="1"/>
          <p:nvPr/>
        </p:nvSpPr>
        <p:spPr>
          <a:xfrm>
            <a:off x="2709263" y="13030953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user2@hpc-ex.k8s.dev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8A87297-5D3D-F6A2-42A0-689128FBA30D}"/>
              </a:ext>
            </a:extLst>
          </p:cNvPr>
          <p:cNvSpPr/>
          <p:nvPr/>
        </p:nvSpPr>
        <p:spPr>
          <a:xfrm>
            <a:off x="6475325" y="12237532"/>
            <a:ext cx="1204845" cy="19323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RDP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439F3A-7B45-7939-8FC7-EFE59564773E}"/>
              </a:ext>
            </a:extLst>
          </p:cNvPr>
          <p:cNvSpPr txBox="1"/>
          <p:nvPr/>
        </p:nvSpPr>
        <p:spPr>
          <a:xfrm>
            <a:off x="1272913" y="11260259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user1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78C795-630F-B4A5-2AB0-B26208F42DA0}"/>
              </a:ext>
            </a:extLst>
          </p:cNvPr>
          <p:cNvSpPr txBox="1"/>
          <p:nvPr/>
        </p:nvSpPr>
        <p:spPr>
          <a:xfrm>
            <a:off x="1314104" y="14297723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user2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9E7BAA5-FC51-6129-652D-9C1EF467EE73}"/>
              </a:ext>
            </a:extLst>
          </p:cNvPr>
          <p:cNvSpPr/>
          <p:nvPr/>
        </p:nvSpPr>
        <p:spPr>
          <a:xfrm>
            <a:off x="10377727" y="10834098"/>
            <a:ext cx="2819354" cy="230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Controller</a:t>
            </a:r>
          </a:p>
          <a:p>
            <a:pPr algn="ctr"/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要求された環境の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Pod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を提供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Pod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が存在しない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場合は新規作成</a:t>
            </a:r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1E6672A-FA15-5C85-4504-A13E8C174B25}"/>
              </a:ext>
            </a:extLst>
          </p:cNvPr>
          <p:cNvCxnSpPr>
            <a:cxnSpLocks/>
          </p:cNvCxnSpPr>
          <p:nvPr/>
        </p:nvCxnSpPr>
        <p:spPr>
          <a:xfrm>
            <a:off x="7683539" y="11257103"/>
            <a:ext cx="2521111" cy="19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8F6F683-69D2-D915-5C2D-B6CD46DDC46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80170" y="10587155"/>
            <a:ext cx="656208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E784AA2-51D3-6932-92D7-509DF602CA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043845" y="9227279"/>
            <a:ext cx="867425" cy="867425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2031BC-070C-4D94-571B-33FA754787BE}"/>
              </a:ext>
            </a:extLst>
          </p:cNvPr>
          <p:cNvSpPr txBox="1"/>
          <p:nvPr/>
        </p:nvSpPr>
        <p:spPr>
          <a:xfrm>
            <a:off x="13436554" y="8835397"/>
            <a:ext cx="220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hpc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用イメージ</a:t>
            </a:r>
          </a:p>
        </p:txBody>
      </p: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23B123D3-24BD-532F-AADA-5F0A75E804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42252" y="14141433"/>
            <a:ext cx="867425" cy="86742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FA64D9-984B-BA1E-62FE-CBF2478B17E8}"/>
              </a:ext>
            </a:extLst>
          </p:cNvPr>
          <p:cNvSpPr txBox="1"/>
          <p:nvPr/>
        </p:nvSpPr>
        <p:spPr>
          <a:xfrm>
            <a:off x="13662635" y="15041965"/>
            <a:ext cx="220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用イメージ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EBCBEE-E524-EE85-D810-619421AF2A6F}"/>
              </a:ext>
            </a:extLst>
          </p:cNvPr>
          <p:cNvSpPr txBox="1"/>
          <p:nvPr/>
        </p:nvSpPr>
        <p:spPr>
          <a:xfrm>
            <a:off x="8163655" y="10213034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Forward SSH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BC9D42A-EA47-E043-C0CB-8808F541DEE9}"/>
              </a:ext>
            </a:extLst>
          </p:cNvPr>
          <p:cNvCxnSpPr>
            <a:cxnSpLocks/>
          </p:cNvCxnSpPr>
          <p:nvPr/>
        </p:nvCxnSpPr>
        <p:spPr>
          <a:xfrm>
            <a:off x="7690002" y="13551486"/>
            <a:ext cx="6670763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746848-F665-DF01-399A-6B9E5F0DD17C}"/>
              </a:ext>
            </a:extLst>
          </p:cNvPr>
          <p:cNvSpPr txBox="1"/>
          <p:nvPr/>
        </p:nvSpPr>
        <p:spPr>
          <a:xfrm>
            <a:off x="7750784" y="13183400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Forward RDP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C8C2548-21D9-3624-2AE3-BC0B952229F4}"/>
              </a:ext>
            </a:extLst>
          </p:cNvPr>
          <p:cNvSpPr txBox="1"/>
          <p:nvPr/>
        </p:nvSpPr>
        <p:spPr>
          <a:xfrm>
            <a:off x="7723383" y="10914794"/>
            <a:ext cx="2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89D7CC4-4D92-3652-7FC0-7F52AAC76DBC}"/>
              </a:ext>
            </a:extLst>
          </p:cNvPr>
          <p:cNvCxnSpPr>
            <a:cxnSpLocks/>
          </p:cNvCxnSpPr>
          <p:nvPr/>
        </p:nvCxnSpPr>
        <p:spPr>
          <a:xfrm flipH="1">
            <a:off x="7732422" y="11401179"/>
            <a:ext cx="2645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B4917AB-B529-0703-183F-52B378A9E7E4}"/>
              </a:ext>
            </a:extLst>
          </p:cNvPr>
          <p:cNvSpPr txBox="1"/>
          <p:nvPr/>
        </p:nvSpPr>
        <p:spPr>
          <a:xfrm>
            <a:off x="7893092" y="11467300"/>
            <a:ext cx="18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接続先を提供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9774C6E-14BF-9D01-886E-9499C118F4C4}"/>
              </a:ext>
            </a:extLst>
          </p:cNvPr>
          <p:cNvCxnSpPr>
            <a:cxnSpLocks/>
          </p:cNvCxnSpPr>
          <p:nvPr/>
        </p:nvCxnSpPr>
        <p:spPr>
          <a:xfrm>
            <a:off x="7680170" y="12539951"/>
            <a:ext cx="2528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4C61FC-657F-5AEF-A5E0-9DA576D8F43C}"/>
              </a:ext>
            </a:extLst>
          </p:cNvPr>
          <p:cNvSpPr txBox="1"/>
          <p:nvPr/>
        </p:nvSpPr>
        <p:spPr>
          <a:xfrm>
            <a:off x="7714438" y="12200066"/>
            <a:ext cx="217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hpc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D4A8F7A-019C-EFDC-A676-FC085F332A88}"/>
              </a:ext>
            </a:extLst>
          </p:cNvPr>
          <p:cNvCxnSpPr>
            <a:cxnSpLocks/>
          </p:cNvCxnSpPr>
          <p:nvPr/>
        </p:nvCxnSpPr>
        <p:spPr>
          <a:xfrm flipH="1">
            <a:off x="7680170" y="12674289"/>
            <a:ext cx="2697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6BD63C-C9DD-2420-CD32-F763FA76EE97}"/>
              </a:ext>
            </a:extLst>
          </p:cNvPr>
          <p:cNvSpPr txBox="1"/>
          <p:nvPr/>
        </p:nvSpPr>
        <p:spPr>
          <a:xfrm>
            <a:off x="7974977" y="12714159"/>
            <a:ext cx="18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接続先を提供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7D561CD-DC3D-79EB-5E2E-B210B8CF71B7}"/>
              </a:ext>
            </a:extLst>
          </p:cNvPr>
          <p:cNvSpPr txBox="1"/>
          <p:nvPr/>
        </p:nvSpPr>
        <p:spPr>
          <a:xfrm>
            <a:off x="17229926" y="13985173"/>
            <a:ext cx="24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0275DE9A-2239-7D4D-70B8-FB0ABB0CB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407" y="8995062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1742C0-0C0B-23CF-DC1D-3ADF3C5B9E2A}"/>
              </a:ext>
            </a:extLst>
          </p:cNvPr>
          <p:cNvSpPr txBox="1"/>
          <p:nvPr/>
        </p:nvSpPr>
        <p:spPr>
          <a:xfrm>
            <a:off x="18685709" y="10098786"/>
            <a:ext cx="195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Node01(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通常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 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89DFBC44-279C-A994-1014-BE9E0380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521" y="11891302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5315AF-07BC-4F48-1541-A5929EFB8D30}"/>
              </a:ext>
            </a:extLst>
          </p:cNvPr>
          <p:cNvSpPr txBox="1"/>
          <p:nvPr/>
        </p:nvSpPr>
        <p:spPr>
          <a:xfrm>
            <a:off x="18831967" y="12948854"/>
            <a:ext cx="195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Node02(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高性能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 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1F203DD1-4DDB-916C-D00E-0ABFBE23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558" y="9951016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23846A6E-69F7-3519-8A5A-5FFAE939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218" y="12805517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AAD789-2B6F-6B2E-4D06-4F91321239C9}"/>
              </a:ext>
            </a:extLst>
          </p:cNvPr>
          <p:cNvCxnSpPr>
            <a:cxnSpLocks/>
          </p:cNvCxnSpPr>
          <p:nvPr/>
        </p:nvCxnSpPr>
        <p:spPr>
          <a:xfrm>
            <a:off x="13197081" y="11943827"/>
            <a:ext cx="763852" cy="8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079686C-0E68-B4AB-499C-CA75D2792E1B}"/>
              </a:ext>
            </a:extLst>
          </p:cNvPr>
          <p:cNvCxnSpPr>
            <a:cxnSpLocks/>
          </p:cNvCxnSpPr>
          <p:nvPr/>
        </p:nvCxnSpPr>
        <p:spPr>
          <a:xfrm flipH="1">
            <a:off x="13197081" y="12161237"/>
            <a:ext cx="707314" cy="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DE554B-2B17-0B41-4032-DF0AEABD41C1}"/>
              </a:ext>
            </a:extLst>
          </p:cNvPr>
          <p:cNvCxnSpPr>
            <a:cxnSpLocks/>
          </p:cNvCxnSpPr>
          <p:nvPr/>
        </p:nvCxnSpPr>
        <p:spPr>
          <a:xfrm flipH="1">
            <a:off x="15595181" y="10695207"/>
            <a:ext cx="811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2">
            <a:extLst>
              <a:ext uri="{FF2B5EF4-FFF2-40B4-BE49-F238E27FC236}">
                <a16:creationId xmlns:a16="http://schemas.microsoft.com/office/drawing/2014/main" id="{DBC0A065-E3A8-2EB2-0991-47E18E9E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558" y="12810115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097D3EE-155C-8468-163B-D6C286BD2DC6}"/>
              </a:ext>
            </a:extLst>
          </p:cNvPr>
          <p:cNvCxnSpPr>
            <a:cxnSpLocks/>
          </p:cNvCxnSpPr>
          <p:nvPr/>
        </p:nvCxnSpPr>
        <p:spPr>
          <a:xfrm flipH="1">
            <a:off x="15643871" y="13558541"/>
            <a:ext cx="811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D24F1F2-B27C-7FF3-17C9-078EA2825D24}"/>
              </a:ext>
            </a:extLst>
          </p:cNvPr>
          <p:cNvCxnSpPr>
            <a:cxnSpLocks/>
            <a:stCxn id="41" idx="2"/>
            <a:endCxn id="9" idx="0"/>
          </p:cNvCxnSpPr>
          <p:nvPr/>
        </p:nvCxnSpPr>
        <p:spPr>
          <a:xfrm flipH="1">
            <a:off x="16980752" y="11158040"/>
            <a:ext cx="2318" cy="502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FC2E99D-8A43-C925-3244-F0F191F55416}"/>
              </a:ext>
            </a:extLst>
          </p:cNvPr>
          <p:cNvCxnSpPr>
            <a:cxnSpLocks/>
            <a:stCxn id="46" idx="0"/>
            <a:endCxn id="9" idx="2"/>
          </p:cNvCxnSpPr>
          <p:nvPr/>
        </p:nvCxnSpPr>
        <p:spPr>
          <a:xfrm flipH="1" flipV="1">
            <a:off x="16980752" y="12519629"/>
            <a:ext cx="2318" cy="290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543B95E-9DF8-8C33-EBD2-A7118A9330BE}"/>
              </a:ext>
            </a:extLst>
          </p:cNvPr>
          <p:cNvSpPr txBox="1"/>
          <p:nvPr/>
        </p:nvSpPr>
        <p:spPr>
          <a:xfrm>
            <a:off x="16110472" y="11281296"/>
            <a:ext cx="8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mount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D1875A-9761-4850-AA42-BB21CEA7714A}"/>
              </a:ext>
            </a:extLst>
          </p:cNvPr>
          <p:cNvSpPr txBox="1"/>
          <p:nvPr/>
        </p:nvSpPr>
        <p:spPr>
          <a:xfrm>
            <a:off x="16125732" y="12520477"/>
            <a:ext cx="8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mount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C191EA6-490C-D131-1E95-C70BFB077E1F}"/>
              </a:ext>
            </a:extLst>
          </p:cNvPr>
          <p:cNvSpPr txBox="1"/>
          <p:nvPr/>
        </p:nvSpPr>
        <p:spPr>
          <a:xfrm>
            <a:off x="17470878" y="11953689"/>
            <a:ext cx="1674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ストレージサーバー</a:t>
            </a:r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1171E454-55EE-F9FB-94F3-C46CDF3D41B4}"/>
              </a:ext>
            </a:extLst>
          </p:cNvPr>
          <p:cNvSpPr/>
          <p:nvPr/>
        </p:nvSpPr>
        <p:spPr>
          <a:xfrm>
            <a:off x="1438814" y="19310821"/>
            <a:ext cx="5394812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ユーザー認証</a:t>
            </a:r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7FC9AB3E-A6A0-4920-6D8E-196E5B93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29" y="21148502"/>
            <a:ext cx="1731067" cy="1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644AE5E-0C80-57E1-FFCA-5D593BC17A5A}"/>
              </a:ext>
            </a:extLst>
          </p:cNvPr>
          <p:cNvCxnSpPr>
            <a:cxnSpLocks/>
          </p:cNvCxnSpPr>
          <p:nvPr/>
        </p:nvCxnSpPr>
        <p:spPr>
          <a:xfrm>
            <a:off x="4136220" y="18541267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FF87E1-84E1-BDDE-79B0-C36E762F12B8}"/>
              </a:ext>
            </a:extLst>
          </p:cNvPr>
          <p:cNvSpPr txBox="1"/>
          <p:nvPr/>
        </p:nvSpPr>
        <p:spPr>
          <a:xfrm>
            <a:off x="4443636" y="18658583"/>
            <a:ext cx="12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</a:t>
            </a:r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D014EEAE-CB72-96E1-543A-600B6B7CEA4C}"/>
              </a:ext>
            </a:extLst>
          </p:cNvPr>
          <p:cNvSpPr/>
          <p:nvPr/>
        </p:nvSpPr>
        <p:spPr>
          <a:xfrm>
            <a:off x="1438814" y="21148502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</a:t>
            </a:r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の取得</a:t>
            </a:r>
            <a:endParaRPr kumimoji="1" lang="en-US" altLang="ja-JP" sz="2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088272-5421-CB39-3FC4-A2AADCD04487}"/>
              </a:ext>
            </a:extLst>
          </p:cNvPr>
          <p:cNvCxnSpPr>
            <a:cxnSpLocks/>
          </p:cNvCxnSpPr>
          <p:nvPr/>
        </p:nvCxnSpPr>
        <p:spPr>
          <a:xfrm>
            <a:off x="4136220" y="20389123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523CD636-8498-A7C2-13CF-A9A6A439EF17}"/>
              </a:ext>
            </a:extLst>
          </p:cNvPr>
          <p:cNvSpPr/>
          <p:nvPr/>
        </p:nvSpPr>
        <p:spPr>
          <a:xfrm>
            <a:off x="1438814" y="22832995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 Container</a:t>
            </a:r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の起動</a:t>
            </a:r>
            <a:endParaRPr kumimoji="1" lang="en-US" altLang="ja-JP" sz="2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docker_create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23F71BF-DF83-A0E7-EE7F-E1BEF779EBA5}"/>
              </a:ext>
            </a:extLst>
          </p:cNvPr>
          <p:cNvCxnSpPr>
            <a:cxnSpLocks/>
          </p:cNvCxnSpPr>
          <p:nvPr/>
        </p:nvCxnSpPr>
        <p:spPr>
          <a:xfrm>
            <a:off x="4136220" y="22073616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9629603E-9407-DD63-32CE-449BC6422E09}"/>
              </a:ext>
            </a:extLst>
          </p:cNvPr>
          <p:cNvSpPr/>
          <p:nvPr/>
        </p:nvSpPr>
        <p:spPr>
          <a:xfrm>
            <a:off x="1438814" y="24517488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 Container</a:t>
            </a:r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への</a:t>
            </a: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</a:p>
          <a:p>
            <a:pPr algn="ctr"/>
            <a:r>
              <a:rPr kumimoji="1" lang="en-US" altLang="ja-JP" sz="1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DFC75D4-E812-D829-E94E-EB619E84F48D}"/>
              </a:ext>
            </a:extLst>
          </p:cNvPr>
          <p:cNvCxnSpPr>
            <a:cxnSpLocks/>
          </p:cNvCxnSpPr>
          <p:nvPr/>
        </p:nvCxnSpPr>
        <p:spPr>
          <a:xfrm>
            <a:off x="4136220" y="23758109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49ED992F-3621-E046-880A-E8388C66BDCF}"/>
              </a:ext>
            </a:extLst>
          </p:cNvPr>
          <p:cNvSpPr/>
          <p:nvPr/>
        </p:nvSpPr>
        <p:spPr>
          <a:xfrm>
            <a:off x="1441207" y="26201981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コンテナ上でのコマンド実行</a:t>
            </a:r>
            <a:endParaRPr kumimoji="1" lang="en-US" altLang="ja-JP" sz="2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docker_exec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89BEFA3-A40E-8C3F-3442-C34A45274541}"/>
              </a:ext>
            </a:extLst>
          </p:cNvPr>
          <p:cNvCxnSpPr>
            <a:cxnSpLocks/>
          </p:cNvCxnSpPr>
          <p:nvPr/>
        </p:nvCxnSpPr>
        <p:spPr>
          <a:xfrm>
            <a:off x="4138613" y="25442602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6C676CC-2060-E47B-A080-A8E5C9FFA05A}"/>
              </a:ext>
            </a:extLst>
          </p:cNvPr>
          <p:cNvSpPr/>
          <p:nvPr/>
        </p:nvSpPr>
        <p:spPr>
          <a:xfrm>
            <a:off x="1438814" y="27886474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コンテナ削除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17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docker_remove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951B2F2-3FFD-67A0-3CA9-7B287EB14CD5}"/>
              </a:ext>
            </a:extLst>
          </p:cNvPr>
          <p:cNvCxnSpPr>
            <a:cxnSpLocks/>
          </p:cNvCxnSpPr>
          <p:nvPr/>
        </p:nvCxnSpPr>
        <p:spPr>
          <a:xfrm>
            <a:off x="4136220" y="27127095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>
            <a:extLst>
              <a:ext uri="{FF2B5EF4-FFF2-40B4-BE49-F238E27FC236}">
                <a16:creationId xmlns:a16="http://schemas.microsoft.com/office/drawing/2014/main" id="{D70BCFA0-9EE8-1157-6026-45C98154B055}"/>
              </a:ext>
            </a:extLst>
          </p:cNvPr>
          <p:cNvSpPr/>
          <p:nvPr/>
        </p:nvSpPr>
        <p:spPr>
          <a:xfrm>
            <a:off x="7419344" y="16938340"/>
            <a:ext cx="2852416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認証サーバー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C552AFC-3C22-3FCF-BDE2-B35B7E511043}"/>
              </a:ext>
            </a:extLst>
          </p:cNvPr>
          <p:cNvSpPr/>
          <p:nvPr/>
        </p:nvSpPr>
        <p:spPr>
          <a:xfrm>
            <a:off x="10368457" y="21373659"/>
            <a:ext cx="3053862" cy="2311456"/>
          </a:xfrm>
          <a:prstGeom prst="roundRect">
            <a:avLst>
              <a:gd name="adj" fmla="val 641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Container SSH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783894A-9F7F-CE9F-18BA-EB5FCACA3CFB}"/>
              </a:ext>
            </a:extLst>
          </p:cNvPr>
          <p:cNvCxnSpPr>
            <a:cxnSpLocks/>
          </p:cNvCxnSpPr>
          <p:nvPr/>
        </p:nvCxnSpPr>
        <p:spPr>
          <a:xfrm>
            <a:off x="8982965" y="21946605"/>
            <a:ext cx="1327666" cy="23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1B4A51D-3FB5-43A3-686C-D8A9B0607FF5}"/>
              </a:ext>
            </a:extLst>
          </p:cNvPr>
          <p:cNvSpPr txBox="1"/>
          <p:nvPr/>
        </p:nvSpPr>
        <p:spPr>
          <a:xfrm>
            <a:off x="8869902" y="21427571"/>
            <a:ext cx="13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①SSH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5D1FF521-E405-0DAA-0E74-9B15DE07BDEA}"/>
              </a:ext>
            </a:extLst>
          </p:cNvPr>
          <p:cNvSpPr/>
          <p:nvPr/>
        </p:nvSpPr>
        <p:spPr>
          <a:xfrm>
            <a:off x="10377727" y="19486947"/>
            <a:ext cx="3053862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認証サーバー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1879EC-A8EE-7956-3418-508F64C44FDD}"/>
              </a:ext>
            </a:extLst>
          </p:cNvPr>
          <p:cNvCxnSpPr>
            <a:cxnSpLocks/>
          </p:cNvCxnSpPr>
          <p:nvPr/>
        </p:nvCxnSpPr>
        <p:spPr>
          <a:xfrm flipV="1">
            <a:off x="11103671" y="20565249"/>
            <a:ext cx="0" cy="808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2D5373A-14C4-ED45-2BED-8819FA8BE8D3}"/>
              </a:ext>
            </a:extLst>
          </p:cNvPr>
          <p:cNvCxnSpPr>
            <a:cxnSpLocks/>
          </p:cNvCxnSpPr>
          <p:nvPr/>
        </p:nvCxnSpPr>
        <p:spPr>
          <a:xfrm>
            <a:off x="11355892" y="20565249"/>
            <a:ext cx="0" cy="808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798795B-B315-707F-080A-92CC464C2C7F}"/>
              </a:ext>
            </a:extLst>
          </p:cNvPr>
          <p:cNvSpPr txBox="1"/>
          <p:nvPr/>
        </p:nvSpPr>
        <p:spPr>
          <a:xfrm>
            <a:off x="11577894" y="20688665"/>
            <a:ext cx="184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②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ユーザー認証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(auth)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4B01A89-26A8-CC41-990F-324007AF0160}"/>
              </a:ext>
            </a:extLst>
          </p:cNvPr>
          <p:cNvCxnSpPr>
            <a:cxnSpLocks/>
          </p:cNvCxnSpPr>
          <p:nvPr/>
        </p:nvCxnSpPr>
        <p:spPr>
          <a:xfrm>
            <a:off x="13422319" y="21693886"/>
            <a:ext cx="18444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528A12A-5F07-293B-0272-C2B9317B455E}"/>
              </a:ext>
            </a:extLst>
          </p:cNvPr>
          <p:cNvSpPr txBox="1"/>
          <p:nvPr/>
        </p:nvSpPr>
        <p:spPr>
          <a:xfrm>
            <a:off x="13431589" y="21023573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③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コンテナ作成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docker_create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852B100A-2523-353B-05F5-39A6EF98BAF1}"/>
              </a:ext>
            </a:extLst>
          </p:cNvPr>
          <p:cNvSpPr/>
          <p:nvPr/>
        </p:nvSpPr>
        <p:spPr>
          <a:xfrm>
            <a:off x="15521111" y="21458401"/>
            <a:ext cx="2087600" cy="16269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Container</a:t>
            </a:r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24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BusyBox</a:t>
            </a: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DD66229-4121-E035-513D-B4B9512E78BA}"/>
              </a:ext>
            </a:extLst>
          </p:cNvPr>
          <p:cNvCxnSpPr>
            <a:cxnSpLocks/>
          </p:cNvCxnSpPr>
          <p:nvPr/>
        </p:nvCxnSpPr>
        <p:spPr>
          <a:xfrm>
            <a:off x="8892915" y="22431480"/>
            <a:ext cx="6624183" cy="15719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7039F2-9DD5-2F9A-64C0-F11704DB3AB4}"/>
              </a:ext>
            </a:extLst>
          </p:cNvPr>
          <p:cNvSpPr txBox="1"/>
          <p:nvPr/>
        </p:nvSpPr>
        <p:spPr>
          <a:xfrm>
            <a:off x="13422319" y="21851018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④SSH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接続確立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ssh_session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C5F28A4-3A76-EBE1-6943-C33912455255}"/>
              </a:ext>
            </a:extLst>
          </p:cNvPr>
          <p:cNvSpPr txBox="1"/>
          <p:nvPr/>
        </p:nvSpPr>
        <p:spPr>
          <a:xfrm>
            <a:off x="13453280" y="22842475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⑥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コンテナ削除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docker_remove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58220D60-894B-9A84-D3C8-B598E1CF4229}"/>
              </a:ext>
            </a:extLst>
          </p:cNvPr>
          <p:cNvCxnSpPr>
            <a:cxnSpLocks/>
          </p:cNvCxnSpPr>
          <p:nvPr/>
        </p:nvCxnSpPr>
        <p:spPr>
          <a:xfrm>
            <a:off x="13422319" y="23481005"/>
            <a:ext cx="185369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7BC7CAED-BB84-A18E-0C32-7836425D8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4787" y="6898612"/>
            <a:ext cx="2009771" cy="457079"/>
          </a:xfrm>
          <a:prstGeom prst="rect">
            <a:avLst/>
          </a:prstGeom>
        </p:spPr>
      </p:pic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09A029A1-108E-85D6-196A-142FDA78B098}"/>
              </a:ext>
            </a:extLst>
          </p:cNvPr>
          <p:cNvSpPr/>
          <p:nvPr/>
        </p:nvSpPr>
        <p:spPr>
          <a:xfrm>
            <a:off x="4838586" y="74514"/>
            <a:ext cx="2602316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4" name="角丸四角形 93">
            <a:extLst>
              <a:ext uri="{FF2B5EF4-FFF2-40B4-BE49-F238E27FC236}">
                <a16:creationId xmlns:a16="http://schemas.microsoft.com/office/drawing/2014/main" id="{20CB3383-2883-E20A-9770-D674BE615017}"/>
              </a:ext>
            </a:extLst>
          </p:cNvPr>
          <p:cNvSpPr/>
          <p:nvPr/>
        </p:nvSpPr>
        <p:spPr>
          <a:xfrm>
            <a:off x="4838585" y="1640864"/>
            <a:ext cx="2602317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 integration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B2961ED2-5524-C488-EBCB-378B04CC1C27}"/>
              </a:ext>
            </a:extLst>
          </p:cNvPr>
          <p:cNvSpPr/>
          <p:nvPr/>
        </p:nvSpPr>
        <p:spPr>
          <a:xfrm>
            <a:off x="7888619" y="1642576"/>
            <a:ext cx="2474639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8299FAC8-BFF4-A2D8-3C04-DB3EB8C8500D}"/>
              </a:ext>
            </a:extLst>
          </p:cNvPr>
          <p:cNvSpPr/>
          <p:nvPr/>
        </p:nvSpPr>
        <p:spPr>
          <a:xfrm>
            <a:off x="4838585" y="3159313"/>
            <a:ext cx="2602317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8" name="角丸四角形 97">
            <a:extLst>
              <a:ext uri="{FF2B5EF4-FFF2-40B4-BE49-F238E27FC236}">
                <a16:creationId xmlns:a16="http://schemas.microsoft.com/office/drawing/2014/main" id="{03E2A238-9D86-3FA5-54FC-45B54C7F0E03}"/>
              </a:ext>
            </a:extLst>
          </p:cNvPr>
          <p:cNvSpPr/>
          <p:nvPr/>
        </p:nvSpPr>
        <p:spPr>
          <a:xfrm>
            <a:off x="7888620" y="3159313"/>
            <a:ext cx="2474639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configuration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4E065A0E-D7ED-7F6D-EB7F-D8F0D6A7D77B}"/>
              </a:ext>
            </a:extLst>
          </p:cNvPr>
          <p:cNvSpPr/>
          <p:nvPr/>
        </p:nvSpPr>
        <p:spPr>
          <a:xfrm>
            <a:off x="4838585" y="4741938"/>
            <a:ext cx="2602317" cy="1078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security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102" name="図 101" descr="ロゴ, アイコン&#10;&#10;自動的に生成された説明">
            <a:extLst>
              <a:ext uri="{FF2B5EF4-FFF2-40B4-BE49-F238E27FC236}">
                <a16:creationId xmlns:a16="http://schemas.microsoft.com/office/drawing/2014/main" id="{9FB4E704-2BE3-6A9E-F74E-D695C11526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393" y="6679972"/>
            <a:ext cx="1610698" cy="831899"/>
          </a:xfrm>
          <a:prstGeom prst="rect">
            <a:avLst/>
          </a:prstGeom>
        </p:spPr>
      </p:pic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31D126F1-36DB-CA69-D59A-8A6A7A319855}"/>
              </a:ext>
            </a:extLst>
          </p:cNvPr>
          <p:cNvSpPr/>
          <p:nvPr/>
        </p:nvSpPr>
        <p:spPr>
          <a:xfrm>
            <a:off x="7750440" y="6683864"/>
            <a:ext cx="1457765" cy="8280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 Proxy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519853B0-76FD-2FAE-F895-6AD0779884C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6139744" y="1152816"/>
            <a:ext cx="0" cy="488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C422D547-598E-42B0-D938-EDF0BCB98916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440902" y="2180015"/>
            <a:ext cx="447717" cy="17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E1F09C2-9825-3810-1615-CF7D2496096D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>
            <a:off x="6139744" y="2719166"/>
            <a:ext cx="0" cy="4401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2BA29BBE-12F1-CC5F-2AA8-0B0D0FE74F82}"/>
              </a:ext>
            </a:extLst>
          </p:cNvPr>
          <p:cNvCxnSpPr>
            <a:cxnSpLocks/>
          </p:cNvCxnSpPr>
          <p:nvPr/>
        </p:nvCxnSpPr>
        <p:spPr>
          <a:xfrm>
            <a:off x="6139742" y="4237615"/>
            <a:ext cx="1" cy="435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B6EB232A-7850-1E9C-D0BF-523806AFB8F9}"/>
              </a:ext>
            </a:extLst>
          </p:cNvPr>
          <p:cNvCxnSpPr>
            <a:cxnSpLocks/>
          </p:cNvCxnSpPr>
          <p:nvPr/>
        </p:nvCxnSpPr>
        <p:spPr>
          <a:xfrm>
            <a:off x="7440902" y="3746370"/>
            <a:ext cx="447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4AD90B1-6F0E-125A-CA66-2138DE95E96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139742" y="5820240"/>
            <a:ext cx="0" cy="8597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>
            <a:extLst>
              <a:ext uri="{FF2B5EF4-FFF2-40B4-BE49-F238E27FC236}">
                <a16:creationId xmlns:a16="http://schemas.microsoft.com/office/drawing/2014/main" id="{C4392768-5DAB-ED78-7008-40DD3B05DBD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6139741" y="6036938"/>
            <a:ext cx="2339582" cy="64692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70D5E137-5D76-332E-ED08-00FA3B6F16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9673" y="6038880"/>
            <a:ext cx="2170071" cy="641092"/>
          </a:xfrm>
          <a:prstGeom prst="bentConnector3">
            <a:avLst>
              <a:gd name="adj1" fmla="val 9999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3ECEC5B9-AAEE-21AF-C05A-AF17D71B8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46236" y="20460125"/>
            <a:ext cx="2009771" cy="457079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D0BAB11-A28A-2CE3-4ABD-1E5E7B10AEDC}"/>
              </a:ext>
            </a:extLst>
          </p:cNvPr>
          <p:cNvCxnSpPr>
            <a:cxnSpLocks/>
          </p:cNvCxnSpPr>
          <p:nvPr/>
        </p:nvCxnSpPr>
        <p:spPr>
          <a:xfrm flipH="1">
            <a:off x="8892915" y="22676021"/>
            <a:ext cx="6624183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213A88C-F0F7-0CF1-91B4-BE30958514F1}"/>
              </a:ext>
            </a:extLst>
          </p:cNvPr>
          <p:cNvSpPr txBox="1"/>
          <p:nvPr/>
        </p:nvSpPr>
        <p:spPr>
          <a:xfrm>
            <a:off x="10953953" y="22784777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⑤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コマンド実行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docker_exec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FC1B71C9-C999-44C1-83AE-3C4911EC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435" y="27001287"/>
            <a:ext cx="2009771" cy="457079"/>
          </a:xfrm>
          <a:prstGeom prst="rect">
            <a:avLst/>
          </a:prstGeom>
        </p:spPr>
      </p:pic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36A72FB-D6A9-C7FE-0B9C-F7D174FC2FEE}"/>
              </a:ext>
            </a:extLst>
          </p:cNvPr>
          <p:cNvSpPr/>
          <p:nvPr/>
        </p:nvSpPr>
        <p:spPr>
          <a:xfrm>
            <a:off x="2741234" y="18763555"/>
            <a:ext cx="2602316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16ECE4F-0019-1024-5E9A-8E4D112D793F}"/>
              </a:ext>
            </a:extLst>
          </p:cNvPr>
          <p:cNvSpPr/>
          <p:nvPr/>
        </p:nvSpPr>
        <p:spPr>
          <a:xfrm>
            <a:off x="2741233" y="20329905"/>
            <a:ext cx="2602317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 integration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FD131F6-747D-7F1B-151F-4860449FD8C5}"/>
              </a:ext>
            </a:extLst>
          </p:cNvPr>
          <p:cNvSpPr/>
          <p:nvPr/>
        </p:nvSpPr>
        <p:spPr>
          <a:xfrm>
            <a:off x="5791267" y="20331617"/>
            <a:ext cx="2474639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(password)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5826345-77AB-E3D3-1113-79C9137A3C9D}"/>
              </a:ext>
            </a:extLst>
          </p:cNvPr>
          <p:cNvSpPr/>
          <p:nvPr/>
        </p:nvSpPr>
        <p:spPr>
          <a:xfrm>
            <a:off x="2741233" y="23261988"/>
            <a:ext cx="2602317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F7F95AB-F04E-F396-3161-012CBF238B28}"/>
              </a:ext>
            </a:extLst>
          </p:cNvPr>
          <p:cNvSpPr/>
          <p:nvPr/>
        </p:nvSpPr>
        <p:spPr>
          <a:xfrm>
            <a:off x="5791268" y="23261988"/>
            <a:ext cx="2474639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configuration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24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ulimit</a:t>
            </a: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9A2663FA-65C8-E645-CCDD-4AD255EC8AAC}"/>
              </a:ext>
            </a:extLst>
          </p:cNvPr>
          <p:cNvSpPr/>
          <p:nvPr/>
        </p:nvSpPr>
        <p:spPr>
          <a:xfrm>
            <a:off x="2741233" y="24844613"/>
            <a:ext cx="2602317" cy="1078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security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9" name="図 8" descr="ロゴ, アイコン&#10;&#10;自動的に生成された説明">
            <a:extLst>
              <a:ext uri="{FF2B5EF4-FFF2-40B4-BE49-F238E27FC236}">
                <a16:creationId xmlns:a16="http://schemas.microsoft.com/office/drawing/2014/main" id="{CA78C7ED-87BA-FC60-4306-F084BA8C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041" y="26782647"/>
            <a:ext cx="1610698" cy="831899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243B4C3-6925-66F1-9E59-AE9C7341AED1}"/>
              </a:ext>
            </a:extLst>
          </p:cNvPr>
          <p:cNvSpPr/>
          <p:nvPr/>
        </p:nvSpPr>
        <p:spPr>
          <a:xfrm>
            <a:off x="5653088" y="26786539"/>
            <a:ext cx="1457765" cy="8280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 Proxy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C99B43-3667-A682-90D6-F9ECC13C8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042392" y="19841857"/>
            <a:ext cx="0" cy="488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4FA7AE-C979-7BB3-70DB-F9909A23708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3550" y="20869056"/>
            <a:ext cx="447717" cy="17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A19ABC9-D1DD-2BA5-F31E-A63FCB736F8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042392" y="21408207"/>
            <a:ext cx="0" cy="18537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C226ED5-E4DC-7F44-44A3-C753088F66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042390" y="24340290"/>
            <a:ext cx="2" cy="504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E4090BA-B53D-7EFC-95BF-D08CB7FA6DAA}"/>
              </a:ext>
            </a:extLst>
          </p:cNvPr>
          <p:cNvCxnSpPr>
            <a:cxnSpLocks/>
          </p:cNvCxnSpPr>
          <p:nvPr/>
        </p:nvCxnSpPr>
        <p:spPr>
          <a:xfrm>
            <a:off x="5343550" y="23849045"/>
            <a:ext cx="447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00F6A4A-7FDF-D55D-829F-BA82E9CDEF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42390" y="25922915"/>
            <a:ext cx="0" cy="8597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D0A8E118-9455-53F6-F16F-BC1DBDCC4E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42389" y="26139613"/>
            <a:ext cx="2339582" cy="64692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AF59A7EF-EEFF-E7CE-8268-7BE577ADE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2321" y="26141555"/>
            <a:ext cx="2170071" cy="641092"/>
          </a:xfrm>
          <a:prstGeom prst="bentConnector3">
            <a:avLst>
              <a:gd name="adj1" fmla="val 9999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C1D42CB7-1946-A6D4-9DD8-5E0B880F9D00}"/>
              </a:ext>
            </a:extLst>
          </p:cNvPr>
          <p:cNvSpPr/>
          <p:nvPr/>
        </p:nvSpPr>
        <p:spPr>
          <a:xfrm>
            <a:off x="12272883" y="18763555"/>
            <a:ext cx="2602316" cy="108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92DD4E4-043C-EC51-1162-4D4D212B0291}"/>
              </a:ext>
            </a:extLst>
          </p:cNvPr>
          <p:cNvSpPr/>
          <p:nvPr/>
        </p:nvSpPr>
        <p:spPr>
          <a:xfrm>
            <a:off x="12272874" y="20329056"/>
            <a:ext cx="2602317" cy="10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 integration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64C3E834-6235-03DD-CDEA-2A6231B4A3D2}"/>
              </a:ext>
            </a:extLst>
          </p:cNvPr>
          <p:cNvSpPr/>
          <p:nvPr/>
        </p:nvSpPr>
        <p:spPr>
          <a:xfrm>
            <a:off x="15322916" y="20327603"/>
            <a:ext cx="2474639" cy="10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(OIDC / LDAP)</a:t>
            </a: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6ED83FC1-6864-AAA8-BA05-95D82220B6AF}"/>
              </a:ext>
            </a:extLst>
          </p:cNvPr>
          <p:cNvSpPr/>
          <p:nvPr/>
        </p:nvSpPr>
        <p:spPr>
          <a:xfrm>
            <a:off x="12272876" y="23261988"/>
            <a:ext cx="2602317" cy="10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B14F8E09-14AD-D203-E66A-456D4B0CF75A}"/>
              </a:ext>
            </a:extLst>
          </p:cNvPr>
          <p:cNvSpPr/>
          <p:nvPr/>
        </p:nvSpPr>
        <p:spPr>
          <a:xfrm>
            <a:off x="15322915" y="23260290"/>
            <a:ext cx="2474639" cy="10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configuration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6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ulimit</a:t>
            </a:r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/Network/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Storage)</a:t>
            </a:r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A09D01DA-1BDA-99D4-48F8-A510B1B84FD5}"/>
              </a:ext>
            </a:extLst>
          </p:cNvPr>
          <p:cNvSpPr/>
          <p:nvPr/>
        </p:nvSpPr>
        <p:spPr>
          <a:xfrm>
            <a:off x="12272871" y="24837578"/>
            <a:ext cx="2602317" cy="108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security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51" name="図 50" descr="ロゴ, アイコン&#10;&#10;自動的に生成された説明">
            <a:extLst>
              <a:ext uri="{FF2B5EF4-FFF2-40B4-BE49-F238E27FC236}">
                <a16:creationId xmlns:a16="http://schemas.microsoft.com/office/drawing/2014/main" id="{3FFB52EF-1C2C-8904-EC88-2C06E9CD3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687" y="26822132"/>
            <a:ext cx="1610698" cy="831899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700A4A9-BCE3-A4D7-826D-33E215BFA726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13574033" y="19843555"/>
            <a:ext cx="8" cy="4855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EFE14B9-6EFD-2B63-1D68-5809B3A0A40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4875191" y="20867603"/>
            <a:ext cx="447725" cy="1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5C10479-7630-F039-3BD8-42DB8A7D2313}"/>
              </a:ext>
            </a:extLst>
          </p:cNvPr>
          <p:cNvCxnSpPr>
            <a:cxnSpLocks/>
          </p:cNvCxnSpPr>
          <p:nvPr/>
        </p:nvCxnSpPr>
        <p:spPr>
          <a:xfrm>
            <a:off x="14875191" y="23849045"/>
            <a:ext cx="447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B6CA8CC-6A46-BB9E-1290-E91A6BF748C4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3574033" y="25900056"/>
            <a:ext cx="3" cy="92207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5F899632-8B5F-BB3A-C917-7DE9637A7006}"/>
              </a:ext>
            </a:extLst>
          </p:cNvPr>
          <p:cNvSpPr/>
          <p:nvPr/>
        </p:nvSpPr>
        <p:spPr>
          <a:xfrm>
            <a:off x="12272874" y="21798052"/>
            <a:ext cx="2602317" cy="108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exec environment</a:t>
            </a: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6F08063-5D4E-F9EE-6FFD-A093F88A2711}"/>
              </a:ext>
            </a:extLst>
          </p:cNvPr>
          <p:cNvCxnSpPr>
            <a:cxnSpLocks/>
          </p:cNvCxnSpPr>
          <p:nvPr/>
        </p:nvCxnSpPr>
        <p:spPr>
          <a:xfrm>
            <a:off x="14875191" y="22331598"/>
            <a:ext cx="447717" cy="8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>
            <a:extLst>
              <a:ext uri="{FF2B5EF4-FFF2-40B4-BE49-F238E27FC236}">
                <a16:creationId xmlns:a16="http://schemas.microsoft.com/office/drawing/2014/main" id="{35D2C12E-7E4D-4DA5-062B-5EC0955ACC4C}"/>
              </a:ext>
            </a:extLst>
          </p:cNvPr>
          <p:cNvSpPr/>
          <p:nvPr/>
        </p:nvSpPr>
        <p:spPr>
          <a:xfrm>
            <a:off x="15322908" y="21767419"/>
            <a:ext cx="2474639" cy="108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image repository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1814E3-7D05-91C4-DE9D-54DF7205A8FA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3574034" y="24341988"/>
            <a:ext cx="1" cy="513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745C28-03C0-71BE-111D-5CDCD187882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3574033" y="22876292"/>
            <a:ext cx="2" cy="3856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B22700-CEC0-6B00-BB6F-E54760B12D7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3574030" y="21403250"/>
            <a:ext cx="3" cy="3948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E3A0E384-5749-FB83-7BB4-50314C71E768}"/>
              </a:ext>
            </a:extLst>
          </p:cNvPr>
          <p:cNvSpPr/>
          <p:nvPr/>
        </p:nvSpPr>
        <p:spPr>
          <a:xfrm>
            <a:off x="13828781" y="2403408"/>
            <a:ext cx="5766954" cy="2303890"/>
          </a:xfrm>
          <a:prstGeom prst="roundRect">
            <a:avLst>
              <a:gd name="adj" fmla="val 529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D1740F00-2432-C015-59F5-A9E8EC192F09}"/>
              </a:ext>
            </a:extLst>
          </p:cNvPr>
          <p:cNvSpPr/>
          <p:nvPr/>
        </p:nvSpPr>
        <p:spPr>
          <a:xfrm>
            <a:off x="13885319" y="5250988"/>
            <a:ext cx="5766954" cy="2303890"/>
          </a:xfrm>
          <a:prstGeom prst="roundRect">
            <a:avLst>
              <a:gd name="adj" fmla="val 529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B0498CD-5CBA-A804-EF78-13D47769AB5D}"/>
              </a:ext>
            </a:extLst>
          </p:cNvPr>
          <p:cNvSpPr/>
          <p:nvPr/>
        </p:nvSpPr>
        <p:spPr>
          <a:xfrm>
            <a:off x="9776130" y="1517923"/>
            <a:ext cx="10939741" cy="6881830"/>
          </a:xfrm>
          <a:prstGeom prst="roundRect">
            <a:avLst/>
          </a:prstGeom>
          <a:noFill/>
          <a:ln w="38100">
            <a:solidFill>
              <a:srgbClr val="316CE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2BEF36B-7D15-14C7-777A-174AD299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606" y="2848966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F9690BA7-1BC8-0804-1196-598DE6E8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22" y="24117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F7FCF0DC-B716-2515-8A81-6D6C08D4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218" y="4369493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kubernetes&quot; Icon - Download for free – Iconduck">
            <a:extLst>
              <a:ext uri="{FF2B5EF4-FFF2-40B4-BE49-F238E27FC236}">
                <a16:creationId xmlns:a16="http://schemas.microsoft.com/office/drawing/2014/main" id="{79385422-C404-5ACB-A019-9134EFF4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43" y="992153"/>
            <a:ext cx="1570696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図 23" descr="グラフ, アイコン, バブル チャート&#10;&#10;自動的に生成された説明">
            <a:extLst>
              <a:ext uri="{FF2B5EF4-FFF2-40B4-BE49-F238E27FC236}">
                <a16:creationId xmlns:a16="http://schemas.microsoft.com/office/drawing/2014/main" id="{CEAE4626-5906-C38A-8601-7B65C33EA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5508" y="4535426"/>
            <a:ext cx="859260" cy="859260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EA242DB7-6604-D6D8-2FEA-510DAAEC93F1}"/>
              </a:ext>
            </a:extLst>
          </p:cNvPr>
          <p:cNvSpPr/>
          <p:nvPr/>
        </p:nvSpPr>
        <p:spPr>
          <a:xfrm>
            <a:off x="6399711" y="2472515"/>
            <a:ext cx="1204845" cy="19793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E676F25C-5EC0-316C-85D5-6697DE94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" y="544052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44C35C1-B643-D5F8-2B13-251D82D1CAE6}"/>
              </a:ext>
            </a:extLst>
          </p:cNvPr>
          <p:cNvCxnSpPr>
            <a:cxnSpLocks/>
          </p:cNvCxnSpPr>
          <p:nvPr/>
        </p:nvCxnSpPr>
        <p:spPr>
          <a:xfrm>
            <a:off x="2788362" y="3462212"/>
            <a:ext cx="3508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0BC9DB-0B5C-F50B-E0D8-EFF02085ADAB}"/>
              </a:ext>
            </a:extLst>
          </p:cNvPr>
          <p:cNvSpPr txBox="1"/>
          <p:nvPr/>
        </p:nvSpPr>
        <p:spPr>
          <a:xfrm>
            <a:off x="2633649" y="2872907"/>
            <a:ext cx="35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 user1@web-ex.k8s.dev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03EC671-1D83-1E91-EAA0-343D308D0B85}"/>
              </a:ext>
            </a:extLst>
          </p:cNvPr>
          <p:cNvCxnSpPr>
            <a:cxnSpLocks/>
          </p:cNvCxnSpPr>
          <p:nvPr/>
        </p:nvCxnSpPr>
        <p:spPr>
          <a:xfrm>
            <a:off x="2788362" y="6406681"/>
            <a:ext cx="3476700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0C31448-5AC1-DEF5-0473-07FF9FE85E31}"/>
              </a:ext>
            </a:extLst>
          </p:cNvPr>
          <p:cNvSpPr txBox="1"/>
          <p:nvPr/>
        </p:nvSpPr>
        <p:spPr>
          <a:xfrm>
            <a:off x="2633649" y="5906010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user2@hpc-ex.k8s.dev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A9285B65-6122-E26D-3C90-9DE316CA00BC}"/>
              </a:ext>
            </a:extLst>
          </p:cNvPr>
          <p:cNvSpPr/>
          <p:nvPr/>
        </p:nvSpPr>
        <p:spPr>
          <a:xfrm>
            <a:off x="6399711" y="5112589"/>
            <a:ext cx="1204845" cy="19323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RDP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16C79C8-18C9-5423-9DDB-A54939A1ABAC}"/>
              </a:ext>
            </a:extLst>
          </p:cNvPr>
          <p:cNvSpPr txBox="1"/>
          <p:nvPr/>
        </p:nvSpPr>
        <p:spPr>
          <a:xfrm>
            <a:off x="1197299" y="4135316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user1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F9937E-2C8C-AB9A-83D3-9F01D8C9662F}"/>
              </a:ext>
            </a:extLst>
          </p:cNvPr>
          <p:cNvSpPr txBox="1"/>
          <p:nvPr/>
        </p:nvSpPr>
        <p:spPr>
          <a:xfrm>
            <a:off x="1238490" y="7172780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user2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3AAA8D91-07DC-C2F6-E59A-93A0C9785D9C}"/>
              </a:ext>
            </a:extLst>
          </p:cNvPr>
          <p:cNvSpPr/>
          <p:nvPr/>
        </p:nvSpPr>
        <p:spPr>
          <a:xfrm>
            <a:off x="10302113" y="3709155"/>
            <a:ext cx="2819354" cy="230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Controller</a:t>
            </a:r>
          </a:p>
          <a:p>
            <a:pPr algn="ctr"/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要求された環境の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Pod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を提供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Pod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が存在しない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場合は新規作成</a:t>
            </a:r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5ECBDF8-AB16-2D8E-F52A-846D9C8D36B4}"/>
              </a:ext>
            </a:extLst>
          </p:cNvPr>
          <p:cNvCxnSpPr>
            <a:cxnSpLocks/>
          </p:cNvCxnSpPr>
          <p:nvPr/>
        </p:nvCxnSpPr>
        <p:spPr>
          <a:xfrm>
            <a:off x="7607925" y="4132160"/>
            <a:ext cx="2521111" cy="19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7D0F684-F9C7-F15B-C9F9-3508D06149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604556" y="3462212"/>
            <a:ext cx="656208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9AF83DBE-17E9-30E2-DC05-81211F68F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68231" y="2102336"/>
            <a:ext cx="867425" cy="867425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9BD52B-AA09-0324-175E-D999F7DC948D}"/>
              </a:ext>
            </a:extLst>
          </p:cNvPr>
          <p:cNvSpPr txBox="1"/>
          <p:nvPr/>
        </p:nvSpPr>
        <p:spPr>
          <a:xfrm>
            <a:off x="13360940" y="1710454"/>
            <a:ext cx="220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hpc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用イメージ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39E82E34-8098-3D6E-79B8-5DBF7256B8D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66638" y="7016490"/>
            <a:ext cx="867425" cy="867425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0E20011-103B-2F5B-35DC-1E96AE3B6EAC}"/>
              </a:ext>
            </a:extLst>
          </p:cNvPr>
          <p:cNvSpPr txBox="1"/>
          <p:nvPr/>
        </p:nvSpPr>
        <p:spPr>
          <a:xfrm>
            <a:off x="13587021" y="7917022"/>
            <a:ext cx="220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用イメージ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887D9C3-F39A-9DA2-A002-E0F960C1A80C}"/>
              </a:ext>
            </a:extLst>
          </p:cNvPr>
          <p:cNvSpPr txBox="1"/>
          <p:nvPr/>
        </p:nvSpPr>
        <p:spPr>
          <a:xfrm>
            <a:off x="8088041" y="3088091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Forward SSH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80BB2F1-D2FE-404F-DEAD-9A44367BCF9D}"/>
              </a:ext>
            </a:extLst>
          </p:cNvPr>
          <p:cNvCxnSpPr>
            <a:cxnSpLocks/>
          </p:cNvCxnSpPr>
          <p:nvPr/>
        </p:nvCxnSpPr>
        <p:spPr>
          <a:xfrm>
            <a:off x="7614388" y="6426543"/>
            <a:ext cx="6670763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DD74F84-02F2-6205-168F-D5A7EAFC565C}"/>
              </a:ext>
            </a:extLst>
          </p:cNvPr>
          <p:cNvSpPr txBox="1"/>
          <p:nvPr/>
        </p:nvSpPr>
        <p:spPr>
          <a:xfrm>
            <a:off x="7675170" y="6058457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Forward RDP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453C2AA-3825-6CC8-7EF8-BE28F3E53DBB}"/>
              </a:ext>
            </a:extLst>
          </p:cNvPr>
          <p:cNvSpPr txBox="1"/>
          <p:nvPr/>
        </p:nvSpPr>
        <p:spPr>
          <a:xfrm>
            <a:off x="7647769" y="3789851"/>
            <a:ext cx="2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F9BA074-E80B-60ED-632C-2EF15D3CF266}"/>
              </a:ext>
            </a:extLst>
          </p:cNvPr>
          <p:cNvCxnSpPr>
            <a:cxnSpLocks/>
          </p:cNvCxnSpPr>
          <p:nvPr/>
        </p:nvCxnSpPr>
        <p:spPr>
          <a:xfrm flipH="1">
            <a:off x="7656808" y="4276236"/>
            <a:ext cx="2645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2E630D2-D83E-FE84-8BDC-9A945C3060EE}"/>
              </a:ext>
            </a:extLst>
          </p:cNvPr>
          <p:cNvSpPr txBox="1"/>
          <p:nvPr/>
        </p:nvSpPr>
        <p:spPr>
          <a:xfrm>
            <a:off x="7817478" y="4342357"/>
            <a:ext cx="18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接続先を提供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D488576-907E-666D-E559-18D8B98245DD}"/>
              </a:ext>
            </a:extLst>
          </p:cNvPr>
          <p:cNvCxnSpPr>
            <a:cxnSpLocks/>
          </p:cNvCxnSpPr>
          <p:nvPr/>
        </p:nvCxnSpPr>
        <p:spPr>
          <a:xfrm>
            <a:off x="7604556" y="5415008"/>
            <a:ext cx="2528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AE6D25F-6179-269F-383F-492C9193F59D}"/>
              </a:ext>
            </a:extLst>
          </p:cNvPr>
          <p:cNvSpPr txBox="1"/>
          <p:nvPr/>
        </p:nvSpPr>
        <p:spPr>
          <a:xfrm>
            <a:off x="7638824" y="5075123"/>
            <a:ext cx="217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hpc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67ED31F-5960-F4F3-619D-BDB2E048FBDF}"/>
              </a:ext>
            </a:extLst>
          </p:cNvPr>
          <p:cNvCxnSpPr>
            <a:cxnSpLocks/>
          </p:cNvCxnSpPr>
          <p:nvPr/>
        </p:nvCxnSpPr>
        <p:spPr>
          <a:xfrm flipH="1">
            <a:off x="7604556" y="5549346"/>
            <a:ext cx="2697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30F7723-F1FA-A84A-FFB9-5AF45217C048}"/>
              </a:ext>
            </a:extLst>
          </p:cNvPr>
          <p:cNvSpPr txBox="1"/>
          <p:nvPr/>
        </p:nvSpPr>
        <p:spPr>
          <a:xfrm>
            <a:off x="7899363" y="5589216"/>
            <a:ext cx="18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接続先を提供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7CF503A-EDF1-B39D-9214-B53AF2386ADB}"/>
              </a:ext>
            </a:extLst>
          </p:cNvPr>
          <p:cNvSpPr txBox="1"/>
          <p:nvPr/>
        </p:nvSpPr>
        <p:spPr>
          <a:xfrm>
            <a:off x="17154312" y="6860230"/>
            <a:ext cx="24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pic>
        <p:nvPicPr>
          <p:cNvPr id="68" name="Picture 8">
            <a:extLst>
              <a:ext uri="{FF2B5EF4-FFF2-40B4-BE49-F238E27FC236}">
                <a16:creationId xmlns:a16="http://schemas.microsoft.com/office/drawing/2014/main" id="{0959A191-709F-9291-0EA6-A1547257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793" y="1870119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9AE4D9D-BA5B-3F39-002E-0A104FFE43BE}"/>
              </a:ext>
            </a:extLst>
          </p:cNvPr>
          <p:cNvSpPr txBox="1"/>
          <p:nvPr/>
        </p:nvSpPr>
        <p:spPr>
          <a:xfrm>
            <a:off x="18610095" y="2973843"/>
            <a:ext cx="195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Node01(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通常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 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70" name="Picture 8">
            <a:extLst>
              <a:ext uri="{FF2B5EF4-FFF2-40B4-BE49-F238E27FC236}">
                <a16:creationId xmlns:a16="http://schemas.microsoft.com/office/drawing/2014/main" id="{DF65DFB5-4671-EE33-3DBE-B60757D4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907" y="4766359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79543D5-545F-5795-701C-ED26197AE4A2}"/>
              </a:ext>
            </a:extLst>
          </p:cNvPr>
          <p:cNvSpPr txBox="1"/>
          <p:nvPr/>
        </p:nvSpPr>
        <p:spPr>
          <a:xfrm>
            <a:off x="18756353" y="5823911"/>
            <a:ext cx="195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Node02(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高性能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 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30E2DFE-2DEE-2011-D5FE-538DA3D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944" y="2826073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3B8209F3-CDAB-1B91-B425-429EBF78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604" y="5680574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F2B843D-614A-E7F7-E02C-1C6F4ABAABEC}"/>
              </a:ext>
            </a:extLst>
          </p:cNvPr>
          <p:cNvCxnSpPr>
            <a:cxnSpLocks/>
          </p:cNvCxnSpPr>
          <p:nvPr/>
        </p:nvCxnSpPr>
        <p:spPr>
          <a:xfrm>
            <a:off x="13121467" y="4818884"/>
            <a:ext cx="763852" cy="8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D559415-139B-DE29-C189-0F27BFE30112}"/>
              </a:ext>
            </a:extLst>
          </p:cNvPr>
          <p:cNvCxnSpPr>
            <a:cxnSpLocks/>
          </p:cNvCxnSpPr>
          <p:nvPr/>
        </p:nvCxnSpPr>
        <p:spPr>
          <a:xfrm flipH="1">
            <a:off x="13121467" y="5036294"/>
            <a:ext cx="707314" cy="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1A6D646-0A3F-36DE-F17D-53892032F73F}"/>
              </a:ext>
            </a:extLst>
          </p:cNvPr>
          <p:cNvCxnSpPr>
            <a:cxnSpLocks/>
          </p:cNvCxnSpPr>
          <p:nvPr/>
        </p:nvCxnSpPr>
        <p:spPr>
          <a:xfrm flipH="1">
            <a:off x="15519567" y="3570264"/>
            <a:ext cx="811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2">
            <a:extLst>
              <a:ext uri="{FF2B5EF4-FFF2-40B4-BE49-F238E27FC236}">
                <a16:creationId xmlns:a16="http://schemas.microsoft.com/office/drawing/2014/main" id="{1BE0CD60-C625-2F2E-C909-6BBC2F7A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944" y="5685172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FD2C31-7745-00CD-0FC7-34BB983FD35C}"/>
              </a:ext>
            </a:extLst>
          </p:cNvPr>
          <p:cNvCxnSpPr>
            <a:cxnSpLocks/>
          </p:cNvCxnSpPr>
          <p:nvPr/>
        </p:nvCxnSpPr>
        <p:spPr>
          <a:xfrm flipH="1">
            <a:off x="15568257" y="6433598"/>
            <a:ext cx="811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3ED4711-7E5F-9A89-4BA8-83E86518C946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 flipH="1">
            <a:off x="16905138" y="4033097"/>
            <a:ext cx="2318" cy="502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82DB364-5DA6-63EF-7BB8-A58250677BB6}"/>
              </a:ext>
            </a:extLst>
          </p:cNvPr>
          <p:cNvCxnSpPr>
            <a:cxnSpLocks/>
            <a:stCxn id="77" idx="0"/>
            <a:endCxn id="24" idx="2"/>
          </p:cNvCxnSpPr>
          <p:nvPr/>
        </p:nvCxnSpPr>
        <p:spPr>
          <a:xfrm flipH="1" flipV="1">
            <a:off x="16905138" y="5394686"/>
            <a:ext cx="2318" cy="290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55ED39-00BF-4D96-D315-D1129D5225F3}"/>
              </a:ext>
            </a:extLst>
          </p:cNvPr>
          <p:cNvSpPr txBox="1"/>
          <p:nvPr/>
        </p:nvSpPr>
        <p:spPr>
          <a:xfrm>
            <a:off x="16034858" y="4156353"/>
            <a:ext cx="8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mount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03C3937-CDB8-04BF-9B8C-FF4C8AF375E4}"/>
              </a:ext>
            </a:extLst>
          </p:cNvPr>
          <p:cNvSpPr txBox="1"/>
          <p:nvPr/>
        </p:nvSpPr>
        <p:spPr>
          <a:xfrm>
            <a:off x="16050118" y="5395534"/>
            <a:ext cx="8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mount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AC7F173-6BCA-C03A-E92F-1688E19BE11F}"/>
              </a:ext>
            </a:extLst>
          </p:cNvPr>
          <p:cNvSpPr txBox="1"/>
          <p:nvPr/>
        </p:nvSpPr>
        <p:spPr>
          <a:xfrm>
            <a:off x="17395264" y="4828746"/>
            <a:ext cx="1674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ストレージサーバー</a:t>
            </a:r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743911C0-04A7-01B7-9E73-6CEB29120154}"/>
              </a:ext>
            </a:extLst>
          </p:cNvPr>
          <p:cNvSpPr/>
          <p:nvPr/>
        </p:nvSpPr>
        <p:spPr>
          <a:xfrm>
            <a:off x="7991984" y="10495141"/>
            <a:ext cx="2819354" cy="230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Interface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87" name="角丸四角形 86">
            <a:extLst>
              <a:ext uri="{FF2B5EF4-FFF2-40B4-BE49-F238E27FC236}">
                <a16:creationId xmlns:a16="http://schemas.microsoft.com/office/drawing/2014/main" id="{CE9F026D-0C5F-4A1B-FFFA-930EF5BB394D}"/>
              </a:ext>
            </a:extLst>
          </p:cNvPr>
          <p:cNvSpPr/>
          <p:nvPr/>
        </p:nvSpPr>
        <p:spPr>
          <a:xfrm>
            <a:off x="8376556" y="11398358"/>
            <a:ext cx="2160000" cy="525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 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DE9ED0A1-B370-96C4-3DCE-D593F78CCA7A}"/>
              </a:ext>
            </a:extLst>
          </p:cNvPr>
          <p:cNvSpPr/>
          <p:nvPr/>
        </p:nvSpPr>
        <p:spPr>
          <a:xfrm>
            <a:off x="8376556" y="11997542"/>
            <a:ext cx="2160000" cy="5049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RDP 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id="{C9ECB198-8716-2024-A40C-61BF1A9B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93" y="1077031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53B106B-AB25-DB0B-EC19-E287511716B9}"/>
              </a:ext>
            </a:extLst>
          </p:cNvPr>
          <p:cNvSpPr txBox="1"/>
          <p:nvPr/>
        </p:nvSpPr>
        <p:spPr>
          <a:xfrm>
            <a:off x="5326570" y="12493898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C7F00DA-B150-B60A-81A8-8F6CF85B6318}"/>
              </a:ext>
            </a:extLst>
          </p:cNvPr>
          <p:cNvCxnSpPr>
            <a:cxnSpLocks/>
          </p:cNvCxnSpPr>
          <p:nvPr/>
        </p:nvCxnSpPr>
        <p:spPr>
          <a:xfrm>
            <a:off x="6706535" y="11676467"/>
            <a:ext cx="12099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BDB050E-EA27-BB41-F4B5-6A38F8CCA308}"/>
              </a:ext>
            </a:extLst>
          </p:cNvPr>
          <p:cNvSpPr txBox="1"/>
          <p:nvPr/>
        </p:nvSpPr>
        <p:spPr>
          <a:xfrm>
            <a:off x="6622300" y="11275112"/>
            <a:ext cx="120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SSH/RDP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DDACC28-965E-0413-D1EE-EAD2540AF703}"/>
              </a:ext>
            </a:extLst>
          </p:cNvPr>
          <p:cNvCxnSpPr>
            <a:cxnSpLocks/>
          </p:cNvCxnSpPr>
          <p:nvPr/>
        </p:nvCxnSpPr>
        <p:spPr>
          <a:xfrm>
            <a:off x="6706535" y="11923648"/>
            <a:ext cx="1209937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C2C3BAE8-4A58-984D-458C-7536A51FEA50}"/>
              </a:ext>
            </a:extLst>
          </p:cNvPr>
          <p:cNvSpPr/>
          <p:nvPr/>
        </p:nvSpPr>
        <p:spPr>
          <a:xfrm>
            <a:off x="11554952" y="10509058"/>
            <a:ext cx="2819354" cy="23038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Controller</a:t>
            </a:r>
          </a:p>
          <a:p>
            <a:pPr algn="ctr"/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要求された環境を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を</a:t>
            </a:r>
            <a:endParaRPr kumimoji="1"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呼び出して提供</a:t>
            </a:r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F11DEEA3-FB37-6A74-85FD-581B41647796}"/>
              </a:ext>
            </a:extLst>
          </p:cNvPr>
          <p:cNvCxnSpPr>
            <a:cxnSpLocks/>
          </p:cNvCxnSpPr>
          <p:nvPr/>
        </p:nvCxnSpPr>
        <p:spPr>
          <a:xfrm>
            <a:off x="10811338" y="11781366"/>
            <a:ext cx="743614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B1F81FBE-3B73-04FE-8584-66FA5E73FEC5}"/>
              </a:ext>
            </a:extLst>
          </p:cNvPr>
          <p:cNvCxnSpPr>
            <a:cxnSpLocks/>
          </p:cNvCxnSpPr>
          <p:nvPr/>
        </p:nvCxnSpPr>
        <p:spPr>
          <a:xfrm>
            <a:off x="14363456" y="11781366"/>
            <a:ext cx="743614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A2ABF126-0D89-1527-36F4-57DAF71C17DB}"/>
              </a:ext>
            </a:extLst>
          </p:cNvPr>
          <p:cNvSpPr/>
          <p:nvPr/>
        </p:nvSpPr>
        <p:spPr>
          <a:xfrm>
            <a:off x="15103034" y="10509058"/>
            <a:ext cx="2819354" cy="23038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</a:p>
          <a:p>
            <a:pPr algn="ctr"/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104" name="Picture 12" descr="kubernetes&quot; Icon - Download for free – Iconduck">
            <a:extLst>
              <a:ext uri="{FF2B5EF4-FFF2-40B4-BE49-F238E27FC236}">
                <a16:creationId xmlns:a16="http://schemas.microsoft.com/office/drawing/2014/main" id="{329D2723-77AA-106B-AD77-46EADC99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996" y="11307544"/>
            <a:ext cx="779898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02C2057-4A3A-9B1C-2E2E-7425B4C9C84A}"/>
              </a:ext>
            </a:extLst>
          </p:cNvPr>
          <p:cNvSpPr txBox="1"/>
          <p:nvPr/>
        </p:nvSpPr>
        <p:spPr>
          <a:xfrm>
            <a:off x="15103034" y="12095123"/>
            <a:ext cx="1437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Kubernetes</a:t>
            </a:r>
            <a:endParaRPr kumimoji="1" lang="ja-JP" altLang="en-US" sz="1600" b="1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107" name="グラフィックス 106">
            <a:extLst>
              <a:ext uri="{FF2B5EF4-FFF2-40B4-BE49-F238E27FC236}">
                <a16:creationId xmlns:a16="http://schemas.microsoft.com/office/drawing/2014/main" id="{25ECE4C4-CE18-2130-3FE2-FAC5A9B883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597955" y="11396304"/>
            <a:ext cx="1169710" cy="10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2349</TotalTime>
  <Words>332</Words>
  <Application>Microsoft Macintosh PowerPoint</Application>
  <PresentationFormat>ユーザー設定</PresentationFormat>
  <Paragraphs>116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平地 浩一</dc:creator>
  <cp:lastModifiedBy>平地 浩一</cp:lastModifiedBy>
  <cp:revision>45</cp:revision>
  <dcterms:created xsi:type="dcterms:W3CDTF">2024-07-13T19:53:06Z</dcterms:created>
  <dcterms:modified xsi:type="dcterms:W3CDTF">2024-10-01T07:26:11Z</dcterms:modified>
</cp:coreProperties>
</file>