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26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432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6"/>
    <p:restoredTop sz="94690"/>
  </p:normalViewPr>
  <p:slideViewPr>
    <p:cSldViewPr snapToGrid="0">
      <p:cViewPr>
        <p:scale>
          <a:sx n="64" d="100"/>
          <a:sy n="64" d="100"/>
        </p:scale>
        <p:origin x="656" y="-7016"/>
      </p:cViewPr>
      <p:guideLst>
        <p:guide orient="horz" pos="9535"/>
        <p:guide pos="26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36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89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2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3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96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51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1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99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9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649E2-0304-B34B-99E9-B31F233479C4}" type="datetimeFigureOut">
              <a:rPr kumimoji="1" lang="ja-JP" altLang="en-US" smtClean="0"/>
              <a:t>2024/8/28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B7EA5-12F8-D44C-B3D6-7D4471CE5C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3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kumimoji="1"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kumimoji="1"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kumimoji="1"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角丸四角形 95">
            <a:extLst>
              <a:ext uri="{FF2B5EF4-FFF2-40B4-BE49-F238E27FC236}">
                <a16:creationId xmlns:a16="http://schemas.microsoft.com/office/drawing/2014/main" id="{1D8B54F0-FD44-BF1A-58E6-A6D4DA85B1B8}"/>
              </a:ext>
            </a:extLst>
          </p:cNvPr>
          <p:cNvSpPr/>
          <p:nvPr/>
        </p:nvSpPr>
        <p:spPr>
          <a:xfrm>
            <a:off x="15372174" y="21023572"/>
            <a:ext cx="2385474" cy="2661540"/>
          </a:xfrm>
          <a:prstGeom prst="roundRect">
            <a:avLst>
              <a:gd name="adj" fmla="val 436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14FABA4B-EEF2-E213-056B-46414DF77B28}"/>
              </a:ext>
            </a:extLst>
          </p:cNvPr>
          <p:cNvSpPr/>
          <p:nvPr/>
        </p:nvSpPr>
        <p:spPr>
          <a:xfrm>
            <a:off x="13904395" y="9528351"/>
            <a:ext cx="5766954" cy="2303890"/>
          </a:xfrm>
          <a:prstGeom prst="roundRect">
            <a:avLst>
              <a:gd name="adj" fmla="val 5298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47465927-C1E3-C5C5-A5DC-1E3B6FCC58F1}"/>
              </a:ext>
            </a:extLst>
          </p:cNvPr>
          <p:cNvSpPr/>
          <p:nvPr/>
        </p:nvSpPr>
        <p:spPr>
          <a:xfrm>
            <a:off x="13960933" y="12375931"/>
            <a:ext cx="5766954" cy="2303890"/>
          </a:xfrm>
          <a:prstGeom prst="roundRect">
            <a:avLst>
              <a:gd name="adj" fmla="val 5298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6AA7A09-6F8B-3509-FE18-E5C3B7BFAA23}"/>
              </a:ext>
            </a:extLst>
          </p:cNvPr>
          <p:cNvSpPr/>
          <p:nvPr/>
        </p:nvSpPr>
        <p:spPr>
          <a:xfrm>
            <a:off x="9851744" y="8642866"/>
            <a:ext cx="10939741" cy="6881830"/>
          </a:xfrm>
          <a:prstGeom prst="roundRect">
            <a:avLst/>
          </a:prstGeom>
          <a:noFill/>
          <a:ln w="38100">
            <a:solidFill>
              <a:srgbClr val="316CE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2A51890-1A28-AB46-B4B3-1EAE387A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220" y="9973909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A1BD16B-4CDB-5AE7-0C71-EA3BAA6B1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36" y="9536679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E4F09CDB-9310-D45D-274F-1C89181BB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832" y="11494436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kubernetes&quot; Icon - Download for free – Iconduck">
            <a:extLst>
              <a:ext uri="{FF2B5EF4-FFF2-40B4-BE49-F238E27FC236}">
                <a16:creationId xmlns:a16="http://schemas.microsoft.com/office/drawing/2014/main" id="{4D0B5656-9BF4-6F92-9654-B87EC6C02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257" y="8117096"/>
            <a:ext cx="1570696" cy="15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グラフ, アイコン, バブル チャート&#10;&#10;自動的に生成された説明">
            <a:extLst>
              <a:ext uri="{FF2B5EF4-FFF2-40B4-BE49-F238E27FC236}">
                <a16:creationId xmlns:a16="http://schemas.microsoft.com/office/drawing/2014/main" id="{B9599AC1-2A5F-2137-B187-9C223FA62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1122" y="11660369"/>
            <a:ext cx="859260" cy="859260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1F21D93-F10C-D1F7-65D8-68E1C5678839}"/>
              </a:ext>
            </a:extLst>
          </p:cNvPr>
          <p:cNvSpPr/>
          <p:nvPr/>
        </p:nvSpPr>
        <p:spPr>
          <a:xfrm>
            <a:off x="6475325" y="9597458"/>
            <a:ext cx="1204845" cy="197939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ED4461A2-C85C-584F-94FB-8E9BAFBFD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27" y="12565471"/>
            <a:ext cx="16256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3A290DA-9357-C864-9F1F-E6D8201485B2}"/>
              </a:ext>
            </a:extLst>
          </p:cNvPr>
          <p:cNvCxnSpPr>
            <a:cxnSpLocks/>
          </p:cNvCxnSpPr>
          <p:nvPr/>
        </p:nvCxnSpPr>
        <p:spPr>
          <a:xfrm>
            <a:off x="2863976" y="10587155"/>
            <a:ext cx="350886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305775-7042-0AE2-E65F-43001B56A2E2}"/>
              </a:ext>
            </a:extLst>
          </p:cNvPr>
          <p:cNvSpPr txBox="1"/>
          <p:nvPr/>
        </p:nvSpPr>
        <p:spPr>
          <a:xfrm>
            <a:off x="2729327" y="10163661"/>
            <a:ext cx="35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 user1@web-ex.k8s.dev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CB87699-A70B-94DD-EFC6-0A0BD783840A}"/>
              </a:ext>
            </a:extLst>
          </p:cNvPr>
          <p:cNvCxnSpPr>
            <a:cxnSpLocks/>
          </p:cNvCxnSpPr>
          <p:nvPr/>
        </p:nvCxnSpPr>
        <p:spPr>
          <a:xfrm>
            <a:off x="2863976" y="13531624"/>
            <a:ext cx="3476700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3C1918-84D3-764E-AD9F-014A7296FCE9}"/>
              </a:ext>
            </a:extLst>
          </p:cNvPr>
          <p:cNvSpPr txBox="1"/>
          <p:nvPr/>
        </p:nvSpPr>
        <p:spPr>
          <a:xfrm>
            <a:off x="2709263" y="13030953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user2@hpc-ex.k8s.dev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8A87297-5D3D-F6A2-42A0-689128FBA30D}"/>
              </a:ext>
            </a:extLst>
          </p:cNvPr>
          <p:cNvSpPr/>
          <p:nvPr/>
        </p:nvSpPr>
        <p:spPr>
          <a:xfrm>
            <a:off x="6475325" y="12237532"/>
            <a:ext cx="1204845" cy="19323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RDP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Proxy</a:t>
            </a:r>
            <a:endParaRPr kumimoji="1" lang="ja-JP" altLang="en-US" sz="20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439F3A-7B45-7939-8FC7-EFE59564773E}"/>
              </a:ext>
            </a:extLst>
          </p:cNvPr>
          <p:cNvSpPr txBox="1"/>
          <p:nvPr/>
        </p:nvSpPr>
        <p:spPr>
          <a:xfrm>
            <a:off x="1272913" y="11260259"/>
            <a:ext cx="120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user1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78C795-630F-B4A5-2AB0-B26208F42DA0}"/>
              </a:ext>
            </a:extLst>
          </p:cNvPr>
          <p:cNvSpPr txBox="1"/>
          <p:nvPr/>
        </p:nvSpPr>
        <p:spPr>
          <a:xfrm>
            <a:off x="1314104" y="14297723"/>
            <a:ext cx="1204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user2</a:t>
            </a:r>
            <a:endParaRPr kumimoji="1" lang="ja-JP" altLang="en-US" sz="20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79E7BAA5-FC51-6129-652D-9C1EF467EE73}"/>
              </a:ext>
            </a:extLst>
          </p:cNvPr>
          <p:cNvSpPr/>
          <p:nvPr/>
        </p:nvSpPr>
        <p:spPr>
          <a:xfrm>
            <a:off x="10377727" y="10834098"/>
            <a:ext cx="2819354" cy="23038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Controller</a:t>
            </a:r>
          </a:p>
          <a:p>
            <a:pPr algn="ctr"/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要求された環境の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Pod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を提供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Pod</a:t>
            </a: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が存在しない</a:t>
            </a:r>
            <a:br>
              <a:rPr kumimoji="1" lang="en-US" altLang="ja-JP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ja-JP" altLang="en-US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場合は新規作成</a:t>
            </a:r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1E6672A-FA15-5C85-4504-A13E8C174B25}"/>
              </a:ext>
            </a:extLst>
          </p:cNvPr>
          <p:cNvCxnSpPr>
            <a:cxnSpLocks/>
          </p:cNvCxnSpPr>
          <p:nvPr/>
        </p:nvCxnSpPr>
        <p:spPr>
          <a:xfrm>
            <a:off x="7683539" y="11257103"/>
            <a:ext cx="2521111" cy="190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8F6F683-69D2-D915-5C2D-B6CD46DDC46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680170" y="10587155"/>
            <a:ext cx="656208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E784AA2-51D3-6932-92D7-509DF602CA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043845" y="9227279"/>
            <a:ext cx="867425" cy="867425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2031BC-070C-4D94-571B-33FA754787BE}"/>
              </a:ext>
            </a:extLst>
          </p:cNvPr>
          <p:cNvSpPr txBox="1"/>
          <p:nvPr/>
        </p:nvSpPr>
        <p:spPr>
          <a:xfrm>
            <a:off x="13436554" y="8835397"/>
            <a:ext cx="220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hpc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用イメージ</a:t>
            </a:r>
          </a:p>
        </p:txBody>
      </p: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23B123D3-24BD-532F-AADA-5F0A75E804C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242252" y="14141433"/>
            <a:ext cx="867425" cy="86742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FA64D9-984B-BA1E-62FE-CBF2478B17E8}"/>
              </a:ext>
            </a:extLst>
          </p:cNvPr>
          <p:cNvSpPr txBox="1"/>
          <p:nvPr/>
        </p:nvSpPr>
        <p:spPr>
          <a:xfrm>
            <a:off x="13662635" y="15041965"/>
            <a:ext cx="220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用イメージ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EBCBEE-E524-EE85-D810-619421AF2A6F}"/>
              </a:ext>
            </a:extLst>
          </p:cNvPr>
          <p:cNvSpPr txBox="1"/>
          <p:nvPr/>
        </p:nvSpPr>
        <p:spPr>
          <a:xfrm>
            <a:off x="8163655" y="10213034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Forward SSH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BC9D42A-EA47-E043-C0CB-8808F541DEE9}"/>
              </a:ext>
            </a:extLst>
          </p:cNvPr>
          <p:cNvCxnSpPr>
            <a:cxnSpLocks/>
          </p:cNvCxnSpPr>
          <p:nvPr/>
        </p:nvCxnSpPr>
        <p:spPr>
          <a:xfrm>
            <a:off x="7690002" y="13551486"/>
            <a:ext cx="6670763" cy="0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746848-F665-DF01-399A-6B9E5F0DD17C}"/>
              </a:ext>
            </a:extLst>
          </p:cNvPr>
          <p:cNvSpPr txBox="1"/>
          <p:nvPr/>
        </p:nvSpPr>
        <p:spPr>
          <a:xfrm>
            <a:off x="7750784" y="13183400"/>
            <a:ext cx="37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Forward RDP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C8C2548-21D9-3624-2AE3-BC0B952229F4}"/>
              </a:ext>
            </a:extLst>
          </p:cNvPr>
          <p:cNvSpPr txBox="1"/>
          <p:nvPr/>
        </p:nvSpPr>
        <p:spPr>
          <a:xfrm>
            <a:off x="7723383" y="10914794"/>
            <a:ext cx="224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89D7CC4-4D92-3652-7FC0-7F52AAC76DBC}"/>
              </a:ext>
            </a:extLst>
          </p:cNvPr>
          <p:cNvCxnSpPr>
            <a:cxnSpLocks/>
          </p:cNvCxnSpPr>
          <p:nvPr/>
        </p:nvCxnSpPr>
        <p:spPr>
          <a:xfrm flipH="1">
            <a:off x="7732422" y="11401179"/>
            <a:ext cx="26453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B4917AB-B529-0703-183F-52B378A9E7E4}"/>
              </a:ext>
            </a:extLst>
          </p:cNvPr>
          <p:cNvSpPr txBox="1"/>
          <p:nvPr/>
        </p:nvSpPr>
        <p:spPr>
          <a:xfrm>
            <a:off x="7893092" y="11467300"/>
            <a:ext cx="187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接続先を提供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9774C6E-14BF-9D01-886E-9499C118F4C4}"/>
              </a:ext>
            </a:extLst>
          </p:cNvPr>
          <p:cNvCxnSpPr>
            <a:cxnSpLocks/>
          </p:cNvCxnSpPr>
          <p:nvPr/>
        </p:nvCxnSpPr>
        <p:spPr>
          <a:xfrm>
            <a:off x="7680170" y="12539951"/>
            <a:ext cx="2528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4C61FC-657F-5AEF-A5E0-9DA576D8F43C}"/>
              </a:ext>
            </a:extLst>
          </p:cNvPr>
          <p:cNvSpPr txBox="1"/>
          <p:nvPr/>
        </p:nvSpPr>
        <p:spPr>
          <a:xfrm>
            <a:off x="7714438" y="12200066"/>
            <a:ext cx="217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hpc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D4A8F7A-019C-EFDC-A676-FC085F332A88}"/>
              </a:ext>
            </a:extLst>
          </p:cNvPr>
          <p:cNvCxnSpPr>
            <a:cxnSpLocks/>
          </p:cNvCxnSpPr>
          <p:nvPr/>
        </p:nvCxnSpPr>
        <p:spPr>
          <a:xfrm flipH="1">
            <a:off x="7680170" y="12674289"/>
            <a:ext cx="26975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B6BD63C-C9DD-2420-CD32-F763FA76EE97}"/>
              </a:ext>
            </a:extLst>
          </p:cNvPr>
          <p:cNvSpPr txBox="1"/>
          <p:nvPr/>
        </p:nvSpPr>
        <p:spPr>
          <a:xfrm>
            <a:off x="7974977" y="12714159"/>
            <a:ext cx="187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接続先を提供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7D561CD-DC3D-79EB-5E2E-B210B8CF71B7}"/>
              </a:ext>
            </a:extLst>
          </p:cNvPr>
          <p:cNvSpPr txBox="1"/>
          <p:nvPr/>
        </p:nvSpPr>
        <p:spPr>
          <a:xfrm>
            <a:off x="17229926" y="13985173"/>
            <a:ext cx="244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web-ex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環境を要求</a:t>
            </a: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0275DE9A-2239-7D4D-70B8-FB0ABB0CB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407" y="8995062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01742C0-0C0B-23CF-DC1D-3ADF3C5B9E2A}"/>
              </a:ext>
            </a:extLst>
          </p:cNvPr>
          <p:cNvSpPr txBox="1"/>
          <p:nvPr/>
        </p:nvSpPr>
        <p:spPr>
          <a:xfrm>
            <a:off x="18685709" y="10098786"/>
            <a:ext cx="195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Node01(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通常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 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39" name="Picture 8">
            <a:extLst>
              <a:ext uri="{FF2B5EF4-FFF2-40B4-BE49-F238E27FC236}">
                <a16:creationId xmlns:a16="http://schemas.microsoft.com/office/drawing/2014/main" id="{89DFBC44-279C-A994-1014-BE9E0380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521" y="11891302"/>
            <a:ext cx="1051654" cy="105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5315AF-07BC-4F48-1541-A5929EFB8D30}"/>
              </a:ext>
            </a:extLst>
          </p:cNvPr>
          <p:cNvSpPr txBox="1"/>
          <p:nvPr/>
        </p:nvSpPr>
        <p:spPr>
          <a:xfrm>
            <a:off x="18831967" y="12948854"/>
            <a:ext cx="195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Node02(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高性能</a:t>
            </a:r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 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1F203DD1-4DDB-916C-D00E-0ABFBE23F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558" y="9951016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23846A6E-69F7-3519-8A5A-5FFAE939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218" y="12805517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5AAD789-2B6F-6B2E-4D06-4F91321239C9}"/>
              </a:ext>
            </a:extLst>
          </p:cNvPr>
          <p:cNvCxnSpPr>
            <a:cxnSpLocks/>
          </p:cNvCxnSpPr>
          <p:nvPr/>
        </p:nvCxnSpPr>
        <p:spPr>
          <a:xfrm>
            <a:off x="13197081" y="11943827"/>
            <a:ext cx="763852" cy="85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C079686C-0E68-B4AB-499C-CA75D2792E1B}"/>
              </a:ext>
            </a:extLst>
          </p:cNvPr>
          <p:cNvCxnSpPr>
            <a:cxnSpLocks/>
          </p:cNvCxnSpPr>
          <p:nvPr/>
        </p:nvCxnSpPr>
        <p:spPr>
          <a:xfrm flipH="1">
            <a:off x="13197081" y="12161237"/>
            <a:ext cx="707314" cy="5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FDE554B-2B17-0B41-4032-DF0AEABD41C1}"/>
              </a:ext>
            </a:extLst>
          </p:cNvPr>
          <p:cNvCxnSpPr>
            <a:cxnSpLocks/>
          </p:cNvCxnSpPr>
          <p:nvPr/>
        </p:nvCxnSpPr>
        <p:spPr>
          <a:xfrm flipH="1">
            <a:off x="15595181" y="10695207"/>
            <a:ext cx="811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2">
            <a:extLst>
              <a:ext uri="{FF2B5EF4-FFF2-40B4-BE49-F238E27FC236}">
                <a16:creationId xmlns:a16="http://schemas.microsoft.com/office/drawing/2014/main" id="{DBC0A065-E3A8-2EB2-0991-47E18E9E9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558" y="12810115"/>
            <a:ext cx="1207024" cy="12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097D3EE-155C-8468-163B-D6C286BD2DC6}"/>
              </a:ext>
            </a:extLst>
          </p:cNvPr>
          <p:cNvCxnSpPr>
            <a:cxnSpLocks/>
          </p:cNvCxnSpPr>
          <p:nvPr/>
        </p:nvCxnSpPr>
        <p:spPr>
          <a:xfrm flipH="1">
            <a:off x="15643871" y="13558541"/>
            <a:ext cx="8111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D24F1F2-B27C-7FF3-17C9-078EA2825D24}"/>
              </a:ext>
            </a:extLst>
          </p:cNvPr>
          <p:cNvCxnSpPr>
            <a:cxnSpLocks/>
            <a:stCxn id="41" idx="2"/>
            <a:endCxn id="9" idx="0"/>
          </p:cNvCxnSpPr>
          <p:nvPr/>
        </p:nvCxnSpPr>
        <p:spPr>
          <a:xfrm flipH="1">
            <a:off x="16980752" y="11158040"/>
            <a:ext cx="2318" cy="502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FC2E99D-8A43-C925-3244-F0F191F55416}"/>
              </a:ext>
            </a:extLst>
          </p:cNvPr>
          <p:cNvCxnSpPr>
            <a:cxnSpLocks/>
            <a:stCxn id="46" idx="0"/>
            <a:endCxn id="9" idx="2"/>
          </p:cNvCxnSpPr>
          <p:nvPr/>
        </p:nvCxnSpPr>
        <p:spPr>
          <a:xfrm flipH="1" flipV="1">
            <a:off x="16980752" y="12519629"/>
            <a:ext cx="2318" cy="290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543B95E-9DF8-8C33-EBD2-A7118A9330BE}"/>
              </a:ext>
            </a:extLst>
          </p:cNvPr>
          <p:cNvSpPr txBox="1"/>
          <p:nvPr/>
        </p:nvSpPr>
        <p:spPr>
          <a:xfrm>
            <a:off x="16110472" y="11281296"/>
            <a:ext cx="8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mount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D1875A-9761-4850-AA42-BB21CEA7714A}"/>
              </a:ext>
            </a:extLst>
          </p:cNvPr>
          <p:cNvSpPr txBox="1"/>
          <p:nvPr/>
        </p:nvSpPr>
        <p:spPr>
          <a:xfrm>
            <a:off x="16125732" y="12520477"/>
            <a:ext cx="881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mount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C191EA6-490C-D131-1E95-C70BFB077E1F}"/>
              </a:ext>
            </a:extLst>
          </p:cNvPr>
          <p:cNvSpPr txBox="1"/>
          <p:nvPr/>
        </p:nvSpPr>
        <p:spPr>
          <a:xfrm>
            <a:off x="17470878" y="11953689"/>
            <a:ext cx="1674643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ストレージサーバー</a:t>
            </a:r>
          </a:p>
        </p:txBody>
      </p:sp>
      <p:sp>
        <p:nvSpPr>
          <p:cNvPr id="53" name="角丸四角形 52">
            <a:extLst>
              <a:ext uri="{FF2B5EF4-FFF2-40B4-BE49-F238E27FC236}">
                <a16:creationId xmlns:a16="http://schemas.microsoft.com/office/drawing/2014/main" id="{1171E454-55EE-F9FB-94F3-C46CDF3D41B4}"/>
              </a:ext>
            </a:extLst>
          </p:cNvPr>
          <p:cNvSpPr/>
          <p:nvPr/>
        </p:nvSpPr>
        <p:spPr>
          <a:xfrm>
            <a:off x="1438814" y="19310821"/>
            <a:ext cx="5394812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ユーザー認証</a:t>
            </a:r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54" name="Picture 6">
            <a:extLst>
              <a:ext uri="{FF2B5EF4-FFF2-40B4-BE49-F238E27FC236}">
                <a16:creationId xmlns:a16="http://schemas.microsoft.com/office/drawing/2014/main" id="{7FC9AB3E-A6A0-4920-6D8E-196E5B93F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29" y="21148502"/>
            <a:ext cx="1731067" cy="17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644AE5E-0C80-57E1-FFCA-5D593BC17A5A}"/>
              </a:ext>
            </a:extLst>
          </p:cNvPr>
          <p:cNvCxnSpPr>
            <a:cxnSpLocks/>
          </p:cNvCxnSpPr>
          <p:nvPr/>
        </p:nvCxnSpPr>
        <p:spPr>
          <a:xfrm>
            <a:off x="4136220" y="18541267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FF87E1-84E1-BDDE-79B0-C36E762F12B8}"/>
              </a:ext>
            </a:extLst>
          </p:cNvPr>
          <p:cNvSpPr txBox="1"/>
          <p:nvPr/>
        </p:nvSpPr>
        <p:spPr>
          <a:xfrm>
            <a:off x="4443636" y="18658583"/>
            <a:ext cx="120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</a:t>
            </a:r>
          </a:p>
        </p:txBody>
      </p:sp>
      <p:sp>
        <p:nvSpPr>
          <p:cNvPr id="60" name="角丸四角形 59">
            <a:extLst>
              <a:ext uri="{FF2B5EF4-FFF2-40B4-BE49-F238E27FC236}">
                <a16:creationId xmlns:a16="http://schemas.microsoft.com/office/drawing/2014/main" id="{D014EEAE-CB72-96E1-543A-600B6B7CEA4C}"/>
              </a:ext>
            </a:extLst>
          </p:cNvPr>
          <p:cNvSpPr/>
          <p:nvPr/>
        </p:nvSpPr>
        <p:spPr>
          <a:xfrm>
            <a:off x="1438814" y="21148502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</a:t>
            </a:r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の取得</a:t>
            </a:r>
            <a:endParaRPr kumimoji="1" lang="en-US" altLang="ja-JP" sz="2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0F088272-5421-CB39-3FC4-A2AADCD04487}"/>
              </a:ext>
            </a:extLst>
          </p:cNvPr>
          <p:cNvCxnSpPr>
            <a:cxnSpLocks/>
          </p:cNvCxnSpPr>
          <p:nvPr/>
        </p:nvCxnSpPr>
        <p:spPr>
          <a:xfrm>
            <a:off x="4136220" y="20389123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角丸四角形 61">
            <a:extLst>
              <a:ext uri="{FF2B5EF4-FFF2-40B4-BE49-F238E27FC236}">
                <a16:creationId xmlns:a16="http://schemas.microsoft.com/office/drawing/2014/main" id="{523CD636-8498-A7C2-13CF-A9A6A439EF17}"/>
              </a:ext>
            </a:extLst>
          </p:cNvPr>
          <p:cNvSpPr/>
          <p:nvPr/>
        </p:nvSpPr>
        <p:spPr>
          <a:xfrm>
            <a:off x="1438814" y="22832995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 Container</a:t>
            </a:r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の起動</a:t>
            </a:r>
            <a:endParaRPr kumimoji="1" lang="en-US" altLang="ja-JP" sz="2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docker_create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23F71BF-DF83-A0E7-EE7F-E1BEF779EBA5}"/>
              </a:ext>
            </a:extLst>
          </p:cNvPr>
          <p:cNvCxnSpPr>
            <a:cxnSpLocks/>
          </p:cNvCxnSpPr>
          <p:nvPr/>
        </p:nvCxnSpPr>
        <p:spPr>
          <a:xfrm>
            <a:off x="4136220" y="22073616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角丸四角形 63">
            <a:extLst>
              <a:ext uri="{FF2B5EF4-FFF2-40B4-BE49-F238E27FC236}">
                <a16:creationId xmlns:a16="http://schemas.microsoft.com/office/drawing/2014/main" id="{9629603E-9407-DD63-32CE-449BC6422E09}"/>
              </a:ext>
            </a:extLst>
          </p:cNvPr>
          <p:cNvSpPr/>
          <p:nvPr/>
        </p:nvSpPr>
        <p:spPr>
          <a:xfrm>
            <a:off x="1438814" y="24517488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 Container</a:t>
            </a:r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への</a:t>
            </a:r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</a:p>
          <a:p>
            <a:pPr algn="ctr"/>
            <a:r>
              <a:rPr kumimoji="1" lang="en-US" altLang="ja-JP" sz="17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6DFC75D4-E812-D829-E94E-EB619E84F48D}"/>
              </a:ext>
            </a:extLst>
          </p:cNvPr>
          <p:cNvCxnSpPr>
            <a:cxnSpLocks/>
          </p:cNvCxnSpPr>
          <p:nvPr/>
        </p:nvCxnSpPr>
        <p:spPr>
          <a:xfrm>
            <a:off x="4136220" y="23758109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角丸四角形 65">
            <a:extLst>
              <a:ext uri="{FF2B5EF4-FFF2-40B4-BE49-F238E27FC236}">
                <a16:creationId xmlns:a16="http://schemas.microsoft.com/office/drawing/2014/main" id="{49ED992F-3621-E046-880A-E8388C66BDCF}"/>
              </a:ext>
            </a:extLst>
          </p:cNvPr>
          <p:cNvSpPr/>
          <p:nvPr/>
        </p:nvSpPr>
        <p:spPr>
          <a:xfrm>
            <a:off x="1441207" y="26201981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コンテナ上でのコマンド実行</a:t>
            </a:r>
            <a:endParaRPr kumimoji="1" lang="en-US" altLang="ja-JP" sz="20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7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docker_exec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89BEFA3-A40E-8C3F-3442-C34A45274541}"/>
              </a:ext>
            </a:extLst>
          </p:cNvPr>
          <p:cNvCxnSpPr>
            <a:cxnSpLocks/>
          </p:cNvCxnSpPr>
          <p:nvPr/>
        </p:nvCxnSpPr>
        <p:spPr>
          <a:xfrm>
            <a:off x="4138613" y="25442602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E6C676CC-2060-E47B-A080-A8E5C9FFA05A}"/>
              </a:ext>
            </a:extLst>
          </p:cNvPr>
          <p:cNvSpPr/>
          <p:nvPr/>
        </p:nvSpPr>
        <p:spPr>
          <a:xfrm>
            <a:off x="1438814" y="27886474"/>
            <a:ext cx="5394812" cy="92511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コンテナ削除</a:t>
            </a:r>
            <a:b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17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docker_remove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951B2F2-3FFD-67A0-3CA9-7B287EB14CD5}"/>
              </a:ext>
            </a:extLst>
          </p:cNvPr>
          <p:cNvCxnSpPr>
            <a:cxnSpLocks/>
          </p:cNvCxnSpPr>
          <p:nvPr/>
        </p:nvCxnSpPr>
        <p:spPr>
          <a:xfrm>
            <a:off x="4136220" y="27127095"/>
            <a:ext cx="0" cy="676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角丸四角形 73">
            <a:extLst>
              <a:ext uri="{FF2B5EF4-FFF2-40B4-BE49-F238E27FC236}">
                <a16:creationId xmlns:a16="http://schemas.microsoft.com/office/drawing/2014/main" id="{D70BCFA0-9EE8-1157-6026-45C98154B055}"/>
              </a:ext>
            </a:extLst>
          </p:cNvPr>
          <p:cNvSpPr/>
          <p:nvPr/>
        </p:nvSpPr>
        <p:spPr>
          <a:xfrm>
            <a:off x="7419344" y="16938340"/>
            <a:ext cx="2852416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認証サーバー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75" name="角丸四角形 74">
            <a:extLst>
              <a:ext uri="{FF2B5EF4-FFF2-40B4-BE49-F238E27FC236}">
                <a16:creationId xmlns:a16="http://schemas.microsoft.com/office/drawing/2014/main" id="{6C552AFC-3C22-3FCF-BDE2-B35B7E511043}"/>
              </a:ext>
            </a:extLst>
          </p:cNvPr>
          <p:cNvSpPr/>
          <p:nvPr/>
        </p:nvSpPr>
        <p:spPr>
          <a:xfrm>
            <a:off x="10368457" y="21373659"/>
            <a:ext cx="3053862" cy="2311456"/>
          </a:xfrm>
          <a:prstGeom prst="roundRect">
            <a:avLst>
              <a:gd name="adj" fmla="val 641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Container SSH</a:t>
            </a: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endParaRPr kumimoji="1" lang="en-US" altLang="ja-JP" sz="2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783894A-9F7F-CE9F-18BA-EB5FCACA3CFB}"/>
              </a:ext>
            </a:extLst>
          </p:cNvPr>
          <p:cNvCxnSpPr>
            <a:cxnSpLocks/>
          </p:cNvCxnSpPr>
          <p:nvPr/>
        </p:nvCxnSpPr>
        <p:spPr>
          <a:xfrm>
            <a:off x="8982965" y="21946605"/>
            <a:ext cx="1327666" cy="237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1B4A51D-3FB5-43A3-686C-D8A9B0607FF5}"/>
              </a:ext>
            </a:extLst>
          </p:cNvPr>
          <p:cNvSpPr txBox="1"/>
          <p:nvPr/>
        </p:nvSpPr>
        <p:spPr>
          <a:xfrm>
            <a:off x="8869902" y="21427571"/>
            <a:ext cx="136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①SSH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</a:t>
            </a:r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5D1FF521-E405-0DAA-0E74-9B15DE07BDEA}"/>
              </a:ext>
            </a:extLst>
          </p:cNvPr>
          <p:cNvSpPr/>
          <p:nvPr/>
        </p:nvSpPr>
        <p:spPr>
          <a:xfrm>
            <a:off x="10377727" y="19486947"/>
            <a:ext cx="3053862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認証サーバー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1879EC-A8EE-7956-3418-508F64C44FDD}"/>
              </a:ext>
            </a:extLst>
          </p:cNvPr>
          <p:cNvCxnSpPr>
            <a:cxnSpLocks/>
          </p:cNvCxnSpPr>
          <p:nvPr/>
        </p:nvCxnSpPr>
        <p:spPr>
          <a:xfrm flipV="1">
            <a:off x="11103671" y="20565249"/>
            <a:ext cx="0" cy="808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2D5373A-14C4-ED45-2BED-8819FA8BE8D3}"/>
              </a:ext>
            </a:extLst>
          </p:cNvPr>
          <p:cNvCxnSpPr>
            <a:cxnSpLocks/>
          </p:cNvCxnSpPr>
          <p:nvPr/>
        </p:nvCxnSpPr>
        <p:spPr>
          <a:xfrm>
            <a:off x="11355892" y="20565249"/>
            <a:ext cx="0" cy="808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798795B-B315-707F-080A-92CC464C2C7F}"/>
              </a:ext>
            </a:extLst>
          </p:cNvPr>
          <p:cNvSpPr txBox="1"/>
          <p:nvPr/>
        </p:nvSpPr>
        <p:spPr>
          <a:xfrm>
            <a:off x="11577894" y="20688665"/>
            <a:ext cx="1844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②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ユーザー認証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(auth)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44B01A89-26A8-CC41-990F-324007AF0160}"/>
              </a:ext>
            </a:extLst>
          </p:cNvPr>
          <p:cNvCxnSpPr>
            <a:cxnSpLocks/>
          </p:cNvCxnSpPr>
          <p:nvPr/>
        </p:nvCxnSpPr>
        <p:spPr>
          <a:xfrm>
            <a:off x="13422319" y="21693886"/>
            <a:ext cx="18444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528A12A-5F07-293B-0272-C2B9317B455E}"/>
              </a:ext>
            </a:extLst>
          </p:cNvPr>
          <p:cNvSpPr txBox="1"/>
          <p:nvPr/>
        </p:nvSpPr>
        <p:spPr>
          <a:xfrm>
            <a:off x="13431589" y="21023573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③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コンテナ作成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docker_create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0" name="角丸四角形 89">
            <a:extLst>
              <a:ext uri="{FF2B5EF4-FFF2-40B4-BE49-F238E27FC236}">
                <a16:creationId xmlns:a16="http://schemas.microsoft.com/office/drawing/2014/main" id="{852B100A-2523-353B-05F5-39A6EF98BAF1}"/>
              </a:ext>
            </a:extLst>
          </p:cNvPr>
          <p:cNvSpPr/>
          <p:nvPr/>
        </p:nvSpPr>
        <p:spPr>
          <a:xfrm>
            <a:off x="15521111" y="21458401"/>
            <a:ext cx="2087600" cy="16269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Container</a:t>
            </a:r>
            <a:b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24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BusyBox</a:t>
            </a: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9DD66229-4121-E035-513D-B4B9512E78BA}"/>
              </a:ext>
            </a:extLst>
          </p:cNvPr>
          <p:cNvCxnSpPr>
            <a:cxnSpLocks/>
          </p:cNvCxnSpPr>
          <p:nvPr/>
        </p:nvCxnSpPr>
        <p:spPr>
          <a:xfrm>
            <a:off x="8892915" y="22431480"/>
            <a:ext cx="6624183" cy="15719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47039F2-9DD5-2F9A-64C0-F11704DB3AB4}"/>
              </a:ext>
            </a:extLst>
          </p:cNvPr>
          <p:cNvSpPr txBox="1"/>
          <p:nvPr/>
        </p:nvSpPr>
        <p:spPr>
          <a:xfrm>
            <a:off x="13422319" y="21851018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④SSH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接続確立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ssh_session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C5F28A4-3A76-EBE1-6943-C33912455255}"/>
              </a:ext>
            </a:extLst>
          </p:cNvPr>
          <p:cNvSpPr txBox="1"/>
          <p:nvPr/>
        </p:nvSpPr>
        <p:spPr>
          <a:xfrm>
            <a:off x="13453280" y="22842475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⑥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コンテナ削除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docker_remove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58220D60-894B-9A84-D3C8-B598E1CF4229}"/>
              </a:ext>
            </a:extLst>
          </p:cNvPr>
          <p:cNvCxnSpPr>
            <a:cxnSpLocks/>
          </p:cNvCxnSpPr>
          <p:nvPr/>
        </p:nvCxnSpPr>
        <p:spPr>
          <a:xfrm>
            <a:off x="13422319" y="23481005"/>
            <a:ext cx="185369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7BC7CAED-BB84-A18E-0C32-7836425D8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64787" y="6898612"/>
            <a:ext cx="2009771" cy="457079"/>
          </a:xfrm>
          <a:prstGeom prst="rect">
            <a:avLst/>
          </a:prstGeom>
        </p:spPr>
      </p:pic>
      <p:sp>
        <p:nvSpPr>
          <p:cNvPr id="92" name="角丸四角形 91">
            <a:extLst>
              <a:ext uri="{FF2B5EF4-FFF2-40B4-BE49-F238E27FC236}">
                <a16:creationId xmlns:a16="http://schemas.microsoft.com/office/drawing/2014/main" id="{09A029A1-108E-85D6-196A-142FDA78B098}"/>
              </a:ext>
            </a:extLst>
          </p:cNvPr>
          <p:cNvSpPr/>
          <p:nvPr/>
        </p:nvSpPr>
        <p:spPr>
          <a:xfrm>
            <a:off x="4838586" y="74514"/>
            <a:ext cx="2602316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4" name="角丸四角形 93">
            <a:extLst>
              <a:ext uri="{FF2B5EF4-FFF2-40B4-BE49-F238E27FC236}">
                <a16:creationId xmlns:a16="http://schemas.microsoft.com/office/drawing/2014/main" id="{20CB3383-2883-E20A-9770-D674BE615017}"/>
              </a:ext>
            </a:extLst>
          </p:cNvPr>
          <p:cNvSpPr/>
          <p:nvPr/>
        </p:nvSpPr>
        <p:spPr>
          <a:xfrm>
            <a:off x="4838585" y="1640864"/>
            <a:ext cx="2602317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 integration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5" name="角丸四角形 94">
            <a:extLst>
              <a:ext uri="{FF2B5EF4-FFF2-40B4-BE49-F238E27FC236}">
                <a16:creationId xmlns:a16="http://schemas.microsoft.com/office/drawing/2014/main" id="{B2961ED2-5524-C488-EBCB-378B04CC1C27}"/>
              </a:ext>
            </a:extLst>
          </p:cNvPr>
          <p:cNvSpPr/>
          <p:nvPr/>
        </p:nvSpPr>
        <p:spPr>
          <a:xfrm>
            <a:off x="7888619" y="1642576"/>
            <a:ext cx="2474639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7" name="角丸四角形 96">
            <a:extLst>
              <a:ext uri="{FF2B5EF4-FFF2-40B4-BE49-F238E27FC236}">
                <a16:creationId xmlns:a16="http://schemas.microsoft.com/office/drawing/2014/main" id="{8299FAC8-BFF4-A2D8-3C04-DB3EB8C8500D}"/>
              </a:ext>
            </a:extLst>
          </p:cNvPr>
          <p:cNvSpPr/>
          <p:nvPr/>
        </p:nvSpPr>
        <p:spPr>
          <a:xfrm>
            <a:off x="4838585" y="3159313"/>
            <a:ext cx="2602317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8" name="角丸四角形 97">
            <a:extLst>
              <a:ext uri="{FF2B5EF4-FFF2-40B4-BE49-F238E27FC236}">
                <a16:creationId xmlns:a16="http://schemas.microsoft.com/office/drawing/2014/main" id="{03E2A238-9D86-3FA5-54FC-45B54C7F0E03}"/>
              </a:ext>
            </a:extLst>
          </p:cNvPr>
          <p:cNvSpPr/>
          <p:nvPr/>
        </p:nvSpPr>
        <p:spPr>
          <a:xfrm>
            <a:off x="7888620" y="3159313"/>
            <a:ext cx="2474639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configuration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4E065A0E-D7ED-7F6D-EB7F-D8F0D6A7D77B}"/>
              </a:ext>
            </a:extLst>
          </p:cNvPr>
          <p:cNvSpPr/>
          <p:nvPr/>
        </p:nvSpPr>
        <p:spPr>
          <a:xfrm>
            <a:off x="4838585" y="4741938"/>
            <a:ext cx="2602317" cy="10783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security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102" name="図 101" descr="ロゴ, アイコン&#10;&#10;自動的に生成された説明">
            <a:extLst>
              <a:ext uri="{FF2B5EF4-FFF2-40B4-BE49-F238E27FC236}">
                <a16:creationId xmlns:a16="http://schemas.microsoft.com/office/drawing/2014/main" id="{9FB4E704-2BE3-6A9E-F74E-D695C11526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393" y="6679972"/>
            <a:ext cx="1610698" cy="831899"/>
          </a:xfrm>
          <a:prstGeom prst="rect">
            <a:avLst/>
          </a:prstGeom>
        </p:spPr>
      </p:pic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31D126F1-36DB-CA69-D59A-8A6A7A319855}"/>
              </a:ext>
            </a:extLst>
          </p:cNvPr>
          <p:cNvSpPr/>
          <p:nvPr/>
        </p:nvSpPr>
        <p:spPr>
          <a:xfrm>
            <a:off x="7750440" y="6683864"/>
            <a:ext cx="1457765" cy="8280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 Proxy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519853B0-76FD-2FAE-F895-6AD0779884CA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>
            <a:off x="6139744" y="1152816"/>
            <a:ext cx="0" cy="488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C422D547-598E-42B0-D938-EDF0BCB98916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7440902" y="2180015"/>
            <a:ext cx="447717" cy="17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3E1F09C2-9825-3810-1615-CF7D2496096D}"/>
              </a:ext>
            </a:extLst>
          </p:cNvPr>
          <p:cNvCxnSpPr>
            <a:cxnSpLocks/>
            <a:stCxn id="94" idx="2"/>
            <a:endCxn id="97" idx="0"/>
          </p:cNvCxnSpPr>
          <p:nvPr/>
        </p:nvCxnSpPr>
        <p:spPr>
          <a:xfrm>
            <a:off x="6139744" y="2719166"/>
            <a:ext cx="0" cy="4401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2BA29BBE-12F1-CC5F-2AA8-0B0D0FE74F82}"/>
              </a:ext>
            </a:extLst>
          </p:cNvPr>
          <p:cNvCxnSpPr>
            <a:cxnSpLocks/>
          </p:cNvCxnSpPr>
          <p:nvPr/>
        </p:nvCxnSpPr>
        <p:spPr>
          <a:xfrm>
            <a:off x="6139742" y="4237615"/>
            <a:ext cx="1" cy="4350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B6EB232A-7850-1E9C-D0BF-523806AFB8F9}"/>
              </a:ext>
            </a:extLst>
          </p:cNvPr>
          <p:cNvCxnSpPr>
            <a:cxnSpLocks/>
          </p:cNvCxnSpPr>
          <p:nvPr/>
        </p:nvCxnSpPr>
        <p:spPr>
          <a:xfrm>
            <a:off x="7440902" y="3746370"/>
            <a:ext cx="4477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4AD90B1-6F0E-125A-CA66-2138DE95E96C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6139742" y="5820240"/>
            <a:ext cx="0" cy="8597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カギ線コネクタ 109">
            <a:extLst>
              <a:ext uri="{FF2B5EF4-FFF2-40B4-BE49-F238E27FC236}">
                <a16:creationId xmlns:a16="http://schemas.microsoft.com/office/drawing/2014/main" id="{C4392768-5DAB-ED78-7008-40DD3B05DBD0}"/>
              </a:ext>
            </a:extLst>
          </p:cNvPr>
          <p:cNvCxnSpPr>
            <a:cxnSpLocks/>
            <a:endCxn id="103" idx="0"/>
          </p:cNvCxnSpPr>
          <p:nvPr/>
        </p:nvCxnSpPr>
        <p:spPr>
          <a:xfrm>
            <a:off x="6139741" y="6036938"/>
            <a:ext cx="2339582" cy="64692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70D5E137-5D76-332E-ED08-00FA3B6F16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9673" y="6038880"/>
            <a:ext cx="2170071" cy="641092"/>
          </a:xfrm>
          <a:prstGeom prst="bentConnector3">
            <a:avLst>
              <a:gd name="adj1" fmla="val 9999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3ECEC5B9-AAEE-21AF-C05A-AF17D71B8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46236" y="20460125"/>
            <a:ext cx="2009771" cy="457079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D0BAB11-A28A-2CE3-4ABD-1E5E7B10AEDC}"/>
              </a:ext>
            </a:extLst>
          </p:cNvPr>
          <p:cNvCxnSpPr>
            <a:cxnSpLocks/>
          </p:cNvCxnSpPr>
          <p:nvPr/>
        </p:nvCxnSpPr>
        <p:spPr>
          <a:xfrm flipH="1">
            <a:off x="8892915" y="22676021"/>
            <a:ext cx="6624183" cy="0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213A88C-F0F7-0CF1-91B4-BE30958514F1}"/>
              </a:ext>
            </a:extLst>
          </p:cNvPr>
          <p:cNvSpPr txBox="1"/>
          <p:nvPr/>
        </p:nvSpPr>
        <p:spPr>
          <a:xfrm>
            <a:off x="10953953" y="22784777"/>
            <a:ext cx="184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⑤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コマンド実行</a:t>
            </a:r>
            <a:endParaRPr kumimoji="1" lang="en-US" altLang="ja-JP" dirty="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  <a:p>
            <a:pPr algn="ctr"/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400" dirty="0" err="1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docker_exec</a:t>
            </a:r>
            <a:r>
              <a:rPr kumimoji="1" lang="en-US" altLang="ja-JP" sz="1400" dirty="0"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 sz="1400"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13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FC1B71C9-C999-44C1-83AE-3C4911EC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435" y="27001287"/>
            <a:ext cx="2009771" cy="457079"/>
          </a:xfrm>
          <a:prstGeom prst="rect">
            <a:avLst/>
          </a:prstGeom>
        </p:spPr>
      </p:pic>
      <p:sp>
        <p:nvSpPr>
          <p:cNvPr id="3" name="角丸四角形 2">
            <a:extLst>
              <a:ext uri="{FF2B5EF4-FFF2-40B4-BE49-F238E27FC236}">
                <a16:creationId xmlns:a16="http://schemas.microsoft.com/office/drawing/2014/main" id="{E36A72FB-D6A9-C7FE-0B9C-F7D174FC2FEE}"/>
              </a:ext>
            </a:extLst>
          </p:cNvPr>
          <p:cNvSpPr/>
          <p:nvPr/>
        </p:nvSpPr>
        <p:spPr>
          <a:xfrm>
            <a:off x="2741234" y="18763555"/>
            <a:ext cx="2602316" cy="107830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16ECE4F-0019-1024-5E9A-8E4D112D793F}"/>
              </a:ext>
            </a:extLst>
          </p:cNvPr>
          <p:cNvSpPr/>
          <p:nvPr/>
        </p:nvSpPr>
        <p:spPr>
          <a:xfrm>
            <a:off x="2741233" y="20329905"/>
            <a:ext cx="2602317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 integration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DFD131F6-747D-7F1B-151F-4860449FD8C5}"/>
              </a:ext>
            </a:extLst>
          </p:cNvPr>
          <p:cNvSpPr/>
          <p:nvPr/>
        </p:nvSpPr>
        <p:spPr>
          <a:xfrm>
            <a:off x="5791267" y="20331617"/>
            <a:ext cx="2474639" cy="1078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(password)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5826345-77AB-E3D3-1113-79C9137A3C9D}"/>
              </a:ext>
            </a:extLst>
          </p:cNvPr>
          <p:cNvSpPr/>
          <p:nvPr/>
        </p:nvSpPr>
        <p:spPr>
          <a:xfrm>
            <a:off x="2741233" y="23261988"/>
            <a:ext cx="2602317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F7F95AB-F04E-F396-3161-012CBF238B28}"/>
              </a:ext>
            </a:extLst>
          </p:cNvPr>
          <p:cNvSpPr/>
          <p:nvPr/>
        </p:nvSpPr>
        <p:spPr>
          <a:xfrm>
            <a:off x="5791268" y="23261988"/>
            <a:ext cx="2474639" cy="10783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configuration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24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ulimit</a:t>
            </a:r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)</a:t>
            </a:r>
            <a:endParaRPr kumimoji="1" lang="ja-JP" altLang="en-US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9A2663FA-65C8-E645-CCDD-4AD255EC8AAC}"/>
              </a:ext>
            </a:extLst>
          </p:cNvPr>
          <p:cNvSpPr/>
          <p:nvPr/>
        </p:nvSpPr>
        <p:spPr>
          <a:xfrm>
            <a:off x="2741233" y="24844613"/>
            <a:ext cx="2602317" cy="107830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security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9" name="図 8" descr="ロゴ, アイコン&#10;&#10;自動的に生成された説明">
            <a:extLst>
              <a:ext uri="{FF2B5EF4-FFF2-40B4-BE49-F238E27FC236}">
                <a16:creationId xmlns:a16="http://schemas.microsoft.com/office/drawing/2014/main" id="{CA78C7ED-87BA-FC60-4306-F084BA8C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041" y="26782647"/>
            <a:ext cx="1610698" cy="831899"/>
          </a:xfrm>
          <a:prstGeom prst="rect">
            <a:avLst/>
          </a:prstGeom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1243B4C3-6925-66F1-9E59-AE9C7341AED1}"/>
              </a:ext>
            </a:extLst>
          </p:cNvPr>
          <p:cNvSpPr/>
          <p:nvPr/>
        </p:nvSpPr>
        <p:spPr>
          <a:xfrm>
            <a:off x="5653088" y="26786539"/>
            <a:ext cx="1457765" cy="8280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 Proxy</a:t>
            </a:r>
            <a:endParaRPr kumimoji="1" lang="ja-JP" altLang="en-US" sz="12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C99B43-3667-A682-90D6-F9ECC13C818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042392" y="19841857"/>
            <a:ext cx="0" cy="4880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4FA7AE-C979-7BB3-70DB-F9909A23708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343550" y="20869056"/>
            <a:ext cx="447717" cy="17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A19ABC9-D1DD-2BA5-F31E-A63FCB736F8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042392" y="21408207"/>
            <a:ext cx="0" cy="185378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C226ED5-E4DC-7F44-44A3-C753088F663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042390" y="24340290"/>
            <a:ext cx="2" cy="5043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E4090BA-B53D-7EFC-95BF-D08CB7FA6DAA}"/>
              </a:ext>
            </a:extLst>
          </p:cNvPr>
          <p:cNvCxnSpPr>
            <a:cxnSpLocks/>
          </p:cNvCxnSpPr>
          <p:nvPr/>
        </p:nvCxnSpPr>
        <p:spPr>
          <a:xfrm>
            <a:off x="5343550" y="23849045"/>
            <a:ext cx="4477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00F6A4A-7FDF-D55D-829F-BA82E9CDEF0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42390" y="25922915"/>
            <a:ext cx="0" cy="8597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D0A8E118-9455-53F6-F16F-BC1DBDCC4E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42389" y="26139613"/>
            <a:ext cx="2339582" cy="64692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AF59A7EF-EEFF-E7CE-8268-7BE577ADE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72321" y="26141555"/>
            <a:ext cx="2170071" cy="641092"/>
          </a:xfrm>
          <a:prstGeom prst="bentConnector3">
            <a:avLst>
              <a:gd name="adj1" fmla="val 9999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角丸四角形 44">
            <a:extLst>
              <a:ext uri="{FF2B5EF4-FFF2-40B4-BE49-F238E27FC236}">
                <a16:creationId xmlns:a16="http://schemas.microsoft.com/office/drawing/2014/main" id="{C1D42CB7-1946-A6D4-9DD8-5E0B880F9D00}"/>
              </a:ext>
            </a:extLst>
          </p:cNvPr>
          <p:cNvSpPr/>
          <p:nvPr/>
        </p:nvSpPr>
        <p:spPr>
          <a:xfrm>
            <a:off x="12272883" y="18763555"/>
            <a:ext cx="2602316" cy="108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SSH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6" name="角丸四角形 45">
            <a:extLst>
              <a:ext uri="{FF2B5EF4-FFF2-40B4-BE49-F238E27FC236}">
                <a16:creationId xmlns:a16="http://schemas.microsoft.com/office/drawing/2014/main" id="{192DD4E4-043C-EC51-1162-4D4D212B0291}"/>
              </a:ext>
            </a:extLst>
          </p:cNvPr>
          <p:cNvSpPr/>
          <p:nvPr/>
        </p:nvSpPr>
        <p:spPr>
          <a:xfrm>
            <a:off x="12272874" y="20329056"/>
            <a:ext cx="2602317" cy="10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 integration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7" name="角丸四角形 46">
            <a:extLst>
              <a:ext uri="{FF2B5EF4-FFF2-40B4-BE49-F238E27FC236}">
                <a16:creationId xmlns:a16="http://schemas.microsoft.com/office/drawing/2014/main" id="{64C3E834-6235-03DD-CDEA-2A6231B4A3D2}"/>
              </a:ext>
            </a:extLst>
          </p:cNvPr>
          <p:cNvSpPr/>
          <p:nvPr/>
        </p:nvSpPr>
        <p:spPr>
          <a:xfrm>
            <a:off x="15322916" y="20327603"/>
            <a:ext cx="2474639" cy="108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auth</a:t>
            </a:r>
          </a:p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(OIDC / LDAP)</a:t>
            </a:r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6ED83FC1-6864-AAA8-BA05-95D82220B6AF}"/>
              </a:ext>
            </a:extLst>
          </p:cNvPr>
          <p:cNvSpPr/>
          <p:nvPr/>
        </p:nvSpPr>
        <p:spPr>
          <a:xfrm>
            <a:off x="12272876" y="23261988"/>
            <a:ext cx="2602317" cy="10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backend</a:t>
            </a: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sp>
        <p:nvSpPr>
          <p:cNvPr id="49" name="角丸四角形 48">
            <a:extLst>
              <a:ext uri="{FF2B5EF4-FFF2-40B4-BE49-F238E27FC236}">
                <a16:creationId xmlns:a16="http://schemas.microsoft.com/office/drawing/2014/main" id="{B14F8E09-14AD-D203-E66A-456D4B0CF75A}"/>
              </a:ext>
            </a:extLst>
          </p:cNvPr>
          <p:cNvSpPr/>
          <p:nvPr/>
        </p:nvSpPr>
        <p:spPr>
          <a:xfrm>
            <a:off x="15322915" y="23260290"/>
            <a:ext cx="2474639" cy="108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configuration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(</a:t>
            </a:r>
            <a:r>
              <a:rPr kumimoji="1" lang="en-US" altLang="ja-JP" sz="1600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ulimit</a:t>
            </a:r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/Network/</a:t>
            </a:r>
          </a:p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Storage)</a:t>
            </a:r>
          </a:p>
        </p:txBody>
      </p:sp>
      <p:sp>
        <p:nvSpPr>
          <p:cNvPr id="50" name="角丸四角形 49">
            <a:extLst>
              <a:ext uri="{FF2B5EF4-FFF2-40B4-BE49-F238E27FC236}">
                <a16:creationId xmlns:a16="http://schemas.microsoft.com/office/drawing/2014/main" id="{A09D01DA-1BDA-99D4-48F8-A510B1B84FD5}"/>
              </a:ext>
            </a:extLst>
          </p:cNvPr>
          <p:cNvSpPr/>
          <p:nvPr/>
        </p:nvSpPr>
        <p:spPr>
          <a:xfrm>
            <a:off x="12272871" y="24837578"/>
            <a:ext cx="2602317" cy="108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security</a:t>
            </a:r>
            <a:endParaRPr kumimoji="1" lang="ja-JP" altLang="en-US" sz="17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pic>
        <p:nvPicPr>
          <p:cNvPr id="51" name="図 50" descr="ロゴ, アイコン&#10;&#10;自動的に生成された説明">
            <a:extLst>
              <a:ext uri="{FF2B5EF4-FFF2-40B4-BE49-F238E27FC236}">
                <a16:creationId xmlns:a16="http://schemas.microsoft.com/office/drawing/2014/main" id="{3FFB52EF-1C2C-8904-EC88-2C06E9CD3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8687" y="26822132"/>
            <a:ext cx="1610698" cy="831899"/>
          </a:xfrm>
          <a:prstGeom prst="rect">
            <a:avLst/>
          </a:prstGeom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700A4A9-BCE3-A4D7-826D-33E215BFA726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flipH="1">
            <a:off x="13574033" y="19843555"/>
            <a:ext cx="8" cy="4855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EFE14B9-6EFD-2B63-1D68-5809B3A0A402}"/>
              </a:ext>
            </a:extLst>
          </p:cNvPr>
          <p:cNvCxnSpPr>
            <a:cxnSpLocks/>
            <a:stCxn id="46" idx="3"/>
            <a:endCxn id="47" idx="1"/>
          </p:cNvCxnSpPr>
          <p:nvPr/>
        </p:nvCxnSpPr>
        <p:spPr>
          <a:xfrm flipV="1">
            <a:off x="14875191" y="20867603"/>
            <a:ext cx="447725" cy="1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5C10479-7630-F039-3BD8-42DB8A7D2313}"/>
              </a:ext>
            </a:extLst>
          </p:cNvPr>
          <p:cNvCxnSpPr>
            <a:cxnSpLocks/>
          </p:cNvCxnSpPr>
          <p:nvPr/>
        </p:nvCxnSpPr>
        <p:spPr>
          <a:xfrm>
            <a:off x="14875191" y="23849045"/>
            <a:ext cx="44771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B6CA8CC-6A46-BB9E-1290-E91A6BF748C4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3574033" y="25900056"/>
            <a:ext cx="3" cy="92207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5F899632-8B5F-BB3A-C917-7DE9637A7006}"/>
              </a:ext>
            </a:extLst>
          </p:cNvPr>
          <p:cNvSpPr/>
          <p:nvPr/>
        </p:nvSpPr>
        <p:spPr>
          <a:xfrm>
            <a:off x="12272874" y="21798052"/>
            <a:ext cx="2602317" cy="108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exec environment</a:t>
            </a:r>
            <a:endParaRPr kumimoji="1" lang="ja-JP" altLang="en-US" sz="240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6F08063-5D4E-F9EE-6FFD-A093F88A2711}"/>
              </a:ext>
            </a:extLst>
          </p:cNvPr>
          <p:cNvCxnSpPr>
            <a:cxnSpLocks/>
          </p:cNvCxnSpPr>
          <p:nvPr/>
        </p:nvCxnSpPr>
        <p:spPr>
          <a:xfrm>
            <a:off x="14875191" y="22331598"/>
            <a:ext cx="447717" cy="8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角丸四角形 97">
            <a:extLst>
              <a:ext uri="{FF2B5EF4-FFF2-40B4-BE49-F238E27FC236}">
                <a16:creationId xmlns:a16="http://schemas.microsoft.com/office/drawing/2014/main" id="{35D2C12E-7E4D-4DA5-062B-5EC0955ACC4C}"/>
              </a:ext>
            </a:extLst>
          </p:cNvPr>
          <p:cNvSpPr/>
          <p:nvPr/>
        </p:nvSpPr>
        <p:spPr>
          <a:xfrm>
            <a:off x="15322908" y="21767419"/>
            <a:ext cx="2474639" cy="1080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JetBrains Mono" panose="02000009000000000000" pitchFamily="49" charset="0"/>
              </a:rPr>
              <a:t>image repository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D1814E3-7D05-91C4-DE9D-54DF7205A8FA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13574034" y="24341988"/>
            <a:ext cx="1" cy="5131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8745C28-03C0-71BE-111D-5CDCD187882C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3574033" y="22876292"/>
            <a:ext cx="2" cy="3856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1B22700-CEC0-6B00-BB6F-E54760B12D71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13574030" y="21403250"/>
            <a:ext cx="3" cy="3948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6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</TotalTime>
  <Words>220</Words>
  <Application>Microsoft Macintosh PowerPoint</Application>
  <PresentationFormat>ユーザー設定</PresentationFormat>
  <Paragraphs>77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平地 浩一</dc:creator>
  <cp:lastModifiedBy>平地 浩一</cp:lastModifiedBy>
  <cp:revision>42</cp:revision>
  <dcterms:created xsi:type="dcterms:W3CDTF">2024-07-13T19:53:06Z</dcterms:created>
  <dcterms:modified xsi:type="dcterms:W3CDTF">2024-08-28T03:18:30Z</dcterms:modified>
</cp:coreProperties>
</file>