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3003213" cy="9752013"/>
  <p:notesSz cx="10015538" cy="688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40" y="-84"/>
      </p:cViewPr>
      <p:guideLst>
        <p:guide orient="horz" pos="3071"/>
        <p:guide pos="40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1222" cy="343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72006" y="0"/>
            <a:ext cx="4341221" cy="343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3920-D655-4A7A-B597-50846C036868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536031"/>
            <a:ext cx="4341222" cy="344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72006" y="6536031"/>
            <a:ext cx="4341221" cy="344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C442-2C6E-4C07-B487-66E6B93E4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279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" y="0"/>
            <a:ext cx="10015538" cy="6881813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>
            <a:spLocks noGrp="1" noRot="1" noChangeAspect="1"/>
          </p:cNvSpPr>
          <p:nvPr>
            <p:ph type="sldImg" idx="2"/>
          </p:nvPr>
        </p:nvSpPr>
        <p:spPr>
          <a:xfrm>
            <a:off x="3502025" y="611188"/>
            <a:ext cx="4000500" cy="3000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03564" y="3822034"/>
            <a:ext cx="8800690" cy="3604587"/>
          </a:xfrm>
          <a:prstGeom prst="rect">
            <a:avLst/>
          </a:prstGeom>
          <a:noFill/>
          <a:ln>
            <a:noFill/>
          </a:ln>
        </p:spPr>
        <p:txBody>
          <a:bodyPr lIns="96536" tIns="96536" rIns="96536" bIns="96536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" y="0"/>
            <a:ext cx="4782881" cy="397855"/>
          </a:xfrm>
          <a:prstGeom prst="rect">
            <a:avLst/>
          </a:prstGeom>
          <a:noFill/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48120" y="0"/>
            <a:ext cx="4782881" cy="397855"/>
          </a:xfrm>
          <a:prstGeom prst="rect">
            <a:avLst/>
          </a:prstGeom>
          <a:noFill/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" y="7642874"/>
            <a:ext cx="4782881" cy="397855"/>
          </a:xfrm>
          <a:prstGeom prst="rect">
            <a:avLst/>
          </a:prstGeom>
          <a:noFill/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248119" y="7642874"/>
            <a:ext cx="4759699" cy="385907"/>
          </a:xfrm>
          <a:prstGeom prst="rect">
            <a:avLst/>
          </a:prstGeom>
          <a:noFill/>
          <a:ln>
            <a:noFill/>
          </a:ln>
        </p:spPr>
        <p:txBody>
          <a:bodyPr lIns="96536" tIns="96536" rIns="96536" bIns="96536" anchor="b" anchorCtr="0"/>
          <a:lstStyle>
            <a:lvl1pPr marL="0" marR="0" indent="0" algn="r" rtl="0">
              <a:lnSpc>
                <a:spcPct val="93000"/>
              </a:lnSpc>
              <a:defRPr sz="15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7223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6248120" y="7642874"/>
            <a:ext cx="4782881" cy="397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66" name="Shape 66"/>
          <p:cNvSpPr/>
          <p:nvPr/>
        </p:nvSpPr>
        <p:spPr>
          <a:xfrm>
            <a:off x="1" y="1"/>
            <a:ext cx="2318" cy="1194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" y="-149343"/>
            <a:ext cx="2318" cy="299883"/>
          </a:xfrm>
          <a:prstGeom prst="rect">
            <a:avLst/>
          </a:prstGeom>
          <a:noFill/>
          <a:ln>
            <a:noFill/>
          </a:ln>
        </p:spPr>
        <p:txBody>
          <a:bodyPr lIns="96536" tIns="48255" rIns="96536" bIns="48255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" y="1"/>
            <a:ext cx="2318" cy="1194"/>
          </a:xfrm>
          <a:prstGeom prst="rect">
            <a:avLst/>
          </a:prstGeom>
          <a:noFill/>
          <a:ln>
            <a:noFill/>
          </a:ln>
        </p:spPr>
        <p:txBody>
          <a:bodyPr lIns="95031" tIns="47516" rIns="95031" bIns="47516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4400">
                <a:latin typeface="Cabin"/>
                <a:ea typeface="Cabin"/>
                <a:cs typeface="Cabin"/>
                <a:sym typeface="Cabin"/>
              </a:rPr>
              <a:t>*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103564" y="3822034"/>
            <a:ext cx="8800690" cy="3604587"/>
          </a:xfrm>
          <a:prstGeom prst="rect">
            <a:avLst/>
          </a:prstGeom>
        </p:spPr>
        <p:txBody>
          <a:bodyPr lIns="96536" tIns="96536" rIns="96536" bIns="96536" anchor="ctr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502025" y="611188"/>
            <a:ext cx="4000500" cy="3000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84400" y="5600700"/>
            <a:ext cx="8613774" cy="2479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indent="-28575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50875" y="2282825"/>
            <a:ext cx="11680824" cy="6415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83000"/>
              </a:lnSpc>
              <a:spcBef>
                <a:spcPts val="0"/>
              </a:spcBef>
              <a:spcAft>
                <a:spcPts val="14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83000"/>
              </a:lnSpc>
              <a:spcBef>
                <a:spcPts val="0"/>
              </a:spcBef>
              <a:spcAft>
                <a:spcPts val="11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8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83000"/>
              </a:lnSpc>
              <a:spcBef>
                <a:spcPts val="0"/>
              </a:spcBef>
              <a:spcAft>
                <a:spcPts val="5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181475" y="4025900"/>
            <a:ext cx="4645025" cy="8127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184400" y="5600700"/>
            <a:ext cx="8613774" cy="2479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indent="-28575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indent="-228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50875" y="2282825"/>
            <a:ext cx="11680824" cy="6415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83000"/>
              </a:lnSpc>
              <a:spcBef>
                <a:spcPts val="0"/>
              </a:spcBef>
              <a:spcAft>
                <a:spcPts val="14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83000"/>
              </a:lnSpc>
              <a:spcBef>
                <a:spcPts val="0"/>
              </a:spcBef>
              <a:spcAft>
                <a:spcPts val="11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8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5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0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83000"/>
              </a:lnSpc>
              <a:spcBef>
                <a:spcPts val="0"/>
              </a:spcBef>
              <a:spcAft>
                <a:spcPts val="200"/>
              </a:spcAft>
              <a:defRPr sz="2400" b="0" i="0" u="none" strike="noStrike" cap="none" baseline="0">
                <a:solidFill>
                  <a:srgbClr val="4144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98579" y="261257"/>
            <a:ext cx="12521681" cy="913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tIns="180000" rIns="180000" bIns="180000" anchor="ctr" anchorCtr="0">
            <a:noAutofit/>
          </a:bodyPr>
          <a:lstStyle/>
          <a:p>
            <a:pPr marL="84138" indent="-84138">
              <a:buFont typeface="Wingdings" pitchFamily="2" charset="2"/>
              <a:buChar char="ü"/>
            </a:pPr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Shape 60"/>
          <p:cNvSpPr txBox="1"/>
          <p:nvPr/>
        </p:nvSpPr>
        <p:spPr>
          <a:xfrm>
            <a:off x="522516" y="395891"/>
            <a:ext cx="11887198" cy="9135575"/>
          </a:xfrm>
          <a:prstGeom prst="rect">
            <a:avLst/>
          </a:prstGeom>
          <a:noFill/>
          <a:ln>
            <a:noFill/>
          </a:ln>
        </p:spPr>
        <p:txBody>
          <a:bodyPr lIns="180000" tIns="180000" rIns="180000" bIns="180000" anchor="ctr" anchorCtr="0">
            <a:noAutofit/>
          </a:bodyPr>
          <a:lstStyle/>
          <a:p>
            <a:pPr marL="84138" indent="-84138">
              <a:buFont typeface="Wingdings" pitchFamily="2" charset="2"/>
              <a:buChar char="ü"/>
            </a:pPr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外部のメールアドレスからの転送</a:t>
            </a:r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altLang="ja-JP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altLang="ja-JP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1289475"/>
            <a:ext cx="6953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曲線コネクタ 12"/>
          <p:cNvCxnSpPr>
            <a:stCxn id="9" idx="3"/>
          </p:cNvCxnSpPr>
          <p:nvPr/>
        </p:nvCxnSpPr>
        <p:spPr>
          <a:xfrm>
            <a:off x="1479096" y="1903838"/>
            <a:ext cx="3316839" cy="404811"/>
          </a:xfrm>
          <a:prstGeom prst="curvedConnector3">
            <a:avLst/>
          </a:prstGeom>
          <a:ln w="254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99" y="1903838"/>
            <a:ext cx="771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62"/>
          <p:cNvSpPr/>
          <p:nvPr/>
        </p:nvSpPr>
        <p:spPr>
          <a:xfrm>
            <a:off x="5508545" y="1098181"/>
            <a:ext cx="1285875" cy="100806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15" name="曲線コネクタ 14"/>
          <p:cNvCxnSpPr>
            <a:stCxn id="1026" idx="3"/>
          </p:cNvCxnSpPr>
          <p:nvPr/>
        </p:nvCxnSpPr>
        <p:spPr>
          <a:xfrm>
            <a:off x="4955124" y="2308651"/>
            <a:ext cx="3055776" cy="12160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38" y="3119928"/>
            <a:ext cx="771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508545" y="1783304"/>
            <a:ext cx="6248025" cy="3180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632556" y="3328203"/>
            <a:ext cx="1724423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Apex</a:t>
            </a:r>
            <a:endParaRPr kumimoji="1" lang="ja-JP" alt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9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Custom Theme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Satoshi Haga</dc:creator>
  <cp:lastModifiedBy>Satoshi Haga</cp:lastModifiedBy>
  <cp:revision>96</cp:revision>
  <cp:lastPrinted>2013-12-16T06:48:53Z</cp:lastPrinted>
  <dcterms:modified xsi:type="dcterms:W3CDTF">2013-12-29T06:05:16Z</dcterms:modified>
</cp:coreProperties>
</file>