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987" r:id="rId2"/>
    <p:sldId id="988" r:id="rId3"/>
  </p:sldIdLst>
  <p:sldSz cx="9144000" cy="5143500" type="screen16x9"/>
  <p:notesSz cx="6973888" cy="9236075"/>
  <p:defaultTextStyle>
    <a:defPPr>
      <a:defRPr lang="en-US"/>
    </a:defPPr>
    <a:lvl1pPr marL="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473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4949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2425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0990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7376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4850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2323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19802" algn="l" defTabSz="8549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FFFFCC"/>
    <a:srgbClr val="FF0066"/>
    <a:srgbClr val="FFCCFF"/>
    <a:srgbClr val="CCCCFF"/>
    <a:srgbClr val="CC99FF"/>
    <a:srgbClr val="99CCFF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2" autoAdjust="0"/>
    <p:restoredTop sz="96433" autoAdjust="0"/>
  </p:normalViewPr>
  <p:slideViewPr>
    <p:cSldViewPr snapToGrid="0" snapToObjects="1">
      <p:cViewPr varScale="1">
        <p:scale>
          <a:sx n="115" d="100"/>
          <a:sy n="115" d="100"/>
        </p:scale>
        <p:origin x="480" y="67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7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3774" y="90"/>
      </p:cViewPr>
      <p:guideLst>
        <p:guide orient="horz" pos="2909"/>
        <p:guide pos="2197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75935" y="8774271"/>
            <a:ext cx="3022018" cy="461804"/>
          </a:xfrm>
          <a:prstGeom prst="rect">
            <a:avLst/>
          </a:prstGeom>
        </p:spPr>
        <p:txBody>
          <a:bodyPr vert="horz" lIns="0" tIns="0" rIns="0" bIns="145858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6425" y="124724"/>
            <a:ext cx="692065" cy="23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75935" y="8772668"/>
            <a:ext cx="3022018" cy="461804"/>
          </a:xfrm>
          <a:prstGeom prst="rect">
            <a:avLst/>
          </a:prstGeom>
        </p:spPr>
        <p:txBody>
          <a:bodyPr vert="horz" lIns="0" tIns="0" rIns="0" bIns="145858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6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13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1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26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3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38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43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4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84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4526"/>
            <a:ext cx="7826400" cy="540000"/>
          </a:xfrm>
          <a:prstGeom prst="rect">
            <a:avLst/>
          </a:prstGeom>
        </p:spPr>
        <p:txBody>
          <a:bodyPr lIns="89940" tIns="0" rIns="89940" bIns="0" anchor="b" anchorCtr="0">
            <a:noAutofit/>
          </a:bodyPr>
          <a:lstStyle>
            <a:lvl1pPr algn="ctr">
              <a:defRPr sz="3600" b="0" i="0" baseline="0" smtClean="0">
                <a:solidFill>
                  <a:schemeClr val="tx1"/>
                </a:solidFill>
                <a:latin typeface="SST Ultra Light"/>
              </a:defRPr>
            </a:lvl1pPr>
          </a:lstStyle>
          <a:p>
            <a:r>
              <a:rPr lang="en-US" altLang="ja-JP" noProof="0" dirty="0"/>
              <a:t>Add 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301986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 i="0" baseline="0" smtClean="0">
                <a:solidFill>
                  <a:schemeClr val="tx1"/>
                </a:solidFill>
                <a:latin typeface="SST Heavy"/>
              </a:defRPr>
            </a:lvl1pPr>
          </a:lstStyle>
          <a:p>
            <a:r>
              <a:rPr lang="en-US" altLang="ja-JP" noProof="0" dirty="0"/>
              <a:t>Add sub title</a:t>
            </a:r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66844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00" baseline="0">
                <a:solidFill>
                  <a:schemeClr val="tx1"/>
                </a:solidFill>
                <a:latin typeface="SST Heavy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/>
              <a:t>© Sony Mobile Communications </a:t>
            </a:r>
            <a:r>
              <a:rPr lang="sv-SE" altLang="ja-JP" noProof="0" dirty="0"/>
              <a:t>(</a:t>
            </a:r>
            <a:r>
              <a:rPr lang="sv-SE" altLang="ja-JP" noProof="0" dirty="0" err="1"/>
              <a:t>add</a:t>
            </a:r>
            <a:r>
              <a:rPr lang="sv-SE" altLang="ja-JP" noProof="0" dirty="0"/>
              <a:t> </a:t>
            </a:r>
            <a:r>
              <a:rPr lang="sv-SE" altLang="ja-JP" noProof="0" dirty="0" err="1"/>
              <a:t>when</a:t>
            </a:r>
            <a:r>
              <a:rPr lang="sv-SE" altLang="ja-JP" noProof="0" dirty="0"/>
              <a:t> </a:t>
            </a:r>
            <a:r>
              <a:rPr lang="sv-SE" altLang="ja-JP" noProof="0" dirty="0" err="1"/>
              <a:t>needed</a:t>
            </a:r>
            <a:r>
              <a:rPr lang="sv-SE" altLang="ja-JP" noProof="0" dirty="0"/>
              <a:t>)</a:t>
            </a:r>
            <a:endParaRPr lang="en-US" altLang="ja-JP" noProof="0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grpSp>
        <p:nvGrpSpPr>
          <p:cNvPr id="2" name="グループ化 6"/>
          <p:cNvGrpSpPr>
            <a:grpSpLocks noChangeAspect="1"/>
          </p:cNvGrpSpPr>
          <p:nvPr userDrawn="1"/>
        </p:nvGrpSpPr>
        <p:grpSpPr>
          <a:xfrm>
            <a:off x="6698516" y="-28"/>
            <a:ext cx="2445489" cy="5143535"/>
            <a:chOff x="5958979" y="0"/>
            <a:chExt cx="3260629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5958979" y="0"/>
              <a:ext cx="3260626" cy="4365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</a:blip>
            <a:srcRect/>
            <a:stretch>
              <a:fillRect/>
            </a:stretch>
          </p:blipFill>
          <p:spPr bwMode="auto">
            <a:xfrm>
              <a:off x="5958980" y="4365105"/>
              <a:ext cx="3260628" cy="2492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hf sldNum="0" hd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3074255" y="2122721"/>
            <a:ext cx="2899895" cy="58074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531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2012 Blank empt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 bwMode="auto">
          <a:xfrm>
            <a:off x="8074033" y="-3175"/>
            <a:ext cx="1069975" cy="468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829" tIns="45417" rIns="90829" bIns="45417" anchor="ctr"/>
          <a:lstStyle/>
          <a:p>
            <a:pPr algn="ctr" defTabSz="908091" fontAlgn="base">
              <a:spcBef>
                <a:spcPct val="0"/>
              </a:spcBef>
              <a:spcAft>
                <a:spcPct val="0"/>
              </a:spcAft>
            </a:pPr>
            <a:endParaRPr lang="sv-SE" altLang="ja-JP" sz="1300" dirty="0">
              <a:solidFill>
                <a:srgbClr val="FFFFFF"/>
              </a:solidFill>
              <a:latin typeface="ITC Avant Garde Std Bk" pitchFamily="34" charset="0"/>
            </a:endParaRPr>
          </a:p>
        </p:txBody>
      </p:sp>
      <p:grpSp>
        <p:nvGrpSpPr>
          <p:cNvPr id="2" name="Group 27" hidden="1"/>
          <p:cNvGrpSpPr/>
          <p:nvPr userDrawn="1"/>
        </p:nvGrpSpPr>
        <p:grpSpPr>
          <a:xfrm>
            <a:off x="0" y="-3175"/>
            <a:ext cx="9144000" cy="5149850"/>
            <a:chOff x="0" y="-3175"/>
            <a:chExt cx="9144000" cy="5149850"/>
          </a:xfrm>
          <a:solidFill>
            <a:srgbClr val="FF0000"/>
          </a:solidFill>
        </p:grpSpPr>
        <p:sp>
          <p:nvSpPr>
            <p:cNvPr id="5" name="Rectangle 20"/>
            <p:cNvSpPr/>
            <p:nvPr/>
          </p:nvSpPr>
          <p:spPr>
            <a:xfrm>
              <a:off x="0" y="-3175"/>
              <a:ext cx="180000" cy="514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6" name="Rectangle 21"/>
            <p:cNvSpPr/>
            <p:nvPr/>
          </p:nvSpPr>
          <p:spPr>
            <a:xfrm>
              <a:off x="8964000" y="0"/>
              <a:ext cx="180000" cy="5146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7" name="Rectangle 22"/>
            <p:cNvSpPr/>
            <p:nvPr/>
          </p:nvSpPr>
          <p:spPr>
            <a:xfrm>
              <a:off x="1" y="-1"/>
              <a:ext cx="9143999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  <p:sp>
          <p:nvSpPr>
            <p:cNvPr id="8" name="Rectangle 25"/>
            <p:cNvSpPr/>
            <p:nvPr/>
          </p:nvSpPr>
          <p:spPr>
            <a:xfrm>
              <a:off x="1" y="4963500"/>
              <a:ext cx="9143999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085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sv-SE" sz="13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79" y="2305287"/>
            <a:ext cx="1643242" cy="2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 defTabSz="855402">
              <a:buFont typeface="Arial" panose="020B0604020202020204" pitchFamily="34" charset="0"/>
              <a:buChar char="•"/>
            </a:pPr>
            <a:endParaRPr lang="en-US" dirty="0">
              <a:solidFill>
                <a:srgbClr val="C8C8C8"/>
              </a:solidFill>
            </a:endParaRPr>
          </a:p>
        </p:txBody>
      </p:sp>
      <p:grpSp>
        <p:nvGrpSpPr>
          <p:cNvPr id="2" name="Group 13"/>
          <p:cNvGrpSpPr>
            <a:grpSpLocks noChangeAspect="1"/>
          </p:cNvGrpSpPr>
          <p:nvPr userDrawn="1"/>
        </p:nvGrpSpPr>
        <p:grpSpPr>
          <a:xfrm>
            <a:off x="7140050" y="-4941"/>
            <a:ext cx="2424724" cy="2316799"/>
            <a:chOff x="4037013" y="2060575"/>
            <a:chExt cx="1069975" cy="1022350"/>
          </a:xfrm>
        </p:grpSpPr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4037013" y="2060575"/>
              <a:ext cx="1069975" cy="1022350"/>
            </a:xfrm>
            <a:custGeom>
              <a:avLst/>
              <a:gdLst>
                <a:gd name="T0" fmla="*/ 566 w 674"/>
                <a:gd name="T1" fmla="*/ 644 h 644"/>
                <a:gd name="T2" fmla="*/ 337 w 674"/>
                <a:gd name="T3" fmla="*/ 386 h 644"/>
                <a:gd name="T4" fmla="*/ 108 w 674"/>
                <a:gd name="T5" fmla="*/ 644 h 644"/>
                <a:gd name="T6" fmla="*/ 0 w 674"/>
                <a:gd name="T7" fmla="*/ 644 h 644"/>
                <a:gd name="T8" fmla="*/ 559 w 674"/>
                <a:gd name="T9" fmla="*/ 0 h 644"/>
                <a:gd name="T10" fmla="*/ 667 w 674"/>
                <a:gd name="T11" fmla="*/ 0 h 644"/>
                <a:gd name="T12" fmla="*/ 394 w 674"/>
                <a:gd name="T13" fmla="*/ 315 h 644"/>
                <a:gd name="T14" fmla="*/ 674 w 674"/>
                <a:gd name="T15" fmla="*/ 644 h 644"/>
                <a:gd name="T16" fmla="*/ 566 w 674"/>
                <a:gd name="T17" fmla="*/ 644 h 644"/>
                <a:gd name="T18" fmla="*/ 566 w 674"/>
                <a:gd name="T19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644">
                  <a:moveTo>
                    <a:pt x="566" y="644"/>
                  </a:moveTo>
                  <a:lnTo>
                    <a:pt x="337" y="386"/>
                  </a:lnTo>
                  <a:lnTo>
                    <a:pt x="108" y="644"/>
                  </a:lnTo>
                  <a:lnTo>
                    <a:pt x="0" y="644"/>
                  </a:lnTo>
                  <a:lnTo>
                    <a:pt x="559" y="0"/>
                  </a:lnTo>
                  <a:lnTo>
                    <a:pt x="667" y="0"/>
                  </a:lnTo>
                  <a:lnTo>
                    <a:pt x="394" y="315"/>
                  </a:lnTo>
                  <a:lnTo>
                    <a:pt x="674" y="644"/>
                  </a:lnTo>
                  <a:lnTo>
                    <a:pt x="566" y="644"/>
                  </a:lnTo>
                  <a:lnTo>
                    <a:pt x="566" y="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4048126" y="2060575"/>
              <a:ext cx="444500" cy="409575"/>
            </a:xfrm>
            <a:custGeom>
              <a:avLst/>
              <a:gdLst>
                <a:gd name="T0" fmla="*/ 108 w 280"/>
                <a:gd name="T1" fmla="*/ 0 h 258"/>
                <a:gd name="T2" fmla="*/ 280 w 280"/>
                <a:gd name="T3" fmla="*/ 193 h 258"/>
                <a:gd name="T4" fmla="*/ 222 w 280"/>
                <a:gd name="T5" fmla="*/ 258 h 258"/>
                <a:gd name="T6" fmla="*/ 0 w 280"/>
                <a:gd name="T7" fmla="*/ 0 h 258"/>
                <a:gd name="T8" fmla="*/ 108 w 280"/>
                <a:gd name="T9" fmla="*/ 0 h 258"/>
                <a:gd name="T10" fmla="*/ 108 w 280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8">
                  <a:moveTo>
                    <a:pt x="108" y="0"/>
                  </a:moveTo>
                  <a:lnTo>
                    <a:pt x="280" y="193"/>
                  </a:lnTo>
                  <a:lnTo>
                    <a:pt x="222" y="258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23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 defTabSz="855402">
              <a:buFont typeface="Arial" panose="020B0604020202020204" pitchFamily="34" charset="0"/>
              <a:buChar char="•"/>
            </a:pPr>
            <a:endParaRPr lang="en-US" dirty="0">
              <a:solidFill>
                <a:srgbClr val="C8C8C8"/>
              </a:solidFill>
            </a:endParaRPr>
          </a:p>
        </p:txBody>
      </p:sp>
      <p:grpSp>
        <p:nvGrpSpPr>
          <p:cNvPr id="2" name="Group 13"/>
          <p:cNvGrpSpPr>
            <a:grpSpLocks noChangeAspect="1"/>
          </p:cNvGrpSpPr>
          <p:nvPr userDrawn="1"/>
        </p:nvGrpSpPr>
        <p:grpSpPr>
          <a:xfrm>
            <a:off x="7140050" y="-4941"/>
            <a:ext cx="2424724" cy="2316799"/>
            <a:chOff x="4037013" y="2060575"/>
            <a:chExt cx="1069975" cy="1022350"/>
          </a:xfrm>
        </p:grpSpPr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4037013" y="2060575"/>
              <a:ext cx="1069975" cy="1022350"/>
            </a:xfrm>
            <a:custGeom>
              <a:avLst/>
              <a:gdLst>
                <a:gd name="T0" fmla="*/ 566 w 674"/>
                <a:gd name="T1" fmla="*/ 644 h 644"/>
                <a:gd name="T2" fmla="*/ 337 w 674"/>
                <a:gd name="T3" fmla="*/ 386 h 644"/>
                <a:gd name="T4" fmla="*/ 108 w 674"/>
                <a:gd name="T5" fmla="*/ 644 h 644"/>
                <a:gd name="T6" fmla="*/ 0 w 674"/>
                <a:gd name="T7" fmla="*/ 644 h 644"/>
                <a:gd name="T8" fmla="*/ 559 w 674"/>
                <a:gd name="T9" fmla="*/ 0 h 644"/>
                <a:gd name="T10" fmla="*/ 667 w 674"/>
                <a:gd name="T11" fmla="*/ 0 h 644"/>
                <a:gd name="T12" fmla="*/ 394 w 674"/>
                <a:gd name="T13" fmla="*/ 315 h 644"/>
                <a:gd name="T14" fmla="*/ 674 w 674"/>
                <a:gd name="T15" fmla="*/ 644 h 644"/>
                <a:gd name="T16" fmla="*/ 566 w 674"/>
                <a:gd name="T17" fmla="*/ 644 h 644"/>
                <a:gd name="T18" fmla="*/ 566 w 674"/>
                <a:gd name="T19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4" h="644">
                  <a:moveTo>
                    <a:pt x="566" y="644"/>
                  </a:moveTo>
                  <a:lnTo>
                    <a:pt x="337" y="386"/>
                  </a:lnTo>
                  <a:lnTo>
                    <a:pt x="108" y="644"/>
                  </a:lnTo>
                  <a:lnTo>
                    <a:pt x="0" y="644"/>
                  </a:lnTo>
                  <a:lnTo>
                    <a:pt x="559" y="0"/>
                  </a:lnTo>
                  <a:lnTo>
                    <a:pt x="667" y="0"/>
                  </a:lnTo>
                  <a:lnTo>
                    <a:pt x="394" y="315"/>
                  </a:lnTo>
                  <a:lnTo>
                    <a:pt x="674" y="644"/>
                  </a:lnTo>
                  <a:lnTo>
                    <a:pt x="566" y="644"/>
                  </a:lnTo>
                  <a:lnTo>
                    <a:pt x="566" y="6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4048126" y="2060575"/>
              <a:ext cx="444500" cy="409575"/>
            </a:xfrm>
            <a:custGeom>
              <a:avLst/>
              <a:gdLst>
                <a:gd name="T0" fmla="*/ 108 w 280"/>
                <a:gd name="T1" fmla="*/ 0 h 258"/>
                <a:gd name="T2" fmla="*/ 280 w 280"/>
                <a:gd name="T3" fmla="*/ 193 h 258"/>
                <a:gd name="T4" fmla="*/ 222 w 280"/>
                <a:gd name="T5" fmla="*/ 258 h 258"/>
                <a:gd name="T6" fmla="*/ 0 w 280"/>
                <a:gd name="T7" fmla="*/ 0 h 258"/>
                <a:gd name="T8" fmla="*/ 108 w 280"/>
                <a:gd name="T9" fmla="*/ 0 h 258"/>
                <a:gd name="T10" fmla="*/ 108 w 280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58">
                  <a:moveTo>
                    <a:pt x="108" y="0"/>
                  </a:moveTo>
                  <a:lnTo>
                    <a:pt x="280" y="193"/>
                  </a:lnTo>
                  <a:lnTo>
                    <a:pt x="222" y="258"/>
                  </a:lnTo>
                  <a:lnTo>
                    <a:pt x="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98"/>
              <a:endParaRPr kumimoji="1" lang="sv-SE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158755" y="744279"/>
            <a:ext cx="8738708" cy="4048929"/>
          </a:xfrm>
          <a:prstGeom prst="rect">
            <a:avLst/>
          </a:prstGeom>
        </p:spPr>
        <p:txBody>
          <a:bodyPr lIns="91391" tIns="45698" rIns="91391" bIns="45698"/>
          <a:lstStyle>
            <a:lvl1pPr marL="0" indent="0">
              <a:buClr>
                <a:schemeClr val="bg1"/>
              </a:buClr>
              <a:buSzPct val="80000"/>
              <a:buFontTx/>
              <a:buNone/>
              <a:defRPr sz="2400">
                <a:solidFill>
                  <a:schemeClr val="tx1"/>
                </a:solidFill>
                <a:latin typeface="SST Medium" panose="020B0604030504020204" pitchFamily="34" charset="0"/>
              </a:defRPr>
            </a:lvl1pPr>
            <a:lvl2pPr marL="467695" indent="-179885">
              <a:buClr>
                <a:schemeClr val="bg1"/>
              </a:buClr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  <a:latin typeface="SST Light"/>
              </a:defRPr>
            </a:lvl2pPr>
            <a:lvl3pPr marL="539652" indent="0">
              <a:buClr>
                <a:schemeClr val="bg1"/>
              </a:buClr>
              <a:buSzPct val="80000"/>
              <a:buFontTx/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SST Light Italic"/>
              </a:defRPr>
            </a:lvl3pPr>
            <a:lvl4pPr marL="971375" indent="-179885">
              <a:buClr>
                <a:srgbClr val="2A83D9"/>
              </a:buClr>
              <a:buSzPct val="90000"/>
              <a:buFont typeface="Arial"/>
              <a:buChar char="•"/>
              <a:defRPr sz="1200" baseline="0">
                <a:solidFill>
                  <a:schemeClr val="tx1"/>
                </a:solidFill>
                <a:latin typeface="SST Light"/>
              </a:defRPr>
            </a:lvl4pPr>
            <a:lvl5pPr marL="1223213" indent="-179885">
              <a:buClr>
                <a:srgbClr val="2A83D9"/>
              </a:buClr>
              <a:buSzPct val="80000"/>
              <a:buFont typeface="Courier New"/>
              <a:buChar char="o"/>
              <a:defRPr sz="1000" baseline="0">
                <a:solidFill>
                  <a:schemeClr val="tx1"/>
                </a:solidFill>
                <a:latin typeface="SST Light Italic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0" tIns="45692" rIns="91380" bIns="45692" rtlCol="0" anchor="ctr"/>
          <a:lstStyle/>
          <a:p>
            <a:pPr algn="ctr" defTabSz="854842"/>
            <a:endParaRPr lang="en-US" dirty="0">
              <a:solidFill>
                <a:srgbClr val="C8C8C8"/>
              </a:solidFill>
            </a:endParaRPr>
          </a:p>
        </p:txBody>
      </p:sp>
      <p:sp>
        <p:nvSpPr>
          <p:cNvPr id="11" name="Freeform 10"/>
          <p:cNvSpPr>
            <a:spLocks noChangeAspect="1" noEditPoints="1"/>
          </p:cNvSpPr>
          <p:nvPr userDrawn="1"/>
        </p:nvSpPr>
        <p:spPr bwMode="auto">
          <a:xfrm>
            <a:off x="8069472" y="197108"/>
            <a:ext cx="827999" cy="146845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261" tIns="45632" rIns="91261" bIns="45632" numCol="1" anchor="t" anchorCtr="0" compatLnSpc="1">
            <a:prstTxWarp prst="textNoShape">
              <a:avLst/>
            </a:prstTxWarp>
          </a:bodyPr>
          <a:lstStyle/>
          <a:p>
            <a:pPr defTabSz="912047">
              <a:defRPr/>
            </a:pPr>
            <a:endParaRPr lang="sv-SE" sz="1800" kern="0" dirty="0">
              <a:solidFill>
                <a:prstClr val="black"/>
              </a:solidFill>
              <a:latin typeface="ITC Avant Garde Std Md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6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0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8"/>
            <a:ext cx="7740000" cy="609600"/>
          </a:xfrm>
          <a:prstGeom prst="rect">
            <a:avLst/>
          </a:prstGeom>
        </p:spPr>
        <p:txBody>
          <a:bodyPr lIns="91391" tIns="45698" rIns="91391" bIns="45698"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</a:t>
            </a:r>
            <a:r>
              <a:rPr lang="en-US"/>
              <a:t>dd </a:t>
            </a:r>
            <a:r>
              <a:rPr lang="en-US" dirty="0"/>
              <a:t>slide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32" y="1025526"/>
            <a:ext cx="4213225" cy="3670301"/>
          </a:xfrm>
          <a:prstGeom prst="rect">
            <a:avLst/>
          </a:prstGeom>
        </p:spPr>
        <p:txBody>
          <a:bodyPr lIns="91391" tIns="45698" rIns="91391" bIns="45698"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email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7" y="1025526"/>
            <a:ext cx="4213225" cy="3670301"/>
          </a:xfrm>
          <a:prstGeom prst="rect">
            <a:avLst/>
          </a:prstGeom>
        </p:spPr>
        <p:txBody>
          <a:bodyPr lIns="91391" tIns="45698" rIns="91391" bIns="45698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5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685" y="-13804"/>
            <a:ext cx="1341882" cy="1285494"/>
          </a:xfrm>
          <a:prstGeom prst="rect">
            <a:avLst/>
          </a:prstGeom>
        </p:spPr>
      </p:pic>
      <p:sp>
        <p:nvSpPr>
          <p:cNvPr id="4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9" y="4667248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8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685" y="-13804"/>
            <a:ext cx="1341882" cy="1285494"/>
          </a:xfrm>
          <a:prstGeom prst="rect">
            <a:avLst/>
          </a:prstGeom>
        </p:spPr>
      </p:pic>
      <p:sp>
        <p:nvSpPr>
          <p:cNvPr id="4" name="txtHeaderSecClass"/>
          <p:cNvSpPr txBox="1"/>
          <p:nvPr userDrawn="1"/>
        </p:nvSpPr>
        <p:spPr>
          <a:xfrm>
            <a:off x="8255000" y="4923790"/>
            <a:ext cx="889000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GB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grpSp>
        <p:nvGrpSpPr>
          <p:cNvPr id="2" name="グループ化 1"/>
          <p:cNvGrpSpPr>
            <a:grpSpLocks noChangeAspect="1"/>
          </p:cNvGrpSpPr>
          <p:nvPr userDrawn="1"/>
        </p:nvGrpSpPr>
        <p:grpSpPr>
          <a:xfrm>
            <a:off x="0" y="4793215"/>
            <a:ext cx="9144000" cy="350291"/>
            <a:chOff x="0" y="6390000"/>
            <a:chExt cx="12216680" cy="46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23" y="6390000"/>
              <a:ext cx="3646057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90000"/>
              <a:ext cx="439405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email">
              <a:lum contras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057" y="6390000"/>
              <a:ext cx="4176565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58762" y="109480"/>
            <a:ext cx="7836929" cy="528474"/>
          </a:xfrm>
          <a:prstGeom prst="rect">
            <a:avLst/>
          </a:prstGeom>
        </p:spPr>
        <p:txBody>
          <a:bodyPr lIns="71960" tIns="0" rIns="107944" bIns="0" anchor="t"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0" i="0" baseline="0">
                <a:solidFill>
                  <a:srgbClr val="333333"/>
                </a:solidFill>
                <a:latin typeface="SST Medium" panose="020B0604030504020204" pitchFamily="34" charset="0"/>
              </a:defRPr>
            </a:lvl1pPr>
          </a:lstStyle>
          <a:p>
            <a:r>
              <a:rPr lang="en-US" dirty="0"/>
              <a:t>Add slide title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158762" y="744279"/>
            <a:ext cx="7836929" cy="4048929"/>
          </a:xfrm>
          <a:prstGeom prst="rect">
            <a:avLst/>
          </a:prstGeom>
        </p:spPr>
        <p:txBody>
          <a:bodyPr lIns="91391" tIns="45698" rIns="91391" bIns="45698"/>
          <a:lstStyle>
            <a:lvl1pPr marL="0" indent="0">
              <a:buClr>
                <a:schemeClr val="bg1"/>
              </a:buClr>
              <a:buSzPct val="80000"/>
              <a:buFontTx/>
              <a:buNone/>
              <a:defRPr sz="2400">
                <a:solidFill>
                  <a:schemeClr val="tx1"/>
                </a:solidFill>
                <a:latin typeface="SST Medium" panose="020B0604030504020204" pitchFamily="34" charset="0"/>
              </a:defRPr>
            </a:lvl1pPr>
            <a:lvl2pPr marL="467695" indent="-179885">
              <a:buClr>
                <a:schemeClr val="bg1"/>
              </a:buClr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  <a:latin typeface="SST Light"/>
              </a:defRPr>
            </a:lvl2pPr>
            <a:lvl3pPr marL="539652" indent="0">
              <a:buClr>
                <a:schemeClr val="bg1"/>
              </a:buClr>
              <a:buSzPct val="80000"/>
              <a:buFontTx/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SST Light Italic"/>
              </a:defRPr>
            </a:lvl3pPr>
            <a:lvl4pPr marL="971375" indent="-179885">
              <a:buClr>
                <a:srgbClr val="2A83D9"/>
              </a:buClr>
              <a:buSzPct val="90000"/>
              <a:buFont typeface="Arial"/>
              <a:buChar char="•"/>
              <a:defRPr sz="1200" baseline="0">
                <a:solidFill>
                  <a:schemeClr val="tx1"/>
                </a:solidFill>
                <a:latin typeface="SST Light"/>
              </a:defRPr>
            </a:lvl4pPr>
            <a:lvl5pPr marL="1223213" indent="-179885">
              <a:buClr>
                <a:srgbClr val="2A83D9"/>
              </a:buClr>
              <a:buSzPct val="80000"/>
              <a:buFont typeface="Courier New"/>
              <a:buChar char="o"/>
              <a:defRPr sz="1000" baseline="0">
                <a:solidFill>
                  <a:schemeClr val="tx1"/>
                </a:solidFill>
                <a:latin typeface="SST Light Italic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xtFooterCVLPage"/>
          <p:cNvSpPr txBox="1"/>
          <p:nvPr userDrawn="1"/>
        </p:nvSpPr>
        <p:spPr>
          <a:xfrm>
            <a:off x="93599" y="4660670"/>
            <a:ext cx="187197" cy="10772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854842"/>
            <a:fld id="{1777C283-9778-4A14-99D5-2002F4B81AF3}" type="slidenum">
              <a:rPr lang="en-US" sz="700" smtClean="0">
                <a:solidFill>
                  <a:srgbClr val="7F7F7F"/>
                </a:solidFill>
                <a:latin typeface="Arial"/>
              </a:rPr>
              <a:pPr algn="r" defTabSz="854842"/>
              <a:t>‹#›</a:t>
            </a:fld>
            <a:endParaRPr lang="en-US" sz="700" dirty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2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69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black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“SONY” is a registered trademark and/or trademark of Sony Corporation.</a:t>
            </a:r>
          </a:p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 defTabSz="854842">
              <a:lnSpc>
                <a:spcPts val="1000"/>
              </a:lnSpc>
              <a:spcAft>
                <a:spcPts val="400"/>
              </a:spcAft>
            </a:pPr>
            <a:r>
              <a:rPr kumimoji="1" lang="en-US" altLang="ja-JP" sz="700" noProof="1">
                <a:solidFill>
                  <a:srgbClr val="000000">
                    <a:lumMod val="60000"/>
                    <a:lumOff val="40000"/>
                  </a:srgbClr>
                </a:solidFill>
                <a:ea typeface="メイリオ"/>
                <a:cs typeface="Arial" pitchFamily="34" charset="0"/>
              </a:rPr>
              <a:t>Other company names and product names are the registered trademarks and/or trademarks of the respective companies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780885" y="2431446"/>
            <a:ext cx="1582232" cy="280610"/>
          </a:xfrm>
          <a:custGeom>
            <a:avLst/>
            <a:gdLst>
              <a:gd name="T0" fmla="*/ 317 w 1202"/>
              <a:gd name="T1" fmla="*/ 174 h 212"/>
              <a:gd name="T2" fmla="*/ 317 w 1202"/>
              <a:gd name="T3" fmla="*/ 37 h 212"/>
              <a:gd name="T4" fmla="*/ 540 w 1202"/>
              <a:gd name="T5" fmla="*/ 37 h 212"/>
              <a:gd name="T6" fmla="*/ 540 w 1202"/>
              <a:gd name="T7" fmla="*/ 174 h 212"/>
              <a:gd name="T8" fmla="*/ 428 w 1202"/>
              <a:gd name="T9" fmla="*/ 184 h 212"/>
              <a:gd name="T10" fmla="*/ 510 w 1202"/>
              <a:gd name="T11" fmla="*/ 106 h 212"/>
              <a:gd name="T12" fmla="*/ 428 w 1202"/>
              <a:gd name="T13" fmla="*/ 28 h 212"/>
              <a:gd name="T14" fmla="*/ 347 w 1202"/>
              <a:gd name="T15" fmla="*/ 106 h 212"/>
              <a:gd name="T16" fmla="*/ 428 w 1202"/>
              <a:gd name="T17" fmla="*/ 184 h 212"/>
              <a:gd name="T18" fmla="*/ 110 w 1202"/>
              <a:gd name="T19" fmla="*/ 0 h 212"/>
              <a:gd name="T20" fmla="*/ 0 w 1202"/>
              <a:gd name="T21" fmla="*/ 64 h 212"/>
              <a:gd name="T22" fmla="*/ 55 w 1202"/>
              <a:gd name="T23" fmla="*/ 119 h 212"/>
              <a:gd name="T24" fmla="*/ 172 w 1202"/>
              <a:gd name="T25" fmla="*/ 136 h 212"/>
              <a:gd name="T26" fmla="*/ 177 w 1202"/>
              <a:gd name="T27" fmla="*/ 174 h 212"/>
              <a:gd name="T28" fmla="*/ 72 w 1202"/>
              <a:gd name="T29" fmla="*/ 173 h 212"/>
              <a:gd name="T30" fmla="*/ 33 w 1202"/>
              <a:gd name="T31" fmla="*/ 130 h 212"/>
              <a:gd name="T32" fmla="*/ 6 w 1202"/>
              <a:gd name="T33" fmla="*/ 204 h 212"/>
              <a:gd name="T34" fmla="*/ 35 w 1202"/>
              <a:gd name="T35" fmla="*/ 194 h 212"/>
              <a:gd name="T36" fmla="*/ 85 w 1202"/>
              <a:gd name="T37" fmla="*/ 204 h 212"/>
              <a:gd name="T38" fmla="*/ 189 w 1202"/>
              <a:gd name="T39" fmla="*/ 201 h 212"/>
              <a:gd name="T40" fmla="*/ 244 w 1202"/>
              <a:gd name="T41" fmla="*/ 145 h 212"/>
              <a:gd name="T42" fmla="*/ 209 w 1202"/>
              <a:gd name="T43" fmla="*/ 94 h 212"/>
              <a:gd name="T44" fmla="*/ 120 w 1202"/>
              <a:gd name="T45" fmla="*/ 75 h 212"/>
              <a:gd name="T46" fmla="*/ 50 w 1202"/>
              <a:gd name="T47" fmla="*/ 54 h 212"/>
              <a:gd name="T48" fmla="*/ 114 w 1202"/>
              <a:gd name="T49" fmla="*/ 28 h 212"/>
              <a:gd name="T50" fmla="*/ 192 w 1202"/>
              <a:gd name="T51" fmla="*/ 49 h 212"/>
              <a:gd name="T52" fmla="*/ 230 w 1202"/>
              <a:gd name="T53" fmla="*/ 74 h 212"/>
              <a:gd name="T54" fmla="*/ 204 w 1202"/>
              <a:gd name="T55" fmla="*/ 9 h 212"/>
              <a:gd name="T56" fmla="*/ 197 w 1202"/>
              <a:gd name="T57" fmla="*/ 20 h 212"/>
              <a:gd name="T58" fmla="*/ 598 w 1202"/>
              <a:gd name="T59" fmla="*/ 12 h 212"/>
              <a:gd name="T60" fmla="*/ 619 w 1202"/>
              <a:gd name="T61" fmla="*/ 35 h 212"/>
              <a:gd name="T62" fmla="*/ 635 w 1202"/>
              <a:gd name="T63" fmla="*/ 161 h 212"/>
              <a:gd name="T64" fmla="*/ 600 w 1202"/>
              <a:gd name="T65" fmla="*/ 176 h 212"/>
              <a:gd name="T66" fmla="*/ 709 w 1202"/>
              <a:gd name="T67" fmla="*/ 200 h 212"/>
              <a:gd name="T68" fmla="*/ 682 w 1202"/>
              <a:gd name="T69" fmla="*/ 176 h 212"/>
              <a:gd name="T70" fmla="*/ 671 w 1202"/>
              <a:gd name="T71" fmla="*/ 67 h 212"/>
              <a:gd name="T72" fmla="*/ 858 w 1202"/>
              <a:gd name="T73" fmla="*/ 200 h 212"/>
              <a:gd name="T74" fmla="*/ 868 w 1202"/>
              <a:gd name="T75" fmla="*/ 35 h 212"/>
              <a:gd name="T76" fmla="*/ 892 w 1202"/>
              <a:gd name="T77" fmla="*/ 12 h 212"/>
              <a:gd name="T78" fmla="*/ 781 w 1202"/>
              <a:gd name="T79" fmla="*/ 35 h 212"/>
              <a:gd name="T80" fmla="*/ 819 w 1202"/>
              <a:gd name="T81" fmla="*/ 50 h 212"/>
              <a:gd name="T82" fmla="*/ 691 w 1202"/>
              <a:gd name="T83" fmla="*/ 12 h 212"/>
              <a:gd name="T84" fmla="*/ 995 w 1202"/>
              <a:gd name="T85" fmla="*/ 176 h 212"/>
              <a:gd name="T86" fmla="*/ 1124 w 1202"/>
              <a:gd name="T87" fmla="*/ 200 h 212"/>
              <a:gd name="T88" fmla="*/ 1100 w 1202"/>
              <a:gd name="T89" fmla="*/ 176 h 212"/>
              <a:gd name="T90" fmla="*/ 1088 w 1202"/>
              <a:gd name="T91" fmla="*/ 172 h 212"/>
              <a:gd name="T92" fmla="*/ 1088 w 1202"/>
              <a:gd name="T93" fmla="*/ 129 h 212"/>
              <a:gd name="T94" fmla="*/ 1160 w 1202"/>
              <a:gd name="T95" fmla="*/ 44 h 212"/>
              <a:gd name="T96" fmla="*/ 1202 w 1202"/>
              <a:gd name="T97" fmla="*/ 35 h 212"/>
              <a:gd name="T98" fmla="*/ 1096 w 1202"/>
              <a:gd name="T99" fmla="*/ 12 h 212"/>
              <a:gd name="T100" fmla="*/ 1112 w 1202"/>
              <a:gd name="T101" fmla="*/ 35 h 212"/>
              <a:gd name="T102" fmla="*/ 1071 w 1202"/>
              <a:gd name="T103" fmla="*/ 95 h 212"/>
              <a:gd name="T104" fmla="*/ 1026 w 1202"/>
              <a:gd name="T105" fmla="*/ 43 h 212"/>
              <a:gd name="T106" fmla="*/ 1044 w 1202"/>
              <a:gd name="T107" fmla="*/ 35 h 212"/>
              <a:gd name="T108" fmla="*/ 915 w 1202"/>
              <a:gd name="T109" fmla="*/ 12 h 212"/>
              <a:gd name="T110" fmla="*/ 938 w 1202"/>
              <a:gd name="T111" fmla="*/ 35 h 212"/>
              <a:gd name="T112" fmla="*/ 1029 w 1202"/>
              <a:gd name="T113" fmla="*/ 126 h 212"/>
              <a:gd name="T114" fmla="*/ 1030 w 1202"/>
              <a:gd name="T115" fmla="*/ 166 h 212"/>
              <a:gd name="T116" fmla="*/ 1025 w 1202"/>
              <a:gd name="T117" fmla="*/ 176 h 212"/>
              <a:gd name="T118" fmla="*/ 995 w 1202"/>
              <a:gd name="T119" fmla="*/ 17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2" h="212">
                <a:moveTo>
                  <a:pt x="428" y="212"/>
                </a:moveTo>
                <a:cubicBezTo>
                  <a:pt x="385" y="212"/>
                  <a:pt x="345" y="199"/>
                  <a:pt x="317" y="174"/>
                </a:cubicBezTo>
                <a:cubicBezTo>
                  <a:pt x="297" y="156"/>
                  <a:pt x="287" y="131"/>
                  <a:pt x="287" y="106"/>
                </a:cubicBezTo>
                <a:cubicBezTo>
                  <a:pt x="287" y="80"/>
                  <a:pt x="298" y="55"/>
                  <a:pt x="317" y="37"/>
                </a:cubicBezTo>
                <a:cubicBezTo>
                  <a:pt x="343" y="14"/>
                  <a:pt x="387" y="0"/>
                  <a:pt x="428" y="0"/>
                </a:cubicBezTo>
                <a:cubicBezTo>
                  <a:pt x="475" y="0"/>
                  <a:pt x="511" y="12"/>
                  <a:pt x="540" y="37"/>
                </a:cubicBezTo>
                <a:cubicBezTo>
                  <a:pt x="560" y="55"/>
                  <a:pt x="569" y="80"/>
                  <a:pt x="569" y="106"/>
                </a:cubicBezTo>
                <a:cubicBezTo>
                  <a:pt x="569" y="130"/>
                  <a:pt x="559" y="156"/>
                  <a:pt x="540" y="174"/>
                </a:cubicBezTo>
                <a:cubicBezTo>
                  <a:pt x="513" y="199"/>
                  <a:pt x="472" y="212"/>
                  <a:pt x="428" y="212"/>
                </a:cubicBezTo>
                <a:cubicBezTo>
                  <a:pt x="428" y="184"/>
                  <a:pt x="428" y="184"/>
                  <a:pt x="428" y="184"/>
                </a:cubicBezTo>
                <a:cubicBezTo>
                  <a:pt x="452" y="184"/>
                  <a:pt x="473" y="176"/>
                  <a:pt x="488" y="161"/>
                </a:cubicBezTo>
                <a:cubicBezTo>
                  <a:pt x="503" y="146"/>
                  <a:pt x="510" y="128"/>
                  <a:pt x="510" y="106"/>
                </a:cubicBezTo>
                <a:cubicBezTo>
                  <a:pt x="510" y="84"/>
                  <a:pt x="502" y="64"/>
                  <a:pt x="488" y="50"/>
                </a:cubicBezTo>
                <a:cubicBezTo>
                  <a:pt x="473" y="36"/>
                  <a:pt x="451" y="28"/>
                  <a:pt x="428" y="28"/>
                </a:cubicBezTo>
                <a:cubicBezTo>
                  <a:pt x="406" y="28"/>
                  <a:pt x="384" y="36"/>
                  <a:pt x="369" y="50"/>
                </a:cubicBezTo>
                <a:cubicBezTo>
                  <a:pt x="355" y="64"/>
                  <a:pt x="347" y="84"/>
                  <a:pt x="347" y="106"/>
                </a:cubicBezTo>
                <a:cubicBezTo>
                  <a:pt x="347" y="127"/>
                  <a:pt x="355" y="147"/>
                  <a:pt x="369" y="161"/>
                </a:cubicBezTo>
                <a:cubicBezTo>
                  <a:pt x="384" y="176"/>
                  <a:pt x="406" y="184"/>
                  <a:pt x="428" y="184"/>
                </a:cubicBezTo>
                <a:lnTo>
                  <a:pt x="428" y="212"/>
                </a:lnTo>
                <a:close/>
                <a:moveTo>
                  <a:pt x="110" y="0"/>
                </a:moveTo>
                <a:cubicBezTo>
                  <a:pt x="87" y="0"/>
                  <a:pt x="60" y="5"/>
                  <a:pt x="38" y="14"/>
                </a:cubicBezTo>
                <a:cubicBezTo>
                  <a:pt x="17" y="24"/>
                  <a:pt x="0" y="39"/>
                  <a:pt x="0" y="64"/>
                </a:cubicBezTo>
                <a:cubicBezTo>
                  <a:pt x="0" y="86"/>
                  <a:pt x="14" y="99"/>
                  <a:pt x="14" y="99"/>
                </a:cubicBezTo>
                <a:cubicBezTo>
                  <a:pt x="20" y="104"/>
                  <a:pt x="30" y="114"/>
                  <a:pt x="55" y="119"/>
                </a:cubicBezTo>
                <a:cubicBezTo>
                  <a:pt x="66" y="122"/>
                  <a:pt x="91" y="125"/>
                  <a:pt x="115" y="128"/>
                </a:cubicBezTo>
                <a:cubicBezTo>
                  <a:pt x="139" y="131"/>
                  <a:pt x="163" y="133"/>
                  <a:pt x="172" y="136"/>
                </a:cubicBezTo>
                <a:cubicBezTo>
                  <a:pt x="180" y="138"/>
                  <a:pt x="193" y="140"/>
                  <a:pt x="193" y="155"/>
                </a:cubicBezTo>
                <a:cubicBezTo>
                  <a:pt x="193" y="169"/>
                  <a:pt x="179" y="173"/>
                  <a:pt x="177" y="174"/>
                </a:cubicBezTo>
                <a:cubicBezTo>
                  <a:pt x="175" y="175"/>
                  <a:pt x="158" y="183"/>
                  <a:pt x="129" y="183"/>
                </a:cubicBezTo>
                <a:cubicBezTo>
                  <a:pt x="107" y="183"/>
                  <a:pt x="82" y="176"/>
                  <a:pt x="72" y="173"/>
                </a:cubicBezTo>
                <a:cubicBezTo>
                  <a:pt x="61" y="169"/>
                  <a:pt x="50" y="164"/>
                  <a:pt x="39" y="151"/>
                </a:cubicBezTo>
                <a:cubicBezTo>
                  <a:pt x="37" y="147"/>
                  <a:pt x="33" y="139"/>
                  <a:pt x="33" y="130"/>
                </a:cubicBezTo>
                <a:cubicBezTo>
                  <a:pt x="6" y="130"/>
                  <a:pt x="6" y="130"/>
                  <a:pt x="6" y="130"/>
                </a:cubicBezTo>
                <a:cubicBezTo>
                  <a:pt x="6" y="204"/>
                  <a:pt x="6" y="204"/>
                  <a:pt x="6" y="204"/>
                </a:cubicBezTo>
                <a:cubicBezTo>
                  <a:pt x="35" y="204"/>
                  <a:pt x="35" y="204"/>
                  <a:pt x="35" y="204"/>
                </a:cubicBezTo>
                <a:cubicBezTo>
                  <a:pt x="35" y="204"/>
                  <a:pt x="35" y="196"/>
                  <a:pt x="35" y="194"/>
                </a:cubicBezTo>
                <a:cubicBezTo>
                  <a:pt x="35" y="193"/>
                  <a:pt x="37" y="188"/>
                  <a:pt x="42" y="190"/>
                </a:cubicBezTo>
                <a:cubicBezTo>
                  <a:pt x="48" y="193"/>
                  <a:pt x="66" y="200"/>
                  <a:pt x="85" y="204"/>
                </a:cubicBezTo>
                <a:cubicBezTo>
                  <a:pt x="100" y="207"/>
                  <a:pt x="110" y="210"/>
                  <a:pt x="129" y="210"/>
                </a:cubicBezTo>
                <a:cubicBezTo>
                  <a:pt x="161" y="210"/>
                  <a:pt x="177" y="205"/>
                  <a:pt x="189" y="201"/>
                </a:cubicBezTo>
                <a:cubicBezTo>
                  <a:pt x="200" y="198"/>
                  <a:pt x="214" y="192"/>
                  <a:pt x="225" y="184"/>
                </a:cubicBezTo>
                <a:cubicBezTo>
                  <a:pt x="231" y="179"/>
                  <a:pt x="244" y="167"/>
                  <a:pt x="244" y="145"/>
                </a:cubicBezTo>
                <a:cubicBezTo>
                  <a:pt x="244" y="124"/>
                  <a:pt x="232" y="110"/>
                  <a:pt x="228" y="106"/>
                </a:cubicBezTo>
                <a:cubicBezTo>
                  <a:pt x="223" y="101"/>
                  <a:pt x="216" y="97"/>
                  <a:pt x="209" y="94"/>
                </a:cubicBezTo>
                <a:cubicBezTo>
                  <a:pt x="203" y="91"/>
                  <a:pt x="194" y="87"/>
                  <a:pt x="186" y="85"/>
                </a:cubicBezTo>
                <a:cubicBezTo>
                  <a:pt x="171" y="82"/>
                  <a:pt x="136" y="77"/>
                  <a:pt x="120" y="75"/>
                </a:cubicBezTo>
                <a:cubicBezTo>
                  <a:pt x="103" y="74"/>
                  <a:pt x="73" y="71"/>
                  <a:pt x="61" y="67"/>
                </a:cubicBezTo>
                <a:cubicBezTo>
                  <a:pt x="58" y="66"/>
                  <a:pt x="50" y="63"/>
                  <a:pt x="50" y="54"/>
                </a:cubicBezTo>
                <a:cubicBezTo>
                  <a:pt x="50" y="48"/>
                  <a:pt x="54" y="43"/>
                  <a:pt x="60" y="39"/>
                </a:cubicBezTo>
                <a:cubicBezTo>
                  <a:pt x="71" y="32"/>
                  <a:pt x="92" y="28"/>
                  <a:pt x="114" y="28"/>
                </a:cubicBezTo>
                <a:cubicBezTo>
                  <a:pt x="141" y="28"/>
                  <a:pt x="163" y="34"/>
                  <a:pt x="177" y="40"/>
                </a:cubicBezTo>
                <a:cubicBezTo>
                  <a:pt x="182" y="43"/>
                  <a:pt x="187" y="46"/>
                  <a:pt x="192" y="49"/>
                </a:cubicBezTo>
                <a:cubicBezTo>
                  <a:pt x="197" y="53"/>
                  <a:pt x="204" y="62"/>
                  <a:pt x="207" y="74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230" y="9"/>
                  <a:pt x="230" y="9"/>
                  <a:pt x="230" y="9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04" y="19"/>
                  <a:pt x="201" y="22"/>
                  <a:pt x="197" y="20"/>
                </a:cubicBezTo>
                <a:cubicBezTo>
                  <a:pt x="185" y="14"/>
                  <a:pt x="151" y="0"/>
                  <a:pt x="110" y="0"/>
                </a:cubicBezTo>
                <a:close/>
                <a:moveTo>
                  <a:pt x="598" y="12"/>
                </a:moveTo>
                <a:cubicBezTo>
                  <a:pt x="598" y="35"/>
                  <a:pt x="598" y="35"/>
                  <a:pt x="598" y="35"/>
                </a:cubicBezTo>
                <a:cubicBezTo>
                  <a:pt x="619" y="35"/>
                  <a:pt x="619" y="35"/>
                  <a:pt x="619" y="35"/>
                </a:cubicBezTo>
                <a:cubicBezTo>
                  <a:pt x="634" y="35"/>
                  <a:pt x="635" y="44"/>
                  <a:pt x="635" y="51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35" y="168"/>
                  <a:pt x="635" y="176"/>
                  <a:pt x="626" y="176"/>
                </a:cubicBezTo>
                <a:cubicBezTo>
                  <a:pt x="611" y="176"/>
                  <a:pt x="600" y="176"/>
                  <a:pt x="600" y="176"/>
                </a:cubicBezTo>
                <a:cubicBezTo>
                  <a:pt x="600" y="200"/>
                  <a:pt x="600" y="200"/>
                  <a:pt x="600" y="200"/>
                </a:cubicBezTo>
                <a:cubicBezTo>
                  <a:pt x="709" y="200"/>
                  <a:pt x="709" y="200"/>
                  <a:pt x="709" y="200"/>
                </a:cubicBezTo>
                <a:cubicBezTo>
                  <a:pt x="709" y="176"/>
                  <a:pt x="709" y="176"/>
                  <a:pt x="709" y="176"/>
                </a:cubicBezTo>
                <a:cubicBezTo>
                  <a:pt x="709" y="176"/>
                  <a:pt x="697" y="176"/>
                  <a:pt x="682" y="176"/>
                </a:cubicBezTo>
                <a:cubicBezTo>
                  <a:pt x="672" y="176"/>
                  <a:pt x="671" y="172"/>
                  <a:pt x="671" y="16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820" y="200"/>
                  <a:pt x="820" y="200"/>
                  <a:pt x="820" y="200"/>
                </a:cubicBezTo>
                <a:cubicBezTo>
                  <a:pt x="858" y="200"/>
                  <a:pt x="858" y="200"/>
                  <a:pt x="858" y="200"/>
                </a:cubicBezTo>
                <a:cubicBezTo>
                  <a:pt x="856" y="50"/>
                  <a:pt x="856" y="50"/>
                  <a:pt x="856" y="50"/>
                </a:cubicBezTo>
                <a:cubicBezTo>
                  <a:pt x="856" y="39"/>
                  <a:pt x="857" y="35"/>
                  <a:pt x="868" y="35"/>
                </a:cubicBezTo>
                <a:cubicBezTo>
                  <a:pt x="883" y="35"/>
                  <a:pt x="892" y="35"/>
                  <a:pt x="892" y="35"/>
                </a:cubicBezTo>
                <a:cubicBezTo>
                  <a:pt x="892" y="12"/>
                  <a:pt x="892" y="12"/>
                  <a:pt x="892" y="12"/>
                </a:cubicBezTo>
                <a:cubicBezTo>
                  <a:pt x="781" y="12"/>
                  <a:pt x="781" y="12"/>
                  <a:pt x="781" y="12"/>
                </a:cubicBezTo>
                <a:cubicBezTo>
                  <a:pt x="781" y="35"/>
                  <a:pt x="781" y="35"/>
                  <a:pt x="781" y="35"/>
                </a:cubicBezTo>
                <a:cubicBezTo>
                  <a:pt x="781" y="35"/>
                  <a:pt x="791" y="35"/>
                  <a:pt x="806" y="35"/>
                </a:cubicBezTo>
                <a:cubicBezTo>
                  <a:pt x="817" y="35"/>
                  <a:pt x="819" y="40"/>
                  <a:pt x="819" y="50"/>
                </a:cubicBezTo>
                <a:cubicBezTo>
                  <a:pt x="820" y="128"/>
                  <a:pt x="820" y="128"/>
                  <a:pt x="820" y="128"/>
                </a:cubicBezTo>
                <a:cubicBezTo>
                  <a:pt x="691" y="12"/>
                  <a:pt x="691" y="12"/>
                  <a:pt x="691" y="12"/>
                </a:cubicBezTo>
                <a:lnTo>
                  <a:pt x="598" y="12"/>
                </a:lnTo>
                <a:close/>
                <a:moveTo>
                  <a:pt x="995" y="176"/>
                </a:moveTo>
                <a:cubicBezTo>
                  <a:pt x="995" y="200"/>
                  <a:pt x="995" y="200"/>
                  <a:pt x="995" y="200"/>
                </a:cubicBezTo>
                <a:cubicBezTo>
                  <a:pt x="1124" y="200"/>
                  <a:pt x="1124" y="200"/>
                  <a:pt x="1124" y="200"/>
                </a:cubicBezTo>
                <a:cubicBezTo>
                  <a:pt x="1124" y="176"/>
                  <a:pt x="1124" y="176"/>
                  <a:pt x="1124" y="176"/>
                </a:cubicBezTo>
                <a:cubicBezTo>
                  <a:pt x="1124" y="176"/>
                  <a:pt x="1104" y="176"/>
                  <a:pt x="1100" y="176"/>
                </a:cubicBezTo>
                <a:cubicBezTo>
                  <a:pt x="1093" y="176"/>
                  <a:pt x="1093" y="176"/>
                  <a:pt x="1093" y="176"/>
                </a:cubicBezTo>
                <a:cubicBezTo>
                  <a:pt x="1091" y="175"/>
                  <a:pt x="1089" y="174"/>
                  <a:pt x="1088" y="172"/>
                </a:cubicBezTo>
                <a:cubicBezTo>
                  <a:pt x="1088" y="166"/>
                  <a:pt x="1088" y="166"/>
                  <a:pt x="1088" y="166"/>
                </a:cubicBezTo>
                <a:cubicBezTo>
                  <a:pt x="1088" y="163"/>
                  <a:pt x="1088" y="131"/>
                  <a:pt x="1088" y="129"/>
                </a:cubicBezTo>
                <a:cubicBezTo>
                  <a:pt x="1089" y="126"/>
                  <a:pt x="1089" y="126"/>
                  <a:pt x="1089" y="126"/>
                </a:cubicBezTo>
                <a:cubicBezTo>
                  <a:pt x="1090" y="124"/>
                  <a:pt x="1157" y="48"/>
                  <a:pt x="1160" y="44"/>
                </a:cubicBezTo>
                <a:cubicBezTo>
                  <a:pt x="1167" y="37"/>
                  <a:pt x="1170" y="35"/>
                  <a:pt x="1179" y="35"/>
                </a:cubicBezTo>
                <a:cubicBezTo>
                  <a:pt x="1187" y="35"/>
                  <a:pt x="1202" y="35"/>
                  <a:pt x="1202" y="35"/>
                </a:cubicBezTo>
                <a:cubicBezTo>
                  <a:pt x="1202" y="12"/>
                  <a:pt x="1202" y="12"/>
                  <a:pt x="1202" y="12"/>
                </a:cubicBezTo>
                <a:cubicBezTo>
                  <a:pt x="1096" y="12"/>
                  <a:pt x="1096" y="12"/>
                  <a:pt x="1096" y="12"/>
                </a:cubicBezTo>
                <a:cubicBezTo>
                  <a:pt x="1096" y="35"/>
                  <a:pt x="1096" y="35"/>
                  <a:pt x="1096" y="35"/>
                </a:cubicBezTo>
                <a:cubicBezTo>
                  <a:pt x="1096" y="35"/>
                  <a:pt x="1109" y="35"/>
                  <a:pt x="1112" y="35"/>
                </a:cubicBezTo>
                <a:cubicBezTo>
                  <a:pt x="1117" y="35"/>
                  <a:pt x="1118" y="40"/>
                  <a:pt x="1116" y="43"/>
                </a:cubicBezTo>
                <a:cubicBezTo>
                  <a:pt x="1071" y="95"/>
                  <a:pt x="1071" y="95"/>
                  <a:pt x="1071" y="95"/>
                </a:cubicBezTo>
                <a:cubicBezTo>
                  <a:pt x="1070" y="95"/>
                  <a:pt x="1070" y="95"/>
                  <a:pt x="1070" y="95"/>
                </a:cubicBezTo>
                <a:cubicBezTo>
                  <a:pt x="1026" y="43"/>
                  <a:pt x="1026" y="43"/>
                  <a:pt x="1026" y="43"/>
                </a:cubicBezTo>
                <a:cubicBezTo>
                  <a:pt x="1023" y="39"/>
                  <a:pt x="1025" y="35"/>
                  <a:pt x="1029" y="35"/>
                </a:cubicBezTo>
                <a:cubicBezTo>
                  <a:pt x="1032" y="35"/>
                  <a:pt x="1044" y="35"/>
                  <a:pt x="1044" y="35"/>
                </a:cubicBezTo>
                <a:cubicBezTo>
                  <a:pt x="1044" y="12"/>
                  <a:pt x="1044" y="12"/>
                  <a:pt x="1044" y="12"/>
                </a:cubicBezTo>
                <a:cubicBezTo>
                  <a:pt x="915" y="12"/>
                  <a:pt x="915" y="12"/>
                  <a:pt x="915" y="12"/>
                </a:cubicBezTo>
                <a:cubicBezTo>
                  <a:pt x="915" y="35"/>
                  <a:pt x="915" y="35"/>
                  <a:pt x="915" y="35"/>
                </a:cubicBezTo>
                <a:cubicBezTo>
                  <a:pt x="915" y="35"/>
                  <a:pt x="930" y="35"/>
                  <a:pt x="938" y="35"/>
                </a:cubicBezTo>
                <a:cubicBezTo>
                  <a:pt x="948" y="35"/>
                  <a:pt x="954" y="42"/>
                  <a:pt x="958" y="46"/>
                </a:cubicBezTo>
                <a:cubicBezTo>
                  <a:pt x="961" y="49"/>
                  <a:pt x="1027" y="124"/>
                  <a:pt x="1029" y="126"/>
                </a:cubicBezTo>
                <a:cubicBezTo>
                  <a:pt x="1030" y="128"/>
                  <a:pt x="1030" y="128"/>
                  <a:pt x="1030" y="129"/>
                </a:cubicBezTo>
                <a:cubicBezTo>
                  <a:pt x="1030" y="166"/>
                  <a:pt x="1030" y="166"/>
                  <a:pt x="1030" y="166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29" y="174"/>
                  <a:pt x="1027" y="175"/>
                  <a:pt x="1025" y="176"/>
                </a:cubicBezTo>
                <a:cubicBezTo>
                  <a:pt x="1018" y="176"/>
                  <a:pt x="1018" y="176"/>
                  <a:pt x="1018" y="176"/>
                </a:cubicBezTo>
                <a:lnTo>
                  <a:pt x="995" y="17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80" tIns="45692" rIns="91380" bIns="45692" numCol="1" anchor="t" anchorCtr="0" compatLnSpc="1">
            <a:prstTxWarp prst="textNoShape">
              <a:avLst/>
            </a:prstTxWarp>
          </a:bodyPr>
          <a:lstStyle/>
          <a:p>
            <a:pPr defTabSz="913232">
              <a:defRPr/>
            </a:pPr>
            <a:endParaRPr lang="sv-SE" sz="1800" kern="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8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HeaderSecClass"/>
          <p:cNvSpPr txBox="1"/>
          <p:nvPr userDrawn="1"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854842"/>
            <a:r>
              <a:rPr lang="en-US" sz="75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HeaderSecClass"/>
          <p:cNvSpPr txBox="1"/>
          <p:nvPr userDrawn="1"/>
        </p:nvSpPr>
        <p:spPr>
          <a:xfrm>
            <a:off x="8150836" y="4927638"/>
            <a:ext cx="889000" cy="10772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 anchorCtr="1">
            <a:spAutoFit/>
          </a:bodyPr>
          <a:lstStyle/>
          <a:p>
            <a:pPr defTabSz="854842"/>
            <a:r>
              <a:rPr lang="en-US" sz="700" dirty="0">
                <a:solidFill>
                  <a:srgbClr val="000000"/>
                </a:solidFill>
                <a:latin typeface="Arial"/>
              </a:rPr>
              <a:t>Confidential</a:t>
            </a:r>
          </a:p>
        </p:txBody>
      </p:sp>
      <p:sp>
        <p:nvSpPr>
          <p:cNvPr id="17" name="Rectangle 16"/>
          <p:cNvSpPr/>
          <p:nvPr userDrawn="1"/>
        </p:nvSpPr>
        <p:spPr bwMode="invGray">
          <a:xfrm>
            <a:off x="385197" y="4923790"/>
            <a:ext cx="4042085" cy="182880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25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invGray">
          <a:xfrm>
            <a:off x="342027" y="4927988"/>
            <a:ext cx="3992648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invGray">
          <a:xfrm>
            <a:off x="385197" y="4927988"/>
            <a:ext cx="3949485" cy="215512"/>
          </a:xfrm>
          <a:prstGeom prst="rect">
            <a:avLst/>
          </a:prstGeom>
          <a:solidFill>
            <a:schemeClr val="bg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91" tIns="45698" rIns="91391" bIns="45698" rtlCol="0" anchor="ctr">
            <a:normAutofit fontScale="40000" lnSpcReduction="20000"/>
          </a:bodyPr>
          <a:lstStyle/>
          <a:p>
            <a:pPr algn="ctr"/>
            <a:endParaRPr lang="en-US" sz="2400" dirty="0">
              <a:latin typeface="HelveticaNeueLT Pro 55 Roman" pitchFamily="34" charset="0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>
                <a:solidFill>
                  <a:srgbClr val="7F7F7F"/>
                </a:solidFill>
                <a:latin typeface="Arial"/>
              </a:rPr>
              <a:t>&lt;the title of the document&gt;</a:t>
            </a:r>
          </a:p>
        </p:txBody>
      </p:sp>
      <p:sp>
        <p:nvSpPr>
          <p:cNvPr id="15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>
                <a:solidFill>
                  <a:srgbClr val="7F7F7F"/>
                </a:solidFill>
                <a:latin typeface="Arial"/>
              </a:rPr>
              <a:t>yyyy-mm-dd</a:t>
            </a: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6590CF90-C4F3-4A17-B08E-619ABF92216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705" r:id="rId4"/>
    <p:sldLayoutId id="2147483667" r:id="rId5"/>
    <p:sldLayoutId id="2147483669" r:id="rId6"/>
    <p:sldLayoutId id="2147483670" r:id="rId7"/>
    <p:sldLayoutId id="2147483668" r:id="rId8"/>
    <p:sldLayoutId id="2147483671" r:id="rId9"/>
    <p:sldLayoutId id="2147483672" r:id="rId10"/>
    <p:sldLayoutId id="2147483674" r:id="rId11"/>
    <p:sldLayoutId id="2147483706" r:id="rId12"/>
    <p:sldLayoutId id="2147483707" r:id="rId13"/>
  </p:sldLayoutIdLst>
  <p:hf sldNum="0" hdr="0" ftr="0" dt="0"/>
  <p:txStyles>
    <p:titleStyle>
      <a:lvl1pPr algn="l" defTabSz="85484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834" indent="-215834" algn="l" defTabSz="85484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638" indent="-179863" algn="l" defTabSz="85484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449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254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061" indent="-179863" algn="l" defTabSz="85484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0818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8240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5663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3082" indent="-213712" algn="l" defTabSz="85484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421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4842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2265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686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7107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4529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1950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374" algn="l" defTabSz="8548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32"/>
          <p:cNvSpPr txBox="1"/>
          <p:nvPr/>
        </p:nvSpPr>
        <p:spPr>
          <a:xfrm>
            <a:off x="1180849" y="78597"/>
            <a:ext cx="6717443" cy="461429"/>
          </a:xfrm>
          <a:prstGeom prst="rect">
            <a:avLst/>
          </a:prstGeom>
          <a:noFill/>
        </p:spPr>
        <p:txBody>
          <a:bodyPr wrap="square" lIns="91206" tIns="45603" rIns="91206" bIns="45603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Carpet Chart 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(Vendor Share by Price-band  in Top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AB1B-C19E-44F9-8F6A-BB65B111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5364" y="222233"/>
            <a:ext cx="1008112" cy="3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Amazon_Rank100_Carp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144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32"/>
          <p:cNvSpPr txBox="1"/>
          <p:nvPr/>
        </p:nvSpPr>
        <p:spPr>
          <a:xfrm>
            <a:off x="1141093" y="78597"/>
            <a:ext cx="6684316" cy="461429"/>
          </a:xfrm>
          <a:prstGeom prst="rect">
            <a:avLst/>
          </a:prstGeom>
          <a:noFill/>
        </p:spPr>
        <p:txBody>
          <a:bodyPr wrap="square" lIns="91206" tIns="45603" rIns="91206" bIns="45603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Vendor Share &amp; Price-Band Proportion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Meiryo UI" pitchFamily="50" charset="-128"/>
                <a:cs typeface="Meiryo UI" pitchFamily="50" charset="-128"/>
              </a:rPr>
              <a:t>(in Top 100)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DB695-9D04-4B98-8793-C9AAC47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5364" y="222233"/>
            <a:ext cx="1008112" cy="3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Amazon_Rank100_Vendor_Sha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54480"/>
            <a:ext cx="3657600" cy="2651760"/>
          </a:xfrm>
          <a:prstGeom prst="rect">
            <a:avLst/>
          </a:prstGeom>
        </p:spPr>
      </p:pic>
      <p:pic>
        <p:nvPicPr>
          <p:cNvPr id="31" name="Picture 30" descr="Amazon_Rank100_Price_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554480"/>
            <a:ext cx="36576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94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74169</TotalTime>
  <Words>23</Words>
  <Application>Microsoft Office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Arial Unicode MS</vt:lpstr>
      <vt:lpstr>HelveticaNeueLT Pro 45 Lt</vt:lpstr>
      <vt:lpstr>HelveticaNeueLT Pro 55 Roman</vt:lpstr>
      <vt:lpstr>HGPSoeiKakugothicUB</vt:lpstr>
      <vt:lpstr>ITC Avant Garde Std Bk</vt:lpstr>
      <vt:lpstr>ITC Avant Garde Std Md</vt:lpstr>
      <vt:lpstr>メイリオ</vt:lpstr>
      <vt:lpstr>Meiryo UI</vt:lpstr>
      <vt:lpstr>ＭＳ Ｐゴシック</vt:lpstr>
      <vt:lpstr>SST Light Italic</vt:lpstr>
      <vt:lpstr>Arial</vt:lpstr>
      <vt:lpstr>Courier New</vt:lpstr>
      <vt:lpstr>SST Heavy</vt:lpstr>
      <vt:lpstr>SST Light</vt:lpstr>
      <vt:lpstr>SST Medium</vt:lpstr>
      <vt:lpstr>SST Ultra Light</vt:lpstr>
      <vt:lpstr>2_Default Theme</vt:lpstr>
      <vt:lpstr>PowerPoint Presentation</vt:lpstr>
      <vt:lpstr>PowerPoint Presentation</vt:lpstr>
    </vt:vector>
  </TitlesOfParts>
  <Company>Sony Ericsson Mobile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review Meeting MU NAM</dc:title>
  <dc:subject>&lt;the title of the document&gt;</dc:subject>
  <dc:creator>Paya, Denna</dc:creator>
  <dc:description>Rev</dc:description>
  <cp:lastModifiedBy>Iriyama, Satoshi (Sony Mobile)</cp:lastModifiedBy>
  <cp:revision>2191</cp:revision>
  <cp:lastPrinted>2016-09-14T01:29:03Z</cp:lastPrinted>
  <dcterms:created xsi:type="dcterms:W3CDTF">2016-06-14T20:05:38Z</dcterms:created>
  <dcterms:modified xsi:type="dcterms:W3CDTF">2018-09-17T17:28:09Z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