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13F13743-D600-48EF-B6CC-A4369A3E61F9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6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2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4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7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9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4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7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1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9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spc="5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5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6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70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200" b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.furyu.jp/entry/location_sharing_with_flutter" TargetMode="External"/><Relationship Id="rId2" Type="http://schemas.openxmlformats.org/officeDocument/2006/relationships/hyperlink" Target="https://qiita.com/my_programming/items/26b9ac6f0d2b3d1bd76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enn.dev/kboy/books/ca6a9c93fd23f3/viewer/381ec5" TargetMode="External"/><Relationship Id="rId4" Type="http://schemas.openxmlformats.org/officeDocument/2006/relationships/hyperlink" Target="https://qiita.com/taki0010/items/6abdf278c79e05a51bd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背景パターン&#10;&#10;自動的に生成された説明">
            <a:extLst>
              <a:ext uri="{FF2B5EF4-FFF2-40B4-BE49-F238E27FC236}">
                <a16:creationId xmlns:a16="http://schemas.microsoft.com/office/drawing/2014/main" id="{EDDE7FA0-05D1-7FDD-92A1-BA17431C80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-1" b="24995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3C31512A-4372-470C-D91E-43C25701B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kumimoji="1" lang="ja-JP" altLang="en-US" sz="5200">
                <a:solidFill>
                  <a:srgbClr val="FFFFFF"/>
                </a:solidFill>
              </a:rPr>
              <a:t>娘</a:t>
            </a:r>
            <a:r>
              <a:rPr kumimoji="1" lang="en-US" altLang="ja-JP" sz="5200">
                <a:solidFill>
                  <a:srgbClr val="FFFFFF"/>
                </a:solidFill>
              </a:rPr>
              <a:t>SOS</a:t>
            </a:r>
            <a:endParaRPr kumimoji="1" lang="ja-JP" altLang="en-US" sz="5200">
              <a:solidFill>
                <a:srgbClr val="FFFFFF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B967DB8-1FF6-0DFC-14CC-51AA42055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kumimoji="1" lang="ja-JP" altLang="en-US" sz="2200">
                <a:solidFill>
                  <a:srgbClr val="FFFFFF"/>
                </a:solidFill>
              </a:rPr>
              <a:t>悪い虫から娘を守れ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6DB9438-6C43-7B10-23A8-871FFDB32EC4}"/>
              </a:ext>
            </a:extLst>
          </p:cNvPr>
          <p:cNvSpPr txBox="1"/>
          <p:nvPr/>
        </p:nvSpPr>
        <p:spPr>
          <a:xfrm>
            <a:off x="9085867" y="5469976"/>
            <a:ext cx="2207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</a:rPr>
              <a:t>佐久間尊</a:t>
            </a:r>
          </a:p>
        </p:txBody>
      </p:sp>
    </p:spTree>
    <p:extLst>
      <p:ext uri="{BB962C8B-B14F-4D97-AF65-F5344CB8AC3E}">
        <p14:creationId xmlns:p14="http://schemas.microsoft.com/office/powerpoint/2010/main" val="247993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31FDCE-9FC2-5049-81CF-212FD2C27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18" y="198141"/>
            <a:ext cx="10895106" cy="1325563"/>
          </a:xfrm>
        </p:spPr>
        <p:txBody>
          <a:bodyPr/>
          <a:lstStyle/>
          <a:p>
            <a:r>
              <a:rPr kumimoji="1" lang="ja-JP" altLang="en-US" dirty="0"/>
              <a:t>なんで作った</a:t>
            </a:r>
          </a:p>
        </p:txBody>
      </p:sp>
      <p:pic>
        <p:nvPicPr>
          <p:cNvPr id="5" name="図 4" descr="テーブル&#10;&#10;自動的に生成された説明">
            <a:extLst>
              <a:ext uri="{FF2B5EF4-FFF2-40B4-BE49-F238E27FC236}">
                <a16:creationId xmlns:a16="http://schemas.microsoft.com/office/drawing/2014/main" id="{A7F2E92A-C23A-D5DD-E584-EE20D577C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814" y="184692"/>
            <a:ext cx="7721090" cy="6475167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3DA1A7F-39E9-3573-5736-6BE8312D3248}"/>
              </a:ext>
            </a:extLst>
          </p:cNvPr>
          <p:cNvSpPr txBox="1"/>
          <p:nvPr/>
        </p:nvSpPr>
        <p:spPr>
          <a:xfrm>
            <a:off x="1755228" y="3198167"/>
            <a:ext cx="342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全部埋まってる→</a:t>
            </a:r>
          </a:p>
        </p:txBody>
      </p:sp>
    </p:spTree>
    <p:extLst>
      <p:ext uri="{BB962C8B-B14F-4D97-AF65-F5344CB8AC3E}">
        <p14:creationId xmlns:p14="http://schemas.microsoft.com/office/powerpoint/2010/main" val="63429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296877-7DBC-C779-103D-C2AB0B26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誰のために？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E86A89-6CC5-958D-C75B-27279B20E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ja-JP" altLang="en-US" sz="3200" dirty="0"/>
              <a:t>治安の悪い町に住む娘を守れるように</a:t>
            </a:r>
            <a:endParaRPr kumimoji="1" lang="en-US" altLang="ja-JP" sz="3200" dirty="0"/>
          </a:p>
          <a:p>
            <a:pPr marL="0" indent="0" algn="ctr">
              <a:buNone/>
            </a:pPr>
            <a:endParaRPr kumimoji="1" lang="en-US" altLang="ja-JP" sz="3200" dirty="0"/>
          </a:p>
          <a:p>
            <a:pPr marL="0" indent="0" algn="ctr">
              <a:buNone/>
            </a:pPr>
            <a:r>
              <a:rPr kumimoji="1" lang="ja-JP" altLang="en-US" sz="3200" dirty="0"/>
              <a:t>お父さんの心の安寧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547257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7E4483-37DA-B602-E855-CE2B28598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こんなことができる！！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A96DEC-5CC4-C749-411A-BF94A5644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ワンタッチで</a:t>
            </a:r>
            <a:r>
              <a:rPr kumimoji="1" lang="en-US" altLang="ja-JP" dirty="0"/>
              <a:t>SOS</a:t>
            </a:r>
          </a:p>
          <a:p>
            <a:r>
              <a:rPr kumimoji="1" lang="ja-JP" altLang="en-US" dirty="0"/>
              <a:t>娘の現在地が見れる！</a:t>
            </a:r>
          </a:p>
        </p:txBody>
      </p:sp>
    </p:spTree>
    <p:extLst>
      <p:ext uri="{BB962C8B-B14F-4D97-AF65-F5344CB8AC3E}">
        <p14:creationId xmlns:p14="http://schemas.microsoft.com/office/powerpoint/2010/main" val="359259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528D4F-D9FE-25AB-6F89-7C3C8DD79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261" y="285777"/>
            <a:ext cx="3240381" cy="662782"/>
          </a:xfrm>
        </p:spPr>
        <p:txBody>
          <a:bodyPr/>
          <a:lstStyle/>
          <a:p>
            <a:pPr algn="ctr"/>
            <a:r>
              <a:rPr kumimoji="1" lang="ja-JP" altLang="en-US" dirty="0"/>
              <a:t>収集データ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248256F-7590-0AED-7C05-E3AB62E57EB9}"/>
              </a:ext>
            </a:extLst>
          </p:cNvPr>
          <p:cNvSpPr txBox="1"/>
          <p:nvPr/>
        </p:nvSpPr>
        <p:spPr>
          <a:xfrm>
            <a:off x="1255986" y="1397875"/>
            <a:ext cx="75832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dirty="0">
                <a:hlinkClick r:id="rId2"/>
              </a:rPr>
              <a:t>https://qiita.com/my_programming/items/26b9ac6f0d2b3d1bd766</a:t>
            </a:r>
            <a:endParaRPr kumimoji="1" lang="en-US" altLang="ja-JP" dirty="0"/>
          </a:p>
          <a:p>
            <a:r>
              <a:rPr lang="ja-JP" altLang="en-US" dirty="0"/>
              <a:t>地図データ</a:t>
            </a:r>
            <a:br>
              <a:rPr lang="en-US" altLang="ja-JP" dirty="0"/>
            </a:br>
            <a:r>
              <a:rPr lang="en-US" altLang="ja-JP" dirty="0">
                <a:hlinkClick r:id="rId3"/>
              </a:rPr>
              <a:t>https://tech.furyu.jp/entry/location_sharing_with_flutter</a:t>
            </a:r>
            <a:br>
              <a:rPr lang="en-US" altLang="ja-JP" dirty="0"/>
            </a:br>
            <a:r>
              <a:rPr lang="ja-JP" altLang="en-US" dirty="0"/>
              <a:t>位置共有</a:t>
            </a:r>
            <a:endParaRPr lang="en-US" altLang="ja-JP" dirty="0"/>
          </a:p>
          <a:p>
            <a:r>
              <a:rPr lang="en-US" altLang="ja-JP" dirty="0">
                <a:hlinkClick r:id="rId4"/>
              </a:rPr>
              <a:t>https://qiita.com/taki0010/items/6abdf278c79e05a51bd6</a:t>
            </a:r>
            <a:br>
              <a:rPr lang="en-US" altLang="ja-JP" dirty="0"/>
            </a:br>
            <a:r>
              <a:rPr lang="ja-JP" altLang="en-US" dirty="0"/>
              <a:t>フレンド</a:t>
            </a:r>
            <a:br>
              <a:rPr lang="en-US" altLang="ja-JP" dirty="0"/>
            </a:br>
            <a:r>
              <a:rPr lang="en-US" altLang="ja-JP" dirty="0">
                <a:hlinkClick r:id="rId5"/>
              </a:rPr>
              <a:t>https://zenn.dev/kboy/books/ca6a9c93fd23f3/viewer/381ec5</a:t>
            </a:r>
            <a:br>
              <a:rPr lang="en-US" altLang="ja-JP" dirty="0"/>
            </a:br>
            <a:r>
              <a:rPr lang="ja-JP" altLang="en-US" dirty="0"/>
              <a:t>画面遷移</a:t>
            </a:r>
            <a:br>
              <a:rPr lang="en-US" altLang="ja-JP" dirty="0"/>
            </a:b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4362785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223A3C"/>
      </a:dk2>
      <a:lt2>
        <a:srgbClr val="E8E7E2"/>
      </a:lt2>
      <a:accent1>
        <a:srgbClr val="2959E7"/>
      </a:accent1>
      <a:accent2>
        <a:srgbClr val="1796D5"/>
      </a:accent2>
      <a:accent3>
        <a:srgbClr val="20B7AA"/>
      </a:accent3>
      <a:accent4>
        <a:srgbClr val="14BA67"/>
      </a:accent4>
      <a:accent5>
        <a:srgbClr val="21BC2E"/>
      </a:accent5>
      <a:accent6>
        <a:srgbClr val="4BB914"/>
      </a:accent6>
      <a:hlink>
        <a:srgbClr val="31944A"/>
      </a:hlink>
      <a:folHlink>
        <a:srgbClr val="7F7F7F"/>
      </a:folHlink>
    </a:clrScheme>
    <a:fontScheme name="Custom 67">
      <a:majorFont>
        <a:latin typeface="Yu Mincho Demibold"/>
        <a:ea typeface=""/>
        <a:cs typeface=""/>
      </a:majorFont>
      <a:minorFont>
        <a:latin typeface="Yu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123</Words>
  <Application>Microsoft Office PowerPoint</Application>
  <PresentationFormat>ワイド画面</PresentationFormat>
  <Paragraphs>16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AvenirNext LT Pro Medium</vt:lpstr>
      <vt:lpstr>Yu Gothic</vt:lpstr>
      <vt:lpstr>Yu Mincho Demibold</vt:lpstr>
      <vt:lpstr>Arial</vt:lpstr>
      <vt:lpstr>DappledVTI</vt:lpstr>
      <vt:lpstr>娘SOS</vt:lpstr>
      <vt:lpstr>なんで作った</vt:lpstr>
      <vt:lpstr>誰のために？</vt:lpstr>
      <vt:lpstr>こんなことができる！！</vt:lpstr>
      <vt:lpstr>収集データ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佐久間 尊(zeal22410173)</dc:creator>
  <cp:lastModifiedBy>佐久間 尊(zeal22410173)</cp:lastModifiedBy>
  <cp:revision>2</cp:revision>
  <dcterms:created xsi:type="dcterms:W3CDTF">2024-06-11T04:39:14Z</dcterms:created>
  <dcterms:modified xsi:type="dcterms:W3CDTF">2025-05-07T05:47:51Z</dcterms:modified>
</cp:coreProperties>
</file>