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6" y="52"/>
      </p:cViewPr>
      <p:guideLst/>
    </p:cSldViewPr>
  </p:slideViewPr>
  <p:notesTextViewPr>
    <p:cViewPr>
      <p:scale>
        <a:sx n="1" d="1"/>
        <a:sy n="1" d="1"/>
      </p:scale>
      <p:origin x="0" y="-4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C2683-EB10-440B-A7F9-B9C0FDCC25BF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C3A0E-AA4A-4407-BC52-1F4D7A945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0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台本</a:t>
            </a:r>
            <a:endParaRPr kumimoji="1" lang="en-US" altLang="ja-JP" dirty="0" smtClean="0"/>
          </a:p>
          <a:p>
            <a:r>
              <a:rPr kumimoji="1" lang="ja-JP" altLang="en-US" dirty="0" smtClean="0"/>
              <a:t>冒頭：タイトル・ジャンル・視点・プラットフォームを言う。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ゲーム概要：探索を具体的に言う。ゴールの扉を開けるカギはプレイヤーが最初から持っている。そしてそのカギは何かしらの理由で使えない。錆びだらけ。折れてる。それを解決するため　　　　　　に建物を探索する。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ゲームシステム：怪物はステージ内に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体しかいないことを説明する。消すと安全というのも説明して、シームレスにビビら</a:t>
            </a:r>
            <a:r>
              <a:rPr kumimoji="1" lang="ja-JP" altLang="en-US" dirty="0" err="1" smtClean="0"/>
              <a:t>せ</a:t>
            </a:r>
            <a:r>
              <a:rPr kumimoji="1" lang="ja-JP" altLang="en-US" dirty="0" smtClean="0"/>
              <a:t>ポイントに話題を移す。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ドキドキポイント：最後のタンスから出てくると目の前にいることを説明しておーわり！！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C3A0E-AA4A-4407-BC52-1F4D7A945C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2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74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6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8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5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61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9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4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4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30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1937-4CA8-470A-BC75-3E59D393CFD4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5F6E-4F2A-4897-9AF7-1B758C6E3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4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9906000" cy="63835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6323162" cy="62011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200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タイトルはまだ決まってないです</a:t>
            </a:r>
            <a:endParaRPr kumimoji="1" lang="ja-JP" altLang="en-US" sz="3200" dirty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36429" y="1009291"/>
            <a:ext cx="4572001" cy="26128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36430" y="3899139"/>
            <a:ext cx="4572000" cy="261380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103962" y="1009291"/>
            <a:ext cx="4548996" cy="550365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5" y="1174203"/>
            <a:ext cx="3398810" cy="19054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7777282" y="0"/>
            <a:ext cx="212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ジャンル：ホラー</a:t>
            </a:r>
            <a:endParaRPr kumimoji="1" lang="en-US" altLang="ja-JP" dirty="0" smtClean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r>
              <a:rPr lang="ja-JP" altLang="en-US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視点　　：一人称</a:t>
            </a:r>
            <a:endParaRPr kumimoji="1" lang="en-US" altLang="ja-JP" dirty="0" smtClean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01637" y="884394"/>
            <a:ext cx="1897812" cy="43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67132" y="915389"/>
            <a:ext cx="193231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ゲーム概要</a:t>
            </a:r>
            <a:endParaRPr kumimoji="1" lang="ja-JP" alt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3847" y="2907102"/>
            <a:ext cx="41751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真っ暗な室内を懐中電灯片手に探索し、脱出するゲーム</a:t>
            </a:r>
            <a:endParaRPr kumimoji="1" lang="ja-JP" altLang="en-US" b="1" dirty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16014" y="3716007"/>
            <a:ext cx="1897812" cy="43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81509" y="374700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ゲームシステム</a:t>
            </a:r>
            <a:endParaRPr kumimoji="1" lang="ja-JP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252712" y="892032"/>
            <a:ext cx="2222739" cy="43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52713" y="906148"/>
            <a:ext cx="222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ドキドキ</a:t>
            </a:r>
            <a:r>
              <a:rPr kumimoji="1" lang="ja-JP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明朝B" panose="02020800000000000000" pitchFamily="18" charset="-128"/>
                <a:ea typeface="HGS明朝B" panose="02020800000000000000" pitchFamily="18" charset="-128"/>
              </a:rPr>
              <a:t>ポイント</a:t>
            </a:r>
            <a:endParaRPr kumimoji="1" lang="ja-JP" alt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479" y="5998344"/>
            <a:ext cx="460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徘徊している</a:t>
            </a:r>
            <a:r>
              <a:rPr lang="ja-JP" altLang="en-US" sz="1600" b="1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怪物</a:t>
            </a:r>
            <a:r>
              <a:rPr kumimoji="1" lang="ja-JP" altLang="en-US" sz="1600" b="1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は明るい所に寄ってくる</a:t>
            </a:r>
            <a:endParaRPr kumimoji="1" lang="ja-JP" altLang="en-US" sz="1600" b="1" dirty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8362">
            <a:off x="3051795" y="4469896"/>
            <a:ext cx="1177104" cy="735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799" r="36576" b="-1"/>
          <a:stretch/>
        </p:blipFill>
        <p:spPr>
          <a:xfrm rot="6968362">
            <a:off x="1211572" y="4360539"/>
            <a:ext cx="746578" cy="487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正方形/長方形 24"/>
          <p:cNvSpPr/>
          <p:nvPr/>
        </p:nvSpPr>
        <p:spPr>
          <a:xfrm>
            <a:off x="1423926" y="4962253"/>
            <a:ext cx="295215" cy="1926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1832827" y="5250722"/>
            <a:ext cx="738005" cy="2794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916" flipH="1">
            <a:off x="1616014" y="4786793"/>
            <a:ext cx="756250" cy="8102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正方形/長方形 25"/>
          <p:cNvSpPr/>
          <p:nvPr/>
        </p:nvSpPr>
        <p:spPr>
          <a:xfrm rot="1700353">
            <a:off x="1272874" y="4924634"/>
            <a:ext cx="295215" cy="1926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91505" y="3247422"/>
            <a:ext cx="410617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怪物</a:t>
            </a:r>
            <a:r>
              <a:rPr kumimoji="1" lang="ja-JP" altLang="en-US" sz="1600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と会った時はライトを消すと安全だが</a:t>
            </a:r>
            <a:endParaRPr kumimoji="1" lang="en-US" altLang="ja-JP" sz="1600" dirty="0" smtClean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怪物がどこにいるか分からなくなる</a:t>
            </a:r>
            <a:endParaRPr kumimoji="1" lang="ja-JP" altLang="en-US" sz="1600" dirty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792635" y="1591146"/>
            <a:ext cx="3303917" cy="1500974"/>
          </a:xfrm>
          <a:prstGeom prst="rect">
            <a:avLst/>
          </a:prstGeom>
          <a:solidFill>
            <a:srgbClr val="0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95534" y="1453898"/>
            <a:ext cx="163614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solidFill>
                  <a:srgbClr val="FF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  <a:endParaRPr kumimoji="1" lang="ja-JP" altLang="en-US" sz="9600" dirty="0">
              <a:solidFill>
                <a:srgbClr val="FF0000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5391505" y="4004191"/>
            <a:ext cx="40112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354126" y="5777940"/>
            <a:ext cx="410617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bg1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家具や机の下などに隠れることができるが身動きが取れなくなる</a:t>
            </a:r>
            <a:endParaRPr kumimoji="1" lang="ja-JP" altLang="en-US" sz="1600" dirty="0">
              <a:solidFill>
                <a:schemeClr val="bg1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4" t="12982" b="15473"/>
          <a:stretch/>
        </p:blipFill>
        <p:spPr>
          <a:xfrm>
            <a:off x="5469739" y="4404953"/>
            <a:ext cx="1565946" cy="112869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084">
            <a:off x="7029501" y="4058609"/>
            <a:ext cx="697917" cy="7477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5425" r="29540" b="4952"/>
          <a:stretch/>
        </p:blipFill>
        <p:spPr>
          <a:xfrm>
            <a:off x="7948368" y="4203133"/>
            <a:ext cx="889963" cy="144524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084">
            <a:off x="5896388" y="1788464"/>
            <a:ext cx="634468" cy="67978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916" flipH="1">
            <a:off x="8396726" y="2401068"/>
            <a:ext cx="543786" cy="5826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8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135</Words>
  <Application>Microsoft Office PowerPoint</Application>
  <PresentationFormat>A4 210 x 297 mm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HGS明朝B</vt:lpstr>
      <vt:lpstr>游ゴシック</vt:lpstr>
      <vt:lpstr>游ゴシック Light</vt:lpstr>
      <vt:lpstr>Arial</vt:lpstr>
      <vt:lpstr>Calibri</vt:lpstr>
      <vt:lpstr>Calibri Light</vt:lpstr>
      <vt:lpstr>Office テーマ</vt:lpstr>
      <vt:lpstr>タイトルはまだ決まってないです</vt:lpstr>
    </vt:vector>
  </TitlesOfParts>
  <Company>日本工学院専門学校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tkrs3</dc:creator>
  <cp:lastModifiedBy>tkrs3</cp:lastModifiedBy>
  <cp:revision>13</cp:revision>
  <dcterms:created xsi:type="dcterms:W3CDTF">2019-06-24T04:29:42Z</dcterms:created>
  <dcterms:modified xsi:type="dcterms:W3CDTF">2019-06-24T12:56:10Z</dcterms:modified>
</cp:coreProperties>
</file>