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3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C384F-E8F7-FA4E-A10D-EDB7B89EA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76A2AC-E12E-5046-BA8F-1EB28C970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EF7A4-8F7F-9A4C-B0DC-BA7D36B3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13A43-798A-FE46-978D-56D88209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D5235-DB3B-1F48-A164-5B128A4D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0C74D-0096-AA4C-8028-0267F4E8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D17E03-CD09-A64E-9F3F-0DAFCCD5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CD215-C2C1-D546-81A5-25985A2A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26A17-C9D7-BA4D-968A-4A99BA65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79FBA-E1C0-514F-ACDD-9C6A4E2C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43AFDD-29E7-8643-8476-E2540473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CEBF0D-0446-A340-954F-A8D6A299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F9F13-CB7B-7F4B-BF13-8068E671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32ADC-6030-3A4A-B22D-5A04A85B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85097-D0E5-DD4F-BA07-1F435F9D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2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B8FA-578A-A242-8EE7-55C0B9F4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326FE-6773-B448-B00D-F021D96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92499-84A9-3141-8135-801649F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BCA8C-D36C-9446-A373-9E72D444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FCFAD-768E-6146-87D2-1623619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0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6A199-D03E-2047-A4B6-255C8909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CB9B4-CA95-D04C-BACF-5C0C35C9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67F86-F05C-244E-91E3-B67DB65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96C27-F209-AB40-89D6-DE4C86FB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FCEF0-BE0D-044F-9A3F-62474FAB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E49ED-0DD5-7643-9D14-9FE12B0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FD2EA-0E9B-1348-A5B3-DA432B5FC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908144-4104-6743-A68D-0607171D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338FC9-152A-2C42-A09D-A6D700E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45E897-02B6-014A-BB3C-24FA8D02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1A79F2-9B6C-5A43-8363-A7804151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D5391-5E55-5843-A936-1E900C3D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442BE-B1CD-0642-BF08-EFDCD097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DD4D5F-E510-234D-9C81-585CC99A3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79D0CD-C4C7-9541-88AE-3723C61F1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7DCE68-74A4-8847-9146-F05719803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03DB68-1CEB-E64D-96C7-DD44B8C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134CB0-4AC5-564C-9B12-7383278C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316722-F718-4B43-8DFD-AFA399F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49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D1384-1120-464B-8205-51A0C87D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F97524-2ECC-1841-BA07-59DBACE5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C1EB7A-71AA-054A-B3E0-24DB29B9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343521-721A-CB41-B473-14732CE3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6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71709D-DED6-244D-B37F-41DABBF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67CAD5-58A8-5841-8DE9-22F842A4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41437-59F4-564B-9A6B-80B7F5F9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623AD-AA2D-8048-9409-8B705EBD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7D657-4B03-BA46-BDDD-38C0544C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A8A80-3896-D644-8584-7FE7CFA7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6DD1B-31D7-BB49-A312-4214691A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F80857-0A23-8A40-8A4D-EA5978B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DD9C4D-7754-7146-B0D0-3858CD74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9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115A-BE46-074D-BCC4-21F8EA33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4E4000-144C-2144-B0D7-7247FB183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E7EFC3-8220-E441-8383-C573E26E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67844B-910E-4840-B5AD-08AB12E6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3A2D46-0FCD-E54F-9274-5F15DE1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C4A63-68AA-E14C-8128-53BDFEF5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4DD830-D9FF-5242-9E55-B9E83949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365103-6239-4748-AD0E-D170FC24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AD092-61FF-F04F-B595-F5CE9636F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C6A3-5ACA-894C-BC2B-DDA653E908C5}" type="datetimeFigureOut"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789EA-A89A-DB4A-8268-88737F8F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17028-A8DD-DE4E-8AB0-24034BC11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8C3C-852F-7043-A241-B8C96CF273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9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408D590-5FDC-0540-8282-8B351AA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67330"/>
              </p:ext>
            </p:extLst>
          </p:nvPr>
        </p:nvGraphicFramePr>
        <p:xfrm>
          <a:off x="2032000" y="719666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327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96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091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Mardi 5 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8h – 8h45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8h45 – 9h15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 d’ouverture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9h15 – 10h30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Plénière Carola Doer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10h30 – 11h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11h – 12h20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12h – 14h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déjeuner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Restaurant Universitaire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Prix Etudiant I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Sessions Parallèles #2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5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16h30 – 18h30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Sessions Parallèles #3 (3-6)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 – 16h30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16h30 – 18h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Prix Etudiant II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9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trike="sngStrike"/>
                        <a:t>17h10 – 18h30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trike="sngStrike"/>
                        <a:t>Sessions Parallèles #4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9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1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408D590-5FDC-0540-8282-8B351AA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48385"/>
              </p:ext>
            </p:extLst>
          </p:nvPr>
        </p:nvGraphicFramePr>
        <p:xfrm>
          <a:off x="2032000" y="719666"/>
          <a:ext cx="8127999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327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96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091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Mercredi 6 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9h – 10h15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Plénière Nadia Brauner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10h15 – 10h45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10h45 – 12h05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#5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12h – 14h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déjeuner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Restaurant Universitaire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14h30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AG GdR 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Tutoriels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Petit Amphi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Tutoriels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Petit Amphi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Prix Master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4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16h05 – 16h45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Prix Master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5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14h45 – 15h45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Petit Amphi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15h45 – 16h05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9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17h – 18h30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AG de la ROADEF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1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408D590-5FDC-0540-8282-8B351AA3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98875"/>
              </p:ext>
            </p:extLst>
          </p:nvPr>
        </p:nvGraphicFramePr>
        <p:xfrm>
          <a:off x="2184400" y="1298786"/>
          <a:ext cx="7823199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503273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4296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98091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/>
                        <a:t>Jeudi 7 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0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9h – 10h15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Plénière Sébastien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Amphis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10h15 – 10h45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10h45 – 12h20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#6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12h – 14h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déjeuner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Restaurant Universitaire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14h – 15h40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Sessions Parallèles #7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15h50 – 16h10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Pause 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16h10 – 17h30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Sessions Parallèles #8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Départ repas de Gala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9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2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783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250</Words>
  <Application>Microsoft Macintosh PowerPoint</Application>
  <PresentationFormat>Grand écran</PresentationFormat>
  <Paragraphs>85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2024-01-15T10:37:38Z</dcterms:created>
  <dcterms:modified xsi:type="dcterms:W3CDTF">2024-01-25T09:47:56Z</dcterms:modified>
</cp:coreProperties>
</file>