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753"/>
    <p:restoredTop sz="94643"/>
  </p:normalViewPr>
  <p:slideViewPr>
    <p:cSldViewPr snapToGrid="0" snapToObjects="1">
      <p:cViewPr varScale="1">
        <p:scale>
          <a:sx n="66" d="100"/>
          <a:sy n="66" d="100"/>
        </p:scale>
        <p:origin x="756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8C384F-E8F7-FA4E-A10D-EDB7B89EAA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076A2AC-E12E-5046-BA8F-1EB28C9709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D5EF7A4-8F7F-9A4C-B0DC-BA7D36B3B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9C6A3-5ACA-894C-BC2B-DDA653E908C5}" type="datetimeFigureOut">
              <a:t>2/19/2024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A713A43-798A-FE46-978D-56D88209D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D3D5235-DB3B-1F48-A164-5B128A4D3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48C3C-852F-7043-A241-B8C96CF27369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8192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B0C74D-0096-AA4C-8028-0267F4E8B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3D17E03-CD09-A64E-9F3F-0DAFCCD514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A6CD215-C2C1-D546-81A5-25985A2A2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9C6A3-5ACA-894C-BC2B-DDA653E908C5}" type="datetimeFigureOut">
              <a:t>2/19/2024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E726A17-C9D7-BA4D-968A-4A99BA65F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5B79FBA-E1C0-514F-ACDD-9C6A4E2C7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48C3C-852F-7043-A241-B8C96CF27369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7669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743AFDD-29E7-8643-8476-E25404739E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FCEBF0D-0446-A340-954F-A8D6A2991A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F4F9F13-CB7B-7F4B-BF13-8068E6718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9C6A3-5ACA-894C-BC2B-DDA653E908C5}" type="datetimeFigureOut">
              <a:t>2/19/2024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8F32ADC-6030-3A4A-B22D-5A04A85B9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0F85097-D0E5-DD4F-BA07-1F435F9D1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48C3C-852F-7043-A241-B8C96CF27369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0925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01B8FA-578A-A242-8EE7-55C0B9F4A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B5326FE-6773-B448-B00D-F021D9638C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3292499-84A9-3141-8135-801649F6B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9C6A3-5ACA-894C-BC2B-DDA653E908C5}" type="datetimeFigureOut">
              <a:t>2/19/2024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09BCA8C-D36C-9446-A373-9E72D444A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AFFCFAD-768E-6146-87D2-1623619FC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48C3C-852F-7043-A241-B8C96CF27369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5502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26A199-D03E-2047-A4B6-255C89090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CACB9B4-CA95-D04C-BACF-5C0C35C9E3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7067F86-F05C-244E-91E3-B67DB6506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9C6A3-5ACA-894C-BC2B-DDA653E908C5}" type="datetimeFigureOut">
              <a:t>2/19/2024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4996C27-F209-AB40-89D6-DE4C86FB2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3EFCEF0-BE0D-044F-9A3F-62474FAB2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48C3C-852F-7043-A241-B8C96CF27369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657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6E49ED-0DD5-7643-9D14-9FE12B09F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D5FD2EA-0E9B-1348-A5B3-DA432B5FC3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D908144-4104-6743-A68D-0607171D4E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F338FC9-152A-2C42-A09D-A6D700E6D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9C6A3-5ACA-894C-BC2B-DDA653E908C5}" type="datetimeFigureOut">
              <a:t>2/19/2024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745E897-02B6-014A-BB3C-24FA8D022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01A79F2-9B6C-5A43-8363-A7804151B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48C3C-852F-7043-A241-B8C96CF27369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2325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5D5391-5E55-5843-A936-1E900C3DC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11442BE-B1CD-0642-BF08-EFDCD09787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1DD4D5F-E510-234D-9C81-585CC99A3E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579D0CD-C4C7-9541-88AE-3723C61F15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D7DCE68-74A4-8847-9146-F057198037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203DB68-1CEB-E64D-96C7-DD44B8CF9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9C6A3-5ACA-894C-BC2B-DDA653E908C5}" type="datetimeFigureOut">
              <a:t>2/19/2024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B134CB0-4AC5-564C-9B12-7383278CF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0316722-F718-4B43-8DFD-AFA399FE4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48C3C-852F-7043-A241-B8C96CF27369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8494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0D1384-1120-464B-8205-51A0C87D6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AF97524-2ECC-1841-BA07-59DBACE5A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9C6A3-5ACA-894C-BC2B-DDA653E908C5}" type="datetimeFigureOut">
              <a:t>2/19/2024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FC1EB7A-71AA-054A-B3E0-24DB29B92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F343521-721A-CB41-B473-14732CE3C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48C3C-852F-7043-A241-B8C96CF27369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4678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171709D-DED6-244D-B37F-41DABBF45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9C6A3-5ACA-894C-BC2B-DDA653E908C5}" type="datetimeFigureOut">
              <a:t>2/19/2024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E67CAD5-58A8-5841-8DE9-22F842A4D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CE41437-59F4-564B-9A6B-80B7F5F99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48C3C-852F-7043-A241-B8C96CF27369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0880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5623AD-AA2D-8048-9409-8B705EBD2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347D657-4B03-BA46-BDDD-38C0544C75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54A8A80-3896-D644-8584-7FE7CFA744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2B6DD1B-31D7-BB49-A312-4214691AC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9C6A3-5ACA-894C-BC2B-DDA653E908C5}" type="datetimeFigureOut">
              <a:t>2/19/2024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5F80857-0A23-8A40-8A4D-EA5978B08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2DD9C4D-7754-7146-B0D0-3858CD74F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48C3C-852F-7043-A241-B8C96CF27369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1950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52115A-BE46-074D-BCC4-21F8EA33B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B4E4000-144C-2144-B0D7-7247FB1831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9E7EFC3-8220-E441-8383-C573E26EB6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167844B-910E-4840-B5AD-08AB12E63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9C6A3-5ACA-894C-BC2B-DDA653E908C5}" type="datetimeFigureOut">
              <a:t>2/19/2024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C3A2D46-0FCD-E54F-9274-5F15DE150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9EC4A63-68AA-E14C-8128-53BDFEF5E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48C3C-852F-7043-A241-B8C96CF27369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2867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34DD830-D9FF-5242-9E55-B9E839498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F365103-6239-4748-AD0E-D170FC242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1CAD092-61FF-F04F-B595-F5CE9636F1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D9C6A3-5ACA-894C-BC2B-DDA653E908C5}" type="datetimeFigureOut">
              <a:t>2/19/2024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CE789EA-A89A-DB4A-8268-88737F8F6A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0617028-A8DD-DE4E-8AB0-24034BC11E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448C3C-852F-7043-A241-B8C96CF27369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6099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au 5">
            <a:extLst>
              <a:ext uri="{FF2B5EF4-FFF2-40B4-BE49-F238E27FC236}">
                <a16:creationId xmlns:a16="http://schemas.microsoft.com/office/drawing/2014/main" id="{5408D590-5FDC-0540-8282-8B351AA3B0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9267330"/>
              </p:ext>
            </p:extLst>
          </p:nvPr>
        </p:nvGraphicFramePr>
        <p:xfrm>
          <a:off x="2032000" y="719666"/>
          <a:ext cx="8127999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50327346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7429660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219809102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fr-FR"/>
                        <a:t>Mardi 5 mars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0706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8h – 8h45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Accueil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3594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8h45 – 9h15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Session d’ouverture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Amphis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70476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9h15 – 10h30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Plénière Carola Doer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Amphis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3208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10h30 – 11h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Pause café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Hall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8404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11h – 12h20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Sessions Parallèles #1 (4)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0218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12h – 14h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Pause déjeuner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Restaurant Universitaire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00168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14h – 16h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/>
                        <a:t>Prix Etudiant I (4)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9167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14h – 16h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/>
                        <a:t>Sessions Parallèles #2 (6)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7350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16h30 – 18h30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/>
                        <a:t>Sessions Parallèles #3 (3-6)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2418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16h – 16h30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Pause café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Hall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4377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16h30 – 18h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/>
                        <a:t>Prix Etudiant II (3)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9190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trike="sngStrike"/>
                        <a:t>17h10 – 18h30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trike="sngStrike"/>
                        <a:t>Sessions Parallèles #4 (4)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59945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101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au 5">
            <a:extLst>
              <a:ext uri="{FF2B5EF4-FFF2-40B4-BE49-F238E27FC236}">
                <a16:creationId xmlns:a16="http://schemas.microsoft.com/office/drawing/2014/main" id="{5408D590-5FDC-0540-8282-8B351AA3B0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0748385"/>
              </p:ext>
            </p:extLst>
          </p:nvPr>
        </p:nvGraphicFramePr>
        <p:xfrm>
          <a:off x="2032000" y="719666"/>
          <a:ext cx="8127999" cy="48209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50327346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7429660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219809102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fr-FR"/>
                        <a:t>Mercredi 6 mars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0706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9h – 10h15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Plénière Nadia Brauner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Amphis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3594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10h15 – 10h45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Pause café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Hall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70476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10h45 – 12h05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Sessions Parallèles #5 (4)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3208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12h – 14h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Pause déjeuner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Restaurant Universitaire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8404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14h – 14h30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AG GdR 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Amphi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0218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14h45 – 15h45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Tutoriels 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Petit Amphi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00168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14h45 – 15h45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Tutoriels II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Petit Amphi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2418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14h45 – 15h45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Prix Master (3)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1143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16h05 – 16h45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Prix Master (2)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52562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14h45 – 15h45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Sponsors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Petit Amphi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4377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15h45 – 16h05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/>
                        <a:t>Pause café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Hall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5994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17h – 18h30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AG de la ROADEF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Amphis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58137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520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au 5">
            <a:extLst>
              <a:ext uri="{FF2B5EF4-FFF2-40B4-BE49-F238E27FC236}">
                <a16:creationId xmlns:a16="http://schemas.microsoft.com/office/drawing/2014/main" id="{5408D590-5FDC-0540-8282-8B351AA3B0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0598875"/>
              </p:ext>
            </p:extLst>
          </p:nvPr>
        </p:nvGraphicFramePr>
        <p:xfrm>
          <a:off x="2184400" y="1298786"/>
          <a:ext cx="7823199" cy="33375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404533">
                  <a:extLst>
                    <a:ext uri="{9D8B030D-6E8A-4147-A177-3AD203B41FA5}">
                      <a16:colId xmlns:a16="http://schemas.microsoft.com/office/drawing/2014/main" val="150327346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7429660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219809102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fr-FR"/>
                        <a:t>Jeudi 7 mars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0706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9h – 10h15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Plénière Sébastien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Amphis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3594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10h15 – 10h45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Pause café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Hall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70476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10h45 – 12h20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Sessions Parallèles #6 (4)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3208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12h – 14h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Pause déjeuner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Restaurant Universitaire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8404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14h – 15h40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Sessions Parallèles #7 (5)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0218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15h50 – 16h10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Pause café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Hall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2418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16h10 – 17h30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/>
                        <a:t>Sessions Parallèles #8 (4)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4377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18h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/>
                        <a:t>Départ repas de Gala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59945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362365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2386</TotalTime>
  <Words>250</Words>
  <Application>Microsoft Office PowerPoint</Application>
  <PresentationFormat>Widescreen</PresentationFormat>
  <Paragraphs>85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Thème Office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Microsoft Office User</dc:creator>
  <cp:lastModifiedBy>Haithem st</cp:lastModifiedBy>
  <cp:revision>6</cp:revision>
  <dcterms:created xsi:type="dcterms:W3CDTF">2024-01-15T10:37:38Z</dcterms:created>
  <dcterms:modified xsi:type="dcterms:W3CDTF">2024-02-19T14:44:10Z</dcterms:modified>
</cp:coreProperties>
</file>