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CFF"/>
    <a:srgbClr val="B3D9FF"/>
    <a:srgbClr val="89C4FF"/>
    <a:srgbClr val="E7F5FF"/>
    <a:srgbClr val="F5FAFF"/>
    <a:srgbClr val="EBF5FF"/>
    <a:srgbClr val="D9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98003-7CA2-2C24-AEE0-69945852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6C830A-7158-CCCF-788F-9FCE2E527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01A58-1C92-45A4-D5E1-E06715A3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CC6219-34B5-E476-C184-792DB0EF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1E671-7D0F-91E3-AD4D-B04248BE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72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231C2-55F6-BB0A-8BBB-864AD387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CC1A79-C739-F25E-4E6E-D95BF560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0BA05-C008-95EF-C95C-6D1CDCD2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E806A-7827-5416-FB6D-746C6078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DC047-39AF-7738-1694-3908CCD4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9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0CB2D6-5D33-856D-15E5-1DBB5FA35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496900-F302-4AED-F0A4-EF53C5B7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DE5AB-71D5-4172-DDD1-ABD1C6E9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A344A-80AE-69D1-0E4B-3391A7C5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4C47A-1167-4028-27B4-184FD832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18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0B571-D241-D4F7-23B9-3042F0B6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7C1D68-C92F-D9FC-7D16-7532810A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6A9F1-C47B-4774-43FB-93DE9566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384000-46B7-79F2-FDA2-BB935007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BF36B6-AC4B-91FB-6C70-0D35560D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0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88809-BFE7-FCCB-8A2B-74AD15BD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444DD6-1F99-856A-F7EF-C3C4FA7C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A6766-5C9A-811F-2E1F-EB3BA4BC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89E55-33F7-7E4F-F941-449A5627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8A806-C317-FF65-7035-D79DE736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95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82647-ADBE-A8A3-273E-099442C8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A4AAFE-5735-8470-1C01-85E37AF34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8D831C-45D9-9D79-975A-F741E8BB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E8420-260A-7B2C-26C4-15166C51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F94614-F3B3-6D2D-E131-3A02C7B9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104A5D-22A1-A21C-5BE5-26BBE6E2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53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9A3A2-6F9F-D30D-731A-C6430458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F175B6-4519-F7D0-2BB0-07092C3F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111A80-201C-5DE7-DDB4-6102F01C3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D8BE85-D8D7-B40E-2D86-966552E5E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CC215FF-C51F-262D-E85E-5E30E3428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49D1CB-E9F6-822D-4E76-17A92782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716982-174D-8985-59E6-7E3CD465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04B399-384D-B467-5DB4-08019F07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1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3BF53-E266-D79C-8DC1-599450BF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81490A-4A3A-FAAD-1E72-0ACD4CD0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2EB2E2-8F77-1E29-19DD-EFAC0FAA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B6FA50-6FD7-0225-992C-77D31F9A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1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79F9F4-49EE-177F-349A-FCFDF66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0EB7D9-4F50-85A3-BAFB-B3B12554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9A03FE-4D02-99A8-03EC-888B96E3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8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785EC-773B-3300-A708-F2C5A9A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ED6582-DC15-763B-493F-24875D88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D11BAE-3131-9641-BCBA-421FF4F5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86B36A-51EE-57DC-339C-2FFCEBCD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F7452-54BB-279A-5F6E-D156C6B0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3EAD5-A111-488B-0860-5026938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8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62BEF-89C8-7352-85A3-8947C34B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7DCA57-0681-DA62-EC4C-7D1BC4CCF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BD5D73-BC18-3403-425D-F529A754E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5CA5C2-7B45-488A-4500-929C40AC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75CA4-2C9F-A821-159F-1141B3BE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7342D-ED68-6232-D55B-85838391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5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630DEA-201C-21B2-D5A1-3DD57278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BBF123-A88C-4A8A-7714-8A39ADF77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C57119-CE08-942A-62F8-8909A3E6A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4D00-280F-449B-8C9D-4EED91A031D4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A98D9-0448-BE00-4453-9F5B10E2B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71FB45-79D2-47EB-B544-D5000007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E2E7-AF83-4914-9A12-9D5049DB2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74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9.jpeg"/><Relationship Id="rId4" Type="http://schemas.openxmlformats.org/officeDocument/2006/relationships/image" Target="../media/image2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6E726E0-0879-FD8A-8C1C-CFA0FB841F5B}"/>
              </a:ext>
            </a:extLst>
          </p:cNvPr>
          <p:cNvCxnSpPr>
            <a:cxnSpLocks/>
          </p:cNvCxnSpPr>
          <p:nvPr/>
        </p:nvCxnSpPr>
        <p:spPr>
          <a:xfrm flipH="1">
            <a:off x="1910569" y="3212529"/>
            <a:ext cx="8624998" cy="36584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985B4F8-C43B-C317-4DBA-29F5BD2A6BDA}"/>
              </a:ext>
            </a:extLst>
          </p:cNvPr>
          <p:cNvSpPr/>
          <p:nvPr/>
        </p:nvSpPr>
        <p:spPr>
          <a:xfrm>
            <a:off x="11088839" y="4727239"/>
            <a:ext cx="641778" cy="68048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80E0C99-8E21-9E3C-DB1D-0FEE396FE92D}"/>
              </a:ext>
            </a:extLst>
          </p:cNvPr>
          <p:cNvSpPr/>
          <p:nvPr/>
        </p:nvSpPr>
        <p:spPr>
          <a:xfrm>
            <a:off x="10554258" y="3595868"/>
            <a:ext cx="1163337" cy="6629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E2249C-24A9-D3A1-293F-A4915291A6BF}"/>
              </a:ext>
            </a:extLst>
          </p:cNvPr>
          <p:cNvSpPr/>
          <p:nvPr/>
        </p:nvSpPr>
        <p:spPr>
          <a:xfrm>
            <a:off x="1875918" y="3583579"/>
            <a:ext cx="8707242" cy="6804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CD6017-38EA-907E-E3EB-7BE641847F63}"/>
              </a:ext>
            </a:extLst>
          </p:cNvPr>
          <p:cNvSpPr/>
          <p:nvPr/>
        </p:nvSpPr>
        <p:spPr>
          <a:xfrm>
            <a:off x="1828324" y="1476001"/>
            <a:ext cx="7123768" cy="6804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93CDC01-CB7A-1A5F-8E4A-1748F0F81BA2}"/>
              </a:ext>
            </a:extLst>
          </p:cNvPr>
          <p:cNvSpPr/>
          <p:nvPr/>
        </p:nvSpPr>
        <p:spPr>
          <a:xfrm>
            <a:off x="1828324" y="2569604"/>
            <a:ext cx="8662637" cy="6804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1FDEC0C-AACA-C0E0-AC5D-C114912A64AB}"/>
              </a:ext>
            </a:extLst>
          </p:cNvPr>
          <p:cNvSpPr/>
          <p:nvPr/>
        </p:nvSpPr>
        <p:spPr>
          <a:xfrm>
            <a:off x="10446571" y="2567939"/>
            <a:ext cx="1226633" cy="6746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C40BDEC-40CA-A62F-E280-06EE8BF1C05A}"/>
              </a:ext>
            </a:extLst>
          </p:cNvPr>
          <p:cNvSpPr/>
          <p:nvPr/>
        </p:nvSpPr>
        <p:spPr>
          <a:xfrm>
            <a:off x="8933321" y="1496755"/>
            <a:ext cx="276550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83B70D-79B7-930A-371F-1D0D3C019484}"/>
              </a:ext>
            </a:extLst>
          </p:cNvPr>
          <p:cNvSpPr txBox="1"/>
          <p:nvPr/>
        </p:nvSpPr>
        <p:spPr>
          <a:xfrm>
            <a:off x="345212" y="16592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137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409B70-17DF-5C48-FB40-8A4C2CCABC9A}"/>
              </a:ext>
            </a:extLst>
          </p:cNvPr>
          <p:cNvSpPr txBox="1"/>
          <p:nvPr/>
        </p:nvSpPr>
        <p:spPr>
          <a:xfrm>
            <a:off x="8326603" y="149675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太陽系誕生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2D048BE-4CBB-434E-F70E-02C2FF4C17C4}"/>
              </a:ext>
            </a:extLst>
          </p:cNvPr>
          <p:cNvCxnSpPr>
            <a:cxnSpLocks/>
          </p:cNvCxnSpPr>
          <p:nvPr/>
        </p:nvCxnSpPr>
        <p:spPr>
          <a:xfrm flipH="1">
            <a:off x="1765527" y="2156485"/>
            <a:ext cx="7186567" cy="42017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50FE46A-9334-AC82-6EA9-27073D7625D5}"/>
              </a:ext>
            </a:extLst>
          </p:cNvPr>
          <p:cNvCxnSpPr>
            <a:cxnSpLocks/>
          </p:cNvCxnSpPr>
          <p:nvPr/>
        </p:nvCxnSpPr>
        <p:spPr>
          <a:xfrm>
            <a:off x="11709973" y="2101780"/>
            <a:ext cx="0" cy="46616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9A698A-85DF-B92A-5C96-B7536E9292C8}"/>
              </a:ext>
            </a:extLst>
          </p:cNvPr>
          <p:cNvSpPr txBox="1"/>
          <p:nvPr/>
        </p:nvSpPr>
        <p:spPr>
          <a:xfrm>
            <a:off x="4046830" y="2533252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生命誕生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CEB145-4EA5-0970-4BC9-CFCC1901D32E}"/>
              </a:ext>
            </a:extLst>
          </p:cNvPr>
          <p:cNvSpPr txBox="1"/>
          <p:nvPr/>
        </p:nvSpPr>
        <p:spPr>
          <a:xfrm>
            <a:off x="9208540" y="2209583"/>
            <a:ext cx="250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カンブリア紀、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三葉虫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0A77C8B-C5D3-1CFF-35E9-58FF0AC1E63B}"/>
              </a:ext>
            </a:extLst>
          </p:cNvPr>
          <p:cNvSpPr txBox="1"/>
          <p:nvPr/>
        </p:nvSpPr>
        <p:spPr>
          <a:xfrm flipH="1">
            <a:off x="2545943" y="3661127"/>
            <a:ext cx="67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脊椎動物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769AFF-DDDB-B4E6-11D0-D55FA57117B9}"/>
              </a:ext>
            </a:extLst>
          </p:cNvPr>
          <p:cNvSpPr txBox="1"/>
          <p:nvPr/>
        </p:nvSpPr>
        <p:spPr>
          <a:xfrm flipH="1">
            <a:off x="5172540" y="3612523"/>
            <a:ext cx="124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両生類、爬虫類、昆虫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DC6187-1F8F-8070-D783-0000DE541521}"/>
              </a:ext>
            </a:extLst>
          </p:cNvPr>
          <p:cNvSpPr txBox="1"/>
          <p:nvPr/>
        </p:nvSpPr>
        <p:spPr>
          <a:xfrm flipH="1">
            <a:off x="7480843" y="3615867"/>
            <a:ext cx="219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2.5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億年前～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　恐竜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D66B8F-1500-C389-E7B0-68343009AB9D}"/>
              </a:ext>
            </a:extLst>
          </p:cNvPr>
          <p:cNvSpPr txBox="1"/>
          <p:nvPr/>
        </p:nvSpPr>
        <p:spPr>
          <a:xfrm flipH="1">
            <a:off x="1748288" y="3516953"/>
            <a:ext cx="95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植物、動物の上陸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DB71ED1-079B-EF54-135A-676D1F1DB838}"/>
              </a:ext>
            </a:extLst>
          </p:cNvPr>
          <p:cNvSpPr/>
          <p:nvPr/>
        </p:nvSpPr>
        <p:spPr>
          <a:xfrm>
            <a:off x="1857125" y="4719901"/>
            <a:ext cx="9202763" cy="6804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FE6BA8-0AD1-5653-18B7-6C9B2FEA3A7D}"/>
              </a:ext>
            </a:extLst>
          </p:cNvPr>
          <p:cNvSpPr txBox="1"/>
          <p:nvPr/>
        </p:nvSpPr>
        <p:spPr>
          <a:xfrm>
            <a:off x="338222" y="2720598"/>
            <a:ext cx="137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F922D6-37C8-CCBE-F99E-01A81879AED3}"/>
              </a:ext>
            </a:extLst>
          </p:cNvPr>
          <p:cNvSpPr txBox="1"/>
          <p:nvPr/>
        </p:nvSpPr>
        <p:spPr>
          <a:xfrm>
            <a:off x="525493" y="3769460"/>
            <a:ext cx="1112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7C76CD9-73FA-984E-B588-9FC1F3E1A0C7}"/>
              </a:ext>
            </a:extLst>
          </p:cNvPr>
          <p:cNvSpPr txBox="1"/>
          <p:nvPr/>
        </p:nvSpPr>
        <p:spPr>
          <a:xfrm>
            <a:off x="243338" y="4859661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234DBE0-AB18-C28F-0189-D5DA1CC298DD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765527" y="4244874"/>
            <a:ext cx="8740363" cy="40812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D563622-815E-A8EB-D99F-4A79B8CA55F0}"/>
              </a:ext>
            </a:extLst>
          </p:cNvPr>
          <p:cNvCxnSpPr>
            <a:cxnSpLocks/>
          </p:cNvCxnSpPr>
          <p:nvPr/>
        </p:nvCxnSpPr>
        <p:spPr>
          <a:xfrm flipH="1">
            <a:off x="11698822" y="3219320"/>
            <a:ext cx="11151" cy="38950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64953A7-09B5-4438-0C43-8890EB0B196C}"/>
              </a:ext>
            </a:extLst>
          </p:cNvPr>
          <p:cNvCxnSpPr>
            <a:cxnSpLocks/>
          </p:cNvCxnSpPr>
          <p:nvPr/>
        </p:nvCxnSpPr>
        <p:spPr>
          <a:xfrm>
            <a:off x="11698822" y="4258854"/>
            <a:ext cx="0" cy="40955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C510CA-7889-5C9C-B88B-0F589F0159BE}"/>
              </a:ext>
            </a:extLst>
          </p:cNvPr>
          <p:cNvSpPr txBox="1"/>
          <p:nvPr/>
        </p:nvSpPr>
        <p:spPr>
          <a:xfrm>
            <a:off x="10611632" y="4767328"/>
            <a:ext cx="147567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アウストラロピテクス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9A8064-CF81-F8AC-952C-C0ADB27D525F}"/>
              </a:ext>
            </a:extLst>
          </p:cNvPr>
          <p:cNvSpPr txBox="1"/>
          <p:nvPr/>
        </p:nvSpPr>
        <p:spPr>
          <a:xfrm>
            <a:off x="3607934" y="48828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哺乳類の進化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40F604-E477-1703-B139-F4CF8AB6845F}"/>
              </a:ext>
            </a:extLst>
          </p:cNvPr>
          <p:cNvSpPr txBox="1"/>
          <p:nvPr/>
        </p:nvSpPr>
        <p:spPr>
          <a:xfrm>
            <a:off x="6052438" y="48596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大型類人猿の進化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CD8EC9-B779-1145-F515-E93F5D264F07}"/>
              </a:ext>
            </a:extLst>
          </p:cNvPr>
          <p:cNvSpPr txBox="1"/>
          <p:nvPr/>
        </p:nvSpPr>
        <p:spPr>
          <a:xfrm>
            <a:off x="1765527" y="165120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ビッグバン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CF5A38F-4A2E-2825-1F28-857C93E2FC60}"/>
              </a:ext>
            </a:extLst>
          </p:cNvPr>
          <p:cNvSpPr txBox="1"/>
          <p:nvPr/>
        </p:nvSpPr>
        <p:spPr>
          <a:xfrm>
            <a:off x="9951892" y="3875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恐竜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絶滅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40E06D5-02EF-C3D9-522E-F9155F365A34}"/>
              </a:ext>
            </a:extLst>
          </p:cNvPr>
          <p:cNvSpPr txBox="1"/>
          <p:nvPr/>
        </p:nvSpPr>
        <p:spPr>
          <a:xfrm>
            <a:off x="9636092" y="2875693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目の誕生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783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AFFC74-EA9B-9A64-4F4E-22CD1D8065E7}"/>
              </a:ext>
            </a:extLst>
          </p:cNvPr>
          <p:cNvSpPr/>
          <p:nvPr/>
        </p:nvSpPr>
        <p:spPr>
          <a:xfrm>
            <a:off x="10856279" y="3255278"/>
            <a:ext cx="641778" cy="680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437BAE7-DBC6-3880-F1DB-3DEF53F80F10}"/>
              </a:ext>
            </a:extLst>
          </p:cNvPr>
          <p:cNvSpPr/>
          <p:nvPr/>
        </p:nvSpPr>
        <p:spPr>
          <a:xfrm>
            <a:off x="10310920" y="2123907"/>
            <a:ext cx="1163337" cy="6629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C3C8C9-AA54-FEEA-264E-B06FE541916B}"/>
              </a:ext>
            </a:extLst>
          </p:cNvPr>
          <p:cNvSpPr/>
          <p:nvPr/>
        </p:nvSpPr>
        <p:spPr>
          <a:xfrm>
            <a:off x="1598706" y="2112244"/>
            <a:ext cx="8707242" cy="6804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1BAABD-87C1-C3EA-C28C-7AC97BD8434A}"/>
              </a:ext>
            </a:extLst>
          </p:cNvPr>
          <p:cNvSpPr/>
          <p:nvPr/>
        </p:nvSpPr>
        <p:spPr>
          <a:xfrm>
            <a:off x="1584986" y="1097643"/>
            <a:ext cx="8662637" cy="6804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7E3A4B7-3FFA-DC8D-465C-807986D751AC}"/>
              </a:ext>
            </a:extLst>
          </p:cNvPr>
          <p:cNvSpPr/>
          <p:nvPr/>
        </p:nvSpPr>
        <p:spPr>
          <a:xfrm>
            <a:off x="10247624" y="1095979"/>
            <a:ext cx="1226633" cy="6746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A21550-D3A7-ECF2-C2B7-B6CAD6E19D7A}"/>
              </a:ext>
            </a:extLst>
          </p:cNvPr>
          <p:cNvSpPr txBox="1"/>
          <p:nvPr/>
        </p:nvSpPr>
        <p:spPr>
          <a:xfrm>
            <a:off x="3702584" y="1101028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生命誕生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769CE1-8E21-B9BB-339E-1F57F447538A}"/>
              </a:ext>
            </a:extLst>
          </p:cNvPr>
          <p:cNvSpPr txBox="1"/>
          <p:nvPr/>
        </p:nvSpPr>
        <p:spPr>
          <a:xfrm>
            <a:off x="9450027" y="984566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カンブリア紀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三葉虫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0650A91-1088-5793-68D0-4E5AD05A0610}"/>
              </a:ext>
            </a:extLst>
          </p:cNvPr>
          <p:cNvCxnSpPr>
            <a:cxnSpLocks/>
          </p:cNvCxnSpPr>
          <p:nvPr/>
        </p:nvCxnSpPr>
        <p:spPr>
          <a:xfrm flipH="1">
            <a:off x="1667231" y="1772292"/>
            <a:ext cx="8485827" cy="33411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EF0B295-410A-CB80-A5BA-0BBF8F42DB22}"/>
              </a:ext>
            </a:extLst>
          </p:cNvPr>
          <p:cNvSpPr txBox="1"/>
          <p:nvPr/>
        </p:nvSpPr>
        <p:spPr>
          <a:xfrm flipH="1">
            <a:off x="2302605" y="2189166"/>
            <a:ext cx="67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脊椎動物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3FEF38-3359-A0DF-040B-9C7FA5BDD839}"/>
              </a:ext>
            </a:extLst>
          </p:cNvPr>
          <p:cNvSpPr txBox="1"/>
          <p:nvPr/>
        </p:nvSpPr>
        <p:spPr>
          <a:xfrm flipH="1">
            <a:off x="4929202" y="2140562"/>
            <a:ext cx="124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両生類、爬虫類、昆虫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E8EA30-55EC-779C-8C2C-CBC0CB6F353C}"/>
              </a:ext>
            </a:extLst>
          </p:cNvPr>
          <p:cNvSpPr txBox="1"/>
          <p:nvPr/>
        </p:nvSpPr>
        <p:spPr>
          <a:xfrm flipH="1">
            <a:off x="7237505" y="2143906"/>
            <a:ext cx="219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2.5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億年前～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　恐竜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F154720-049C-290F-4B62-20CFE579C09A}"/>
              </a:ext>
            </a:extLst>
          </p:cNvPr>
          <p:cNvSpPr txBox="1"/>
          <p:nvPr/>
        </p:nvSpPr>
        <p:spPr>
          <a:xfrm flipH="1">
            <a:off x="1504950" y="2044992"/>
            <a:ext cx="95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植物、動物の上陸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C4624B6-FEBB-DE5A-250D-648CDD3B32CB}"/>
              </a:ext>
            </a:extLst>
          </p:cNvPr>
          <p:cNvSpPr/>
          <p:nvPr/>
        </p:nvSpPr>
        <p:spPr>
          <a:xfrm>
            <a:off x="1613787" y="3247940"/>
            <a:ext cx="9202763" cy="6804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B6A5592-A46B-2176-4FE7-E021E0E8ED50}"/>
              </a:ext>
            </a:extLst>
          </p:cNvPr>
          <p:cNvSpPr txBox="1"/>
          <p:nvPr/>
        </p:nvSpPr>
        <p:spPr>
          <a:xfrm>
            <a:off x="94884" y="1248637"/>
            <a:ext cx="137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46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62D530-195E-B857-9498-2BB9AAF0F1D3}"/>
              </a:ext>
            </a:extLst>
          </p:cNvPr>
          <p:cNvSpPr txBox="1"/>
          <p:nvPr/>
        </p:nvSpPr>
        <p:spPr>
          <a:xfrm>
            <a:off x="282155" y="2297499"/>
            <a:ext cx="1112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億年前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EC55A34-4821-F308-B765-24F8AC19BB75}"/>
              </a:ext>
            </a:extLst>
          </p:cNvPr>
          <p:cNvSpPr txBox="1"/>
          <p:nvPr/>
        </p:nvSpPr>
        <p:spPr>
          <a:xfrm>
            <a:off x="0" y="3387700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6550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AD22BA3-63D5-B60D-9602-0DE0874EA961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522189" y="2772913"/>
            <a:ext cx="8740363" cy="40812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52F670F-C199-D33F-92A3-D3257F83A3D8}"/>
              </a:ext>
            </a:extLst>
          </p:cNvPr>
          <p:cNvCxnSpPr>
            <a:cxnSpLocks/>
          </p:cNvCxnSpPr>
          <p:nvPr/>
        </p:nvCxnSpPr>
        <p:spPr>
          <a:xfrm flipH="1">
            <a:off x="11455484" y="1747359"/>
            <a:ext cx="11151" cy="38950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D44D419-EDAC-C0BA-436F-E1C63F76233B}"/>
              </a:ext>
            </a:extLst>
          </p:cNvPr>
          <p:cNvCxnSpPr>
            <a:cxnSpLocks/>
          </p:cNvCxnSpPr>
          <p:nvPr/>
        </p:nvCxnSpPr>
        <p:spPr>
          <a:xfrm>
            <a:off x="11455484" y="2786893"/>
            <a:ext cx="0" cy="40955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3AF2F48-8EDB-4C84-53F4-DA1E1F8F795C}"/>
              </a:ext>
            </a:extLst>
          </p:cNvPr>
          <p:cNvSpPr txBox="1"/>
          <p:nvPr/>
        </p:nvSpPr>
        <p:spPr>
          <a:xfrm>
            <a:off x="10347898" y="3404700"/>
            <a:ext cx="147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アウストラロピテクス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622D4E-420F-4F85-04D0-72C23674EFD4}"/>
              </a:ext>
            </a:extLst>
          </p:cNvPr>
          <p:cNvSpPr txBox="1"/>
          <p:nvPr/>
        </p:nvSpPr>
        <p:spPr>
          <a:xfrm>
            <a:off x="3364596" y="34108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哺乳類の進化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692A57-F43D-56B2-3670-7A798EF883DD}"/>
              </a:ext>
            </a:extLst>
          </p:cNvPr>
          <p:cNvSpPr txBox="1"/>
          <p:nvPr/>
        </p:nvSpPr>
        <p:spPr>
          <a:xfrm>
            <a:off x="5809100" y="33877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大型類人猿の進化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C5C5031-164F-411A-1240-F946C86F6E3B}"/>
              </a:ext>
            </a:extLst>
          </p:cNvPr>
          <p:cNvSpPr txBox="1"/>
          <p:nvPr/>
        </p:nvSpPr>
        <p:spPr>
          <a:xfrm>
            <a:off x="9708554" y="2403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恐竜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絶滅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BCA87BB-39D1-61EB-FA96-BC98ACB0CA46}"/>
              </a:ext>
            </a:extLst>
          </p:cNvPr>
          <p:cNvSpPr/>
          <p:nvPr/>
        </p:nvSpPr>
        <p:spPr>
          <a:xfrm>
            <a:off x="1623004" y="4300968"/>
            <a:ext cx="9269584" cy="680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0F735DB-04B1-0D7B-C8B0-CB455A886606}"/>
              </a:ext>
            </a:extLst>
          </p:cNvPr>
          <p:cNvCxnSpPr>
            <a:cxnSpLocks/>
          </p:cNvCxnSpPr>
          <p:nvPr/>
        </p:nvCxnSpPr>
        <p:spPr>
          <a:xfrm flipH="1">
            <a:off x="1715661" y="3981785"/>
            <a:ext cx="9100889" cy="338803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D4A6B4-A3EF-FBC8-945B-34EDFE1C20ED}"/>
              </a:ext>
            </a:extLst>
          </p:cNvPr>
          <p:cNvSpPr txBox="1"/>
          <p:nvPr/>
        </p:nvSpPr>
        <p:spPr>
          <a:xfrm>
            <a:off x="101874" y="4489760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４００万年前</a:t>
            </a:r>
            <a:endParaRPr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1723CE-7087-8A8E-F98A-A5AFB17E83DD}"/>
              </a:ext>
            </a:extLst>
          </p:cNvPr>
          <p:cNvSpPr txBox="1"/>
          <p:nvPr/>
        </p:nvSpPr>
        <p:spPr>
          <a:xfrm>
            <a:off x="2063981" y="4400764"/>
            <a:ext cx="176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二足歩行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99C10C-F161-6067-1C15-86441473FE6B}"/>
              </a:ext>
            </a:extLst>
          </p:cNvPr>
          <p:cNvSpPr txBox="1"/>
          <p:nvPr/>
        </p:nvSpPr>
        <p:spPr>
          <a:xfrm>
            <a:off x="5266318" y="4375198"/>
            <a:ext cx="96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ホモ・ハピルス、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石器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25DD7C-4672-B648-7CDA-3BF206EBB882}"/>
              </a:ext>
            </a:extLst>
          </p:cNvPr>
          <p:cNvSpPr txBox="1"/>
          <p:nvPr/>
        </p:nvSpPr>
        <p:spPr>
          <a:xfrm>
            <a:off x="6326143" y="4390176"/>
            <a:ext cx="98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ホモ・エレクトス、槍、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火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9C8EF7-1F4C-A152-DE4D-44701A0F7580}"/>
              </a:ext>
            </a:extLst>
          </p:cNvPr>
          <p:cNvSpPr txBox="1"/>
          <p:nvPr/>
        </p:nvSpPr>
        <p:spPr>
          <a:xfrm>
            <a:off x="9503669" y="4419664"/>
            <a:ext cx="129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万年前、ネアンデルタール人、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6AA57E2-836A-6609-A9F7-E82482F4699D}"/>
              </a:ext>
            </a:extLst>
          </p:cNvPr>
          <p:cNvSpPr txBox="1"/>
          <p:nvPr/>
        </p:nvSpPr>
        <p:spPr>
          <a:xfrm>
            <a:off x="5358758" y="5298528"/>
            <a:ext cx="1769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手の発達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D64571C-0F36-70C8-97A6-1A12FB8BC267}"/>
              </a:ext>
            </a:extLst>
          </p:cNvPr>
          <p:cNvCxnSpPr>
            <a:cxnSpLocks/>
          </p:cNvCxnSpPr>
          <p:nvPr/>
        </p:nvCxnSpPr>
        <p:spPr>
          <a:xfrm>
            <a:off x="11498057" y="3935762"/>
            <a:ext cx="0" cy="374318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0C48478-6585-2FA9-8767-51034CB87DDC}"/>
              </a:ext>
            </a:extLst>
          </p:cNvPr>
          <p:cNvSpPr/>
          <p:nvPr/>
        </p:nvSpPr>
        <p:spPr>
          <a:xfrm>
            <a:off x="10892589" y="4300968"/>
            <a:ext cx="581668" cy="704667"/>
          </a:xfrm>
          <a:prstGeom prst="rect">
            <a:avLst/>
          </a:prstGeom>
          <a:solidFill>
            <a:srgbClr val="D9ECFF"/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D7C501E-648C-030A-8CD5-295B35DF8920}"/>
              </a:ext>
            </a:extLst>
          </p:cNvPr>
          <p:cNvSpPr txBox="1"/>
          <p:nvPr/>
        </p:nvSpPr>
        <p:spPr>
          <a:xfrm>
            <a:off x="10712304" y="4403699"/>
            <a:ext cx="122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万年前、ホモ・サピエンス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0E8E46D-03ED-7305-3CB6-269765A423C4}"/>
              </a:ext>
            </a:extLst>
          </p:cNvPr>
          <p:cNvSpPr txBox="1"/>
          <p:nvPr/>
        </p:nvSpPr>
        <p:spPr>
          <a:xfrm>
            <a:off x="9145270" y="5365572"/>
            <a:ext cx="19105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言語・発話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B6ADA8D-8388-F19C-E2DB-143718B17283}"/>
              </a:ext>
            </a:extLst>
          </p:cNvPr>
          <p:cNvSpPr txBox="1"/>
          <p:nvPr/>
        </p:nvSpPr>
        <p:spPr>
          <a:xfrm>
            <a:off x="9287828" y="405251"/>
            <a:ext cx="18320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目の誕生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9" name="Picture 2" descr="C:\Users\ysato.FAREAST\Desktop\bdcam 2012-09-23 10-19-09-191.jpg">
            <a:extLst>
              <a:ext uri="{FF2B5EF4-FFF2-40B4-BE49-F238E27FC236}">
                <a16:creationId xmlns:a16="http://schemas.microsoft.com/office/drawing/2014/main" id="{4F65DB3C-DEC7-8322-126D-AB134F49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53" y="5248448"/>
            <a:ext cx="2398319" cy="81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4310E4AB-14AC-A74A-0983-2A5CCD9D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370" y="5877720"/>
            <a:ext cx="854812" cy="84668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Picture 3" descr="C:\Users\ysato.FAREAST\Desktop\bdcam 2012-09-23 10-33-20-963.jpg">
            <a:extLst>
              <a:ext uri="{FF2B5EF4-FFF2-40B4-BE49-F238E27FC236}">
                <a16:creationId xmlns:a16="http://schemas.microsoft.com/office/drawing/2014/main" id="{8F139C19-E323-A6B5-85F6-7BD52207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140" y="5941170"/>
            <a:ext cx="875343" cy="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円/楕円 16">
            <a:extLst>
              <a:ext uri="{FF2B5EF4-FFF2-40B4-BE49-F238E27FC236}">
                <a16:creationId xmlns:a16="http://schemas.microsoft.com/office/drawing/2014/main" id="{199442C5-D3D3-A64D-0CA6-AFFC9E5D5977}"/>
              </a:ext>
            </a:extLst>
          </p:cNvPr>
          <p:cNvSpPr/>
          <p:nvPr/>
        </p:nvSpPr>
        <p:spPr>
          <a:xfrm>
            <a:off x="10586906" y="6002794"/>
            <a:ext cx="631221" cy="577022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3" name="Picture 2" descr="http://ts4.mm.bing.net/th?id=I.4708994334196315&amp;pid=1.9">
            <a:extLst>
              <a:ext uri="{FF2B5EF4-FFF2-40B4-BE49-F238E27FC236}">
                <a16:creationId xmlns:a16="http://schemas.microsoft.com/office/drawing/2014/main" id="{06D368D5-FC06-79B5-E25F-4698F0FC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429" y="6022303"/>
            <a:ext cx="354388" cy="5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11" descr="https://encrypted-tbn2.gstatic.com/images?q=tbn:ANd9GcSUmjLNDHeCVnouJZzqpOCRErJt43ncdiBqBelgfU2ycRMw2JAoRQ">
            <a:extLst>
              <a:ext uri="{FF2B5EF4-FFF2-40B4-BE49-F238E27FC236}">
                <a16:creationId xmlns:a16="http://schemas.microsoft.com/office/drawing/2014/main" id="{ED5E9722-2BFA-7BE9-4460-8839F7C2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308" y="5565438"/>
            <a:ext cx="1440160" cy="80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4B3D243-1E94-D9F6-E4E9-F8D42D45CB9B}"/>
              </a:ext>
            </a:extLst>
          </p:cNvPr>
          <p:cNvSpPr/>
          <p:nvPr/>
        </p:nvSpPr>
        <p:spPr>
          <a:xfrm>
            <a:off x="1511913" y="2843949"/>
            <a:ext cx="9377070" cy="773312"/>
          </a:xfrm>
          <a:prstGeom prst="rect">
            <a:avLst/>
          </a:prstGeom>
          <a:solidFill>
            <a:srgbClr val="D9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68054EC-5BF8-3191-7D71-290C304944FF}"/>
              </a:ext>
            </a:extLst>
          </p:cNvPr>
          <p:cNvSpPr/>
          <p:nvPr/>
        </p:nvSpPr>
        <p:spPr>
          <a:xfrm>
            <a:off x="10859775" y="2827711"/>
            <a:ext cx="541409" cy="77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5D9C801-37B8-9188-5F8F-F99E49E7098F}"/>
              </a:ext>
            </a:extLst>
          </p:cNvPr>
          <p:cNvSpPr/>
          <p:nvPr/>
        </p:nvSpPr>
        <p:spPr>
          <a:xfrm>
            <a:off x="10819517" y="1679550"/>
            <a:ext cx="581668" cy="669976"/>
          </a:xfrm>
          <a:prstGeom prst="rect">
            <a:avLst/>
          </a:prstGeom>
          <a:solidFill>
            <a:srgbClr val="D9EC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BCA87BB-39D1-61EB-FA96-BC98ACB0CA46}"/>
              </a:ext>
            </a:extLst>
          </p:cNvPr>
          <p:cNvSpPr/>
          <p:nvPr/>
        </p:nvSpPr>
        <p:spPr>
          <a:xfrm>
            <a:off x="1511913" y="1669042"/>
            <a:ext cx="9307604" cy="680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14300">
              <a:prstClr val="black"/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6D4A6B4-A3EF-FBC8-945B-34EDFE1C20ED}"/>
              </a:ext>
            </a:extLst>
          </p:cNvPr>
          <p:cNvSpPr txBox="1"/>
          <p:nvPr/>
        </p:nvSpPr>
        <p:spPr>
          <a:xfrm>
            <a:off x="0" y="1824618"/>
            <a:ext cx="1613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４００万年前</a:t>
            </a:r>
            <a:endParaRPr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91723CE-7087-8A8E-F98A-A5AFB17E83DD}"/>
              </a:ext>
            </a:extLst>
          </p:cNvPr>
          <p:cNvSpPr txBox="1"/>
          <p:nvPr/>
        </p:nvSpPr>
        <p:spPr>
          <a:xfrm>
            <a:off x="1962107" y="1735622"/>
            <a:ext cx="176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二足歩行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E99C10C-F161-6067-1C15-86441473FE6B}"/>
              </a:ext>
            </a:extLst>
          </p:cNvPr>
          <p:cNvSpPr txBox="1"/>
          <p:nvPr/>
        </p:nvSpPr>
        <p:spPr>
          <a:xfrm>
            <a:off x="5164444" y="1710056"/>
            <a:ext cx="96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ホモ・ハピルス、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石器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25DD7C-4672-B648-7CDA-3BF206EBB882}"/>
              </a:ext>
            </a:extLst>
          </p:cNvPr>
          <p:cNvSpPr txBox="1"/>
          <p:nvPr/>
        </p:nvSpPr>
        <p:spPr>
          <a:xfrm>
            <a:off x="6224269" y="1725034"/>
            <a:ext cx="981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ホモ・エレクトス、槍、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火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9C8EF7-1F4C-A152-DE4D-44701A0F7580}"/>
              </a:ext>
            </a:extLst>
          </p:cNvPr>
          <p:cNvSpPr txBox="1"/>
          <p:nvPr/>
        </p:nvSpPr>
        <p:spPr>
          <a:xfrm>
            <a:off x="9443570" y="1633112"/>
            <a:ext cx="114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35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万年前、ネアンデルタール人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6AA57E2-836A-6609-A9F7-E82482F4699D}"/>
              </a:ext>
            </a:extLst>
          </p:cNvPr>
          <p:cNvSpPr txBox="1"/>
          <p:nvPr/>
        </p:nvSpPr>
        <p:spPr>
          <a:xfrm>
            <a:off x="5280720" y="1143466"/>
            <a:ext cx="1769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手の発達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D7C501E-648C-030A-8CD5-295B35DF8920}"/>
              </a:ext>
            </a:extLst>
          </p:cNvPr>
          <p:cNvSpPr txBox="1"/>
          <p:nvPr/>
        </p:nvSpPr>
        <p:spPr>
          <a:xfrm>
            <a:off x="10610430" y="1738557"/>
            <a:ext cx="122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万年前、ホモ・サピエンス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963F2C-0345-0232-11B0-CFB7A5C9B439}"/>
              </a:ext>
            </a:extLst>
          </p:cNvPr>
          <p:cNvSpPr txBox="1"/>
          <p:nvPr/>
        </p:nvSpPr>
        <p:spPr>
          <a:xfrm>
            <a:off x="193524" y="317585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214FD83-43F0-AF5A-D940-38B7F6D9B3C1}"/>
              </a:ext>
            </a:extLst>
          </p:cNvPr>
          <p:cNvCxnSpPr>
            <a:cxnSpLocks/>
          </p:cNvCxnSpPr>
          <p:nvPr/>
        </p:nvCxnSpPr>
        <p:spPr>
          <a:xfrm flipH="1">
            <a:off x="1511912" y="2334994"/>
            <a:ext cx="9268685" cy="519757"/>
          </a:xfrm>
          <a:prstGeom prst="line">
            <a:avLst/>
          </a:prstGeom>
          <a:ln>
            <a:solidFill>
              <a:srgbClr val="B3D9FF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5C02AFF-0F93-2FF3-5A90-A8AE81562ED1}"/>
              </a:ext>
            </a:extLst>
          </p:cNvPr>
          <p:cNvCxnSpPr>
            <a:cxnSpLocks/>
          </p:cNvCxnSpPr>
          <p:nvPr/>
        </p:nvCxnSpPr>
        <p:spPr>
          <a:xfrm>
            <a:off x="11401185" y="2258842"/>
            <a:ext cx="0" cy="1147855"/>
          </a:xfrm>
          <a:prstGeom prst="line">
            <a:avLst/>
          </a:prstGeom>
          <a:ln>
            <a:solidFill>
              <a:srgbClr val="B3D9FF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BE58926-CFA1-18D8-1091-C22D3F4037B7}"/>
              </a:ext>
            </a:extLst>
          </p:cNvPr>
          <p:cNvSpPr txBox="1"/>
          <p:nvPr/>
        </p:nvSpPr>
        <p:spPr>
          <a:xfrm>
            <a:off x="9038121" y="1083300"/>
            <a:ext cx="19570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言語・発話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85A910B-8DC7-2331-1C76-B3B077B13B44}"/>
              </a:ext>
            </a:extLst>
          </p:cNvPr>
          <p:cNvSpPr txBox="1"/>
          <p:nvPr/>
        </p:nvSpPr>
        <p:spPr>
          <a:xfrm>
            <a:off x="10533471" y="2999088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5000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C1AA493-3C80-8C9E-BDC6-9A5B53140589}"/>
              </a:ext>
            </a:extLst>
          </p:cNvPr>
          <p:cNvSpPr txBox="1"/>
          <p:nvPr/>
        </p:nvSpPr>
        <p:spPr>
          <a:xfrm>
            <a:off x="7244997" y="2881225"/>
            <a:ext cx="2237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万から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万年前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ホモ・サピエンス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出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アフリカ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船、ランプ、弓矢、針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3" name="Picture 2" descr="C:\Users\ysato.FAREAST\Desktop\bdcam 2012-09-23 10-19-09-191.jpg">
            <a:extLst>
              <a:ext uri="{FF2B5EF4-FFF2-40B4-BE49-F238E27FC236}">
                <a16:creationId xmlns:a16="http://schemas.microsoft.com/office/drawing/2014/main" id="{78B5EF7B-BA0E-A48C-C94A-4726D2B6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22" y="620876"/>
            <a:ext cx="2398319" cy="81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FB4CD15-046B-5C37-DBD5-1F0D4FAC4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610" y="267118"/>
            <a:ext cx="824370" cy="8165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Picture 3" descr="C:\Users\ysato.FAREAST\Desktop\bdcam 2012-09-23 10-33-20-963.jpg">
            <a:extLst>
              <a:ext uri="{FF2B5EF4-FFF2-40B4-BE49-F238E27FC236}">
                <a16:creationId xmlns:a16="http://schemas.microsoft.com/office/drawing/2014/main" id="{B7D9AE86-0C51-08A1-0F9A-1F8F706E0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96" y="325247"/>
            <a:ext cx="875343" cy="68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円/楕円 16">
            <a:extLst>
              <a:ext uri="{FF2B5EF4-FFF2-40B4-BE49-F238E27FC236}">
                <a16:creationId xmlns:a16="http://schemas.microsoft.com/office/drawing/2014/main" id="{E1C88006-0550-EB22-4CBE-2E50E8903C2F}"/>
              </a:ext>
            </a:extLst>
          </p:cNvPr>
          <p:cNvSpPr/>
          <p:nvPr/>
        </p:nvSpPr>
        <p:spPr>
          <a:xfrm>
            <a:off x="10257762" y="386871"/>
            <a:ext cx="631221" cy="577022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7" name="Picture 2" descr="http://ts4.mm.bing.net/th?id=I.4708994334196315&amp;pid=1.9">
            <a:extLst>
              <a:ext uri="{FF2B5EF4-FFF2-40B4-BE49-F238E27FC236}">
                <a16:creationId xmlns:a16="http://schemas.microsoft.com/office/drawing/2014/main" id="{A5208ADE-BDED-2D8F-C6DB-CB3EC7A4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85" y="406380"/>
            <a:ext cx="354388" cy="5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C:\Users\ysato.FAREAST\Desktop\bdcam 2012-09-23 10-36-28-364.jpg">
            <a:extLst>
              <a:ext uri="{FF2B5EF4-FFF2-40B4-BE49-F238E27FC236}">
                <a16:creationId xmlns:a16="http://schemas.microsoft.com/office/drawing/2014/main" id="{649AD1D1-8E3E-15C7-324A-9276B79E4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258" y="3855579"/>
            <a:ext cx="1727453" cy="59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円/楕円 18">
            <a:extLst>
              <a:ext uri="{FF2B5EF4-FFF2-40B4-BE49-F238E27FC236}">
                <a16:creationId xmlns:a16="http://schemas.microsoft.com/office/drawing/2014/main" id="{6FBAF42E-277C-D47A-CD93-EF9A9574C71F}"/>
              </a:ext>
            </a:extLst>
          </p:cNvPr>
          <p:cNvSpPr/>
          <p:nvPr/>
        </p:nvSpPr>
        <p:spPr>
          <a:xfrm>
            <a:off x="10403930" y="4080059"/>
            <a:ext cx="594931" cy="531993"/>
          </a:xfrm>
          <a:prstGeom prst="ellipse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5C2E1DD-633C-B48A-23B6-B600911F4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473" y="4066291"/>
            <a:ext cx="537102" cy="5319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1B87B08-B331-38C5-F31A-0E20C275F509}"/>
              </a:ext>
            </a:extLst>
          </p:cNvPr>
          <p:cNvSpPr/>
          <p:nvPr/>
        </p:nvSpPr>
        <p:spPr>
          <a:xfrm>
            <a:off x="1511913" y="4670679"/>
            <a:ext cx="9889272" cy="77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B1C9127-8247-B8CA-FFEB-ADE9080C81FE}"/>
              </a:ext>
            </a:extLst>
          </p:cNvPr>
          <p:cNvCxnSpPr>
            <a:cxnSpLocks/>
          </p:cNvCxnSpPr>
          <p:nvPr/>
        </p:nvCxnSpPr>
        <p:spPr>
          <a:xfrm flipH="1">
            <a:off x="1613787" y="3617261"/>
            <a:ext cx="9087608" cy="1053418"/>
          </a:xfrm>
          <a:prstGeom prst="line">
            <a:avLst/>
          </a:prstGeom>
          <a:ln>
            <a:solidFill>
              <a:srgbClr val="B3D9FF"/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14584E9-EC34-F84E-37CC-6F7FD7D8E286}"/>
              </a:ext>
            </a:extLst>
          </p:cNvPr>
          <p:cNvSpPr txBox="1"/>
          <p:nvPr/>
        </p:nvSpPr>
        <p:spPr>
          <a:xfrm>
            <a:off x="134213" y="487266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5000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C03D11A-65C6-2269-EA43-AF17035A4652}"/>
              </a:ext>
            </a:extLst>
          </p:cNvPr>
          <p:cNvSpPr txBox="1"/>
          <p:nvPr/>
        </p:nvSpPr>
        <p:spPr>
          <a:xfrm flipH="1">
            <a:off x="7801163" y="4743074"/>
            <a:ext cx="112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年前、紙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FA3405A-CBFD-7543-B555-5C9541FA9273}"/>
              </a:ext>
            </a:extLst>
          </p:cNvPr>
          <p:cNvSpPr txBox="1"/>
          <p:nvPr/>
        </p:nvSpPr>
        <p:spPr>
          <a:xfrm flipH="1">
            <a:off x="9533093" y="4721423"/>
            <a:ext cx="112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年前、印刷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53CDE45-7EF2-C07E-00A3-B24FFD5266A1}"/>
              </a:ext>
            </a:extLst>
          </p:cNvPr>
          <p:cNvSpPr txBox="1"/>
          <p:nvPr/>
        </p:nvSpPr>
        <p:spPr>
          <a:xfrm flipH="1">
            <a:off x="10619202" y="5461763"/>
            <a:ext cx="15636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年前、コンピュータ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B1DC62B-6E9B-0523-3204-4C700F418AB2}"/>
              </a:ext>
            </a:extLst>
          </p:cNvPr>
          <p:cNvSpPr txBox="1"/>
          <p:nvPr/>
        </p:nvSpPr>
        <p:spPr>
          <a:xfrm flipH="1">
            <a:off x="10780597" y="6108094"/>
            <a:ext cx="14114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年前、インターネット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2657D-AE62-F054-BF21-458C77B64613}"/>
              </a:ext>
            </a:extLst>
          </p:cNvPr>
          <p:cNvSpPr txBox="1"/>
          <p:nvPr/>
        </p:nvSpPr>
        <p:spPr>
          <a:xfrm flipH="1">
            <a:off x="10610430" y="3399614"/>
            <a:ext cx="10841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文字</a:t>
            </a:r>
            <a:endParaRPr kumimoji="1" lang="ja-JP" altLang="en-US" sz="2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6" name="Picture 6" descr="C:\Users\ysato.FAREAST\Desktop\bdcam 2012-09-23 10-38-00-413.jpg">
            <a:extLst>
              <a:ext uri="{FF2B5EF4-FFF2-40B4-BE49-F238E27FC236}">
                <a16:creationId xmlns:a16="http://schemas.microsoft.com/office/drawing/2014/main" id="{1E1ABBDF-5988-A24F-938A-9A3EB70AB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634448" y="5549978"/>
            <a:ext cx="1315606" cy="9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15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211</Words>
  <Application>Microsoft Office PowerPoint</Application>
  <PresentationFormat>ワイド画面</PresentationFormat>
  <Paragraphs>66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7</cp:revision>
  <dcterms:created xsi:type="dcterms:W3CDTF">2022-07-11T22:03:18Z</dcterms:created>
  <dcterms:modified xsi:type="dcterms:W3CDTF">2022-07-12T13:43:41Z</dcterms:modified>
</cp:coreProperties>
</file>