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58" r:id="rId4"/>
    <p:sldId id="259" r:id="rId5"/>
    <p:sldId id="260" r:id="rId6"/>
    <p:sldId id="262" r:id="rId7"/>
    <p:sldId id="263" r:id="rId8"/>
    <p:sldId id="265" r:id="rId9"/>
    <p:sldId id="261" r:id="rId10"/>
    <p:sldId id="256" r:id="rId11"/>
    <p:sldId id="268" r:id="rId12"/>
    <p:sldId id="270" r:id="rId13"/>
    <p:sldId id="272" r:id="rId14"/>
    <p:sldId id="273" r:id="rId15"/>
    <p:sldId id="274" r:id="rId16"/>
    <p:sldId id="26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84EC0F-03BE-42FE-94C5-E58F12FE26BC}" v="3" dt="2022-07-30T01:22:00.546"/>
    <p1510:client id="{496C4463-BB65-43E0-882C-7DE78E9DB6DC}" v="775" dt="2022-07-29T22:25:16.8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47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佐藤 良治" userId="f476b825f67e9d69" providerId="LiveId" clId="{496C4463-BB65-43E0-882C-7DE78E9DB6DC}"/>
    <pc:docChg chg="undo custSel addSld delSld modSld">
      <pc:chgData name="佐藤 良治" userId="f476b825f67e9d69" providerId="LiveId" clId="{496C4463-BB65-43E0-882C-7DE78E9DB6DC}" dt="2022-07-29T22:25:16.816" v="1448" actId="20577"/>
      <pc:docMkLst>
        <pc:docMk/>
      </pc:docMkLst>
      <pc:sldChg chg="add">
        <pc:chgData name="佐藤 良治" userId="f476b825f67e9d69" providerId="LiveId" clId="{496C4463-BB65-43E0-882C-7DE78E9DB6DC}" dt="2022-07-27T22:47:33.388" v="641"/>
        <pc:sldMkLst>
          <pc:docMk/>
          <pc:sldMk cId="3279204998" sldId="256"/>
        </pc:sldMkLst>
      </pc:sldChg>
      <pc:sldChg chg="addSp delSp modSp new mod">
        <pc:chgData name="佐藤 良治" userId="f476b825f67e9d69" providerId="LiveId" clId="{496C4463-BB65-43E0-882C-7DE78E9DB6DC}" dt="2022-07-23T23:02:18.484" v="25" actId="1076"/>
        <pc:sldMkLst>
          <pc:docMk/>
          <pc:sldMk cId="1796997271" sldId="258"/>
        </pc:sldMkLst>
        <pc:spChg chg="del">
          <ac:chgData name="佐藤 良治" userId="f476b825f67e9d69" providerId="LiveId" clId="{496C4463-BB65-43E0-882C-7DE78E9DB6DC}" dt="2022-07-23T22:58:48.147" v="4" actId="478"/>
          <ac:spMkLst>
            <pc:docMk/>
            <pc:sldMk cId="1796997271" sldId="258"/>
            <ac:spMk id="2" creationId="{51FFB714-C3DF-6912-0F3C-ABDAB2B2819A}"/>
          </ac:spMkLst>
        </pc:spChg>
        <pc:spChg chg="del">
          <ac:chgData name="佐藤 良治" userId="f476b825f67e9d69" providerId="LiveId" clId="{496C4463-BB65-43E0-882C-7DE78E9DB6DC}" dt="2022-07-23T22:58:41.947" v="1" actId="931"/>
          <ac:spMkLst>
            <pc:docMk/>
            <pc:sldMk cId="1796997271" sldId="258"/>
            <ac:spMk id="3" creationId="{61D606A0-F49C-00E6-6C51-F7F881B43873}"/>
          </ac:spMkLst>
        </pc:spChg>
        <pc:spChg chg="add del mod">
          <ac:chgData name="佐藤 良治" userId="f476b825f67e9d69" providerId="LiveId" clId="{496C4463-BB65-43E0-882C-7DE78E9DB6DC}" dt="2022-07-23T22:58:55.686" v="8" actId="478"/>
          <ac:spMkLst>
            <pc:docMk/>
            <pc:sldMk cId="1796997271" sldId="258"/>
            <ac:spMk id="6" creationId="{2ED4CBCB-688C-3F72-2349-8CF5652BC5E4}"/>
          </ac:spMkLst>
        </pc:spChg>
        <pc:picChg chg="add mod">
          <ac:chgData name="佐藤 良治" userId="f476b825f67e9d69" providerId="LiveId" clId="{496C4463-BB65-43E0-882C-7DE78E9DB6DC}" dt="2022-07-23T23:02:18.484" v="25" actId="1076"/>
          <ac:picMkLst>
            <pc:docMk/>
            <pc:sldMk cId="1796997271" sldId="258"/>
            <ac:picMk id="5" creationId="{CEB6FF25-DCF0-D86E-059C-A0B533984ECA}"/>
          </ac:picMkLst>
        </pc:picChg>
      </pc:sldChg>
      <pc:sldChg chg="addSp delSp modSp new mod modClrScheme chgLayout">
        <pc:chgData name="佐藤 良治" userId="f476b825f67e9d69" providerId="LiveId" clId="{496C4463-BB65-43E0-882C-7DE78E9DB6DC}" dt="2022-07-23T23:01:47.873" v="23" actId="478"/>
        <pc:sldMkLst>
          <pc:docMk/>
          <pc:sldMk cId="87115474" sldId="259"/>
        </pc:sldMkLst>
        <pc:spChg chg="del">
          <ac:chgData name="佐藤 良治" userId="f476b825f67e9d69" providerId="LiveId" clId="{496C4463-BB65-43E0-882C-7DE78E9DB6DC}" dt="2022-07-23T22:59:24.283" v="12" actId="700"/>
          <ac:spMkLst>
            <pc:docMk/>
            <pc:sldMk cId="87115474" sldId="259"/>
            <ac:spMk id="2" creationId="{11837312-A4A7-F5C4-360B-79F0141904A6}"/>
          </ac:spMkLst>
        </pc:spChg>
        <pc:spChg chg="del">
          <ac:chgData name="佐藤 良治" userId="f476b825f67e9d69" providerId="LiveId" clId="{496C4463-BB65-43E0-882C-7DE78E9DB6DC}" dt="2022-07-23T22:59:24.283" v="12" actId="700"/>
          <ac:spMkLst>
            <pc:docMk/>
            <pc:sldMk cId="87115474" sldId="259"/>
            <ac:spMk id="3" creationId="{3ED8634E-9344-547E-AAED-FB40F3FFBE4D}"/>
          </ac:spMkLst>
        </pc:spChg>
        <pc:spChg chg="add del mod">
          <ac:chgData name="佐藤 良治" userId="f476b825f67e9d69" providerId="LiveId" clId="{496C4463-BB65-43E0-882C-7DE78E9DB6DC}" dt="2022-07-23T23:01:07.949" v="19" actId="478"/>
          <ac:spMkLst>
            <pc:docMk/>
            <pc:sldMk cId="87115474" sldId="259"/>
            <ac:spMk id="6" creationId="{B6C56724-769F-930C-D816-758391DE93E1}"/>
          </ac:spMkLst>
        </pc:spChg>
        <pc:spChg chg="add del mod">
          <ac:chgData name="佐藤 良治" userId="f476b825f67e9d69" providerId="LiveId" clId="{496C4463-BB65-43E0-882C-7DE78E9DB6DC}" dt="2022-07-23T23:01:47.873" v="23" actId="478"/>
          <ac:spMkLst>
            <pc:docMk/>
            <pc:sldMk cId="87115474" sldId="259"/>
            <ac:spMk id="9" creationId="{942EF43E-6DC3-5DB1-19A6-F8A2FE0310F6}"/>
          </ac:spMkLst>
        </pc:spChg>
        <pc:picChg chg="add del mod">
          <ac:chgData name="佐藤 良治" userId="f476b825f67e9d69" providerId="LiveId" clId="{496C4463-BB65-43E0-882C-7DE78E9DB6DC}" dt="2022-07-23T23:01:07.949" v="19" actId="478"/>
          <ac:picMkLst>
            <pc:docMk/>
            <pc:sldMk cId="87115474" sldId="259"/>
            <ac:picMk id="5" creationId="{B685E538-CCB8-C21D-046A-690756651B2F}"/>
          </ac:picMkLst>
        </pc:picChg>
        <pc:picChg chg="add mod">
          <ac:chgData name="佐藤 良治" userId="f476b825f67e9d69" providerId="LiveId" clId="{496C4463-BB65-43E0-882C-7DE78E9DB6DC}" dt="2022-07-23T23:01:41.798" v="22" actId="962"/>
          <ac:picMkLst>
            <pc:docMk/>
            <pc:sldMk cId="87115474" sldId="259"/>
            <ac:picMk id="8" creationId="{6FCE4413-8D2F-BDCE-6FCD-4088458A80C9}"/>
          </ac:picMkLst>
        </pc:picChg>
      </pc:sldChg>
      <pc:sldChg chg="addSp delSp modSp new mod modClrScheme chgLayout">
        <pc:chgData name="佐藤 良治" userId="f476b825f67e9d69" providerId="LiveId" clId="{496C4463-BB65-43E0-882C-7DE78E9DB6DC}" dt="2022-07-24T02:09:31.269" v="512" actId="20577"/>
        <pc:sldMkLst>
          <pc:docMk/>
          <pc:sldMk cId="3133721261" sldId="260"/>
        </pc:sldMkLst>
        <pc:spChg chg="add mod ord">
          <ac:chgData name="佐藤 良治" userId="f476b825f67e9d69" providerId="LiveId" clId="{496C4463-BB65-43E0-882C-7DE78E9DB6DC}" dt="2022-07-24T02:03:43.689" v="411" actId="20577"/>
          <ac:spMkLst>
            <pc:docMk/>
            <pc:sldMk cId="3133721261" sldId="260"/>
            <ac:spMk id="3" creationId="{834D9899-AFAC-2529-968B-9CA9EB3E08A0}"/>
          </ac:spMkLst>
        </pc:spChg>
        <pc:spChg chg="add del mod ord">
          <ac:chgData name="佐藤 良治" userId="f476b825f67e9d69" providerId="LiveId" clId="{496C4463-BB65-43E0-882C-7DE78E9DB6DC}" dt="2022-07-24T02:01:33.616" v="374"/>
          <ac:spMkLst>
            <pc:docMk/>
            <pc:sldMk cId="3133721261" sldId="260"/>
            <ac:spMk id="4" creationId="{F879C4E3-5FF6-E639-3250-234F4FB29DCE}"/>
          </ac:spMkLst>
        </pc:spChg>
        <pc:graphicFrameChg chg="add del mod modGraphic">
          <ac:chgData name="佐藤 良治" userId="f476b825f67e9d69" providerId="LiveId" clId="{496C4463-BB65-43E0-882C-7DE78E9DB6DC}" dt="2022-07-24T02:00:22.533" v="343" actId="478"/>
          <ac:graphicFrameMkLst>
            <pc:docMk/>
            <pc:sldMk cId="3133721261" sldId="260"/>
            <ac:graphicFrameMk id="2" creationId="{0383886D-8DDA-D1EC-F7C4-C3F53803D7AD}"/>
          </ac:graphicFrameMkLst>
        </pc:graphicFrameChg>
        <pc:graphicFrameChg chg="add del mod modGraphic">
          <ac:chgData name="佐藤 良治" userId="f476b825f67e9d69" providerId="LiveId" clId="{496C4463-BB65-43E0-882C-7DE78E9DB6DC}" dt="2022-07-24T02:01:30.526" v="373" actId="21"/>
          <ac:graphicFrameMkLst>
            <pc:docMk/>
            <pc:sldMk cId="3133721261" sldId="260"/>
            <ac:graphicFrameMk id="5" creationId="{404B0A47-81CE-FF9B-EA01-5AF0E346DCA2}"/>
          </ac:graphicFrameMkLst>
        </pc:graphicFrameChg>
        <pc:graphicFrameChg chg="add mod modGraphic">
          <ac:chgData name="佐藤 良治" userId="f476b825f67e9d69" providerId="LiveId" clId="{496C4463-BB65-43E0-882C-7DE78E9DB6DC}" dt="2022-07-24T02:09:31.269" v="512" actId="20577"/>
          <ac:graphicFrameMkLst>
            <pc:docMk/>
            <pc:sldMk cId="3133721261" sldId="260"/>
            <ac:graphicFrameMk id="6" creationId="{41E816B1-C57A-5E0B-6EFC-30FF5983C199}"/>
          </ac:graphicFrameMkLst>
        </pc:graphicFrameChg>
      </pc:sldChg>
      <pc:sldChg chg="addSp delSp modSp new mod">
        <pc:chgData name="佐藤 良治" userId="f476b825f67e9d69" providerId="LiveId" clId="{496C4463-BB65-43E0-882C-7DE78E9DB6DC}" dt="2022-07-27T02:56:03.935" v="640"/>
        <pc:sldMkLst>
          <pc:docMk/>
          <pc:sldMk cId="3942103143" sldId="261"/>
        </pc:sldMkLst>
        <pc:spChg chg="mod">
          <ac:chgData name="佐藤 良治" userId="f476b825f67e9d69" providerId="LiveId" clId="{496C4463-BB65-43E0-882C-7DE78E9DB6DC}" dt="2022-07-27T02:55:27.836" v="636" actId="1076"/>
          <ac:spMkLst>
            <pc:docMk/>
            <pc:sldMk cId="3942103143" sldId="261"/>
            <ac:spMk id="2" creationId="{FAD32C2A-6B01-96DA-63A1-9910CD07F54D}"/>
          </ac:spMkLst>
        </pc:spChg>
        <pc:spChg chg="del">
          <ac:chgData name="佐藤 良治" userId="f476b825f67e9d69" providerId="LiveId" clId="{496C4463-BB65-43E0-882C-7DE78E9DB6DC}" dt="2022-07-27T02:43:59.028" v="548" actId="931"/>
          <ac:spMkLst>
            <pc:docMk/>
            <pc:sldMk cId="3942103143" sldId="261"/>
            <ac:spMk id="3" creationId="{ECB5B289-21D6-C3E7-ACBB-FCD3FAEC02B6}"/>
          </ac:spMkLst>
        </pc:spChg>
        <pc:spChg chg="add del mod">
          <ac:chgData name="佐藤 良治" userId="f476b825f67e9d69" providerId="LiveId" clId="{496C4463-BB65-43E0-882C-7DE78E9DB6DC}" dt="2022-07-27T02:45:14.982" v="555" actId="478"/>
          <ac:spMkLst>
            <pc:docMk/>
            <pc:sldMk cId="3942103143" sldId="261"/>
            <ac:spMk id="9" creationId="{ADEA9514-E11F-7D6E-1967-198BAB541F21}"/>
          </ac:spMkLst>
        </pc:spChg>
        <pc:graphicFrameChg chg="add mod modGraphic">
          <ac:chgData name="佐藤 良治" userId="f476b825f67e9d69" providerId="LiveId" clId="{496C4463-BB65-43E0-882C-7DE78E9DB6DC}" dt="2022-07-27T02:56:03.935" v="640"/>
          <ac:graphicFrameMkLst>
            <pc:docMk/>
            <pc:sldMk cId="3942103143" sldId="261"/>
            <ac:graphicFrameMk id="10" creationId="{8485FF61-1186-1C87-785E-C75A8E6AF1B1}"/>
          </ac:graphicFrameMkLst>
        </pc:graphicFrameChg>
        <pc:picChg chg="add del mod">
          <ac:chgData name="佐藤 良治" userId="f476b825f67e9d69" providerId="LiveId" clId="{496C4463-BB65-43E0-882C-7DE78E9DB6DC}" dt="2022-07-27T02:45:10.689" v="554" actId="478"/>
          <ac:picMkLst>
            <pc:docMk/>
            <pc:sldMk cId="3942103143" sldId="261"/>
            <ac:picMk id="5" creationId="{D1B2D898-25BD-26CA-3254-2E4EFB05A492}"/>
          </ac:picMkLst>
        </pc:picChg>
        <pc:picChg chg="add del mod">
          <ac:chgData name="佐藤 良治" userId="f476b825f67e9d69" providerId="LiveId" clId="{496C4463-BB65-43E0-882C-7DE78E9DB6DC}" dt="2022-07-27T02:46:04.461" v="560" actId="21"/>
          <ac:picMkLst>
            <pc:docMk/>
            <pc:sldMk cId="3942103143" sldId="261"/>
            <ac:picMk id="7" creationId="{970B132B-71D4-AFAF-832D-D21B4117AB1F}"/>
          </ac:picMkLst>
        </pc:picChg>
        <pc:picChg chg="add del mod">
          <ac:chgData name="佐藤 良治" userId="f476b825f67e9d69" providerId="LiveId" clId="{496C4463-BB65-43E0-882C-7DE78E9DB6DC}" dt="2022-07-27T02:54:43.801" v="623" actId="21"/>
          <ac:picMkLst>
            <pc:docMk/>
            <pc:sldMk cId="3942103143" sldId="261"/>
            <ac:picMk id="12" creationId="{F6E6EA57-C26F-66DD-E65E-3F09BD1DF00E}"/>
          </ac:picMkLst>
        </pc:picChg>
      </pc:sldChg>
      <pc:sldChg chg="add">
        <pc:chgData name="佐藤 良治" userId="f476b825f67e9d69" providerId="LiveId" clId="{496C4463-BB65-43E0-882C-7DE78E9DB6DC}" dt="2022-07-27T23:01:10.526" v="642"/>
        <pc:sldMkLst>
          <pc:docMk/>
          <pc:sldMk cId="3033186980" sldId="262"/>
        </pc:sldMkLst>
      </pc:sldChg>
      <pc:sldChg chg="add">
        <pc:chgData name="佐藤 良治" userId="f476b825f67e9d69" providerId="LiveId" clId="{496C4463-BB65-43E0-882C-7DE78E9DB6DC}" dt="2022-07-27T23:01:10.526" v="642"/>
        <pc:sldMkLst>
          <pc:docMk/>
          <pc:sldMk cId="3104057654" sldId="263"/>
        </pc:sldMkLst>
      </pc:sldChg>
      <pc:sldChg chg="add">
        <pc:chgData name="佐藤 良治" userId="f476b825f67e9d69" providerId="LiveId" clId="{496C4463-BB65-43E0-882C-7DE78E9DB6DC}" dt="2022-07-27T23:01:10.526" v="642"/>
        <pc:sldMkLst>
          <pc:docMk/>
          <pc:sldMk cId="151560788" sldId="264"/>
        </pc:sldMkLst>
      </pc:sldChg>
      <pc:sldChg chg="add">
        <pc:chgData name="佐藤 良治" userId="f476b825f67e9d69" providerId="LiveId" clId="{496C4463-BB65-43E0-882C-7DE78E9DB6DC}" dt="2022-07-27T23:01:10.526" v="642"/>
        <pc:sldMkLst>
          <pc:docMk/>
          <pc:sldMk cId="2663809958" sldId="265"/>
        </pc:sldMkLst>
      </pc:sldChg>
      <pc:sldChg chg="add">
        <pc:chgData name="佐藤 良治" userId="f476b825f67e9d69" providerId="LiveId" clId="{496C4463-BB65-43E0-882C-7DE78E9DB6DC}" dt="2022-07-27T23:01:53.809" v="643"/>
        <pc:sldMkLst>
          <pc:docMk/>
          <pc:sldMk cId="2582010581" sldId="266"/>
        </pc:sldMkLst>
      </pc:sldChg>
      <pc:sldChg chg="new del">
        <pc:chgData name="佐藤 良治" userId="f476b825f67e9d69" providerId="LiveId" clId="{496C4463-BB65-43E0-882C-7DE78E9DB6DC}" dt="2022-07-29T01:25:16.353" v="898" actId="47"/>
        <pc:sldMkLst>
          <pc:docMk/>
          <pc:sldMk cId="2824472356" sldId="267"/>
        </pc:sldMkLst>
      </pc:sldChg>
      <pc:sldChg chg="delSp modSp add mod">
        <pc:chgData name="佐藤 良治" userId="f476b825f67e9d69" providerId="LiveId" clId="{496C4463-BB65-43E0-882C-7DE78E9DB6DC}" dt="2022-07-29T01:24:58.034" v="894" actId="1076"/>
        <pc:sldMkLst>
          <pc:docMk/>
          <pc:sldMk cId="2398154178" sldId="268"/>
        </pc:sldMkLst>
        <pc:spChg chg="del">
          <ac:chgData name="佐藤 良治" userId="f476b825f67e9d69" providerId="LiveId" clId="{496C4463-BB65-43E0-882C-7DE78E9DB6DC}" dt="2022-07-29T01:19:42.716" v="646" actId="478"/>
          <ac:spMkLst>
            <pc:docMk/>
            <pc:sldMk cId="2398154178" sldId="268"/>
            <ac:spMk id="2" creationId="{00000000-0000-0000-0000-000000000000}"/>
          </ac:spMkLst>
        </pc:spChg>
        <pc:spChg chg="mod">
          <ac:chgData name="佐藤 良治" userId="f476b825f67e9d69" providerId="LiveId" clId="{496C4463-BB65-43E0-882C-7DE78E9DB6DC}" dt="2022-07-29T01:24:40.766" v="892" actId="113"/>
          <ac:spMkLst>
            <pc:docMk/>
            <pc:sldMk cId="2398154178" sldId="268"/>
            <ac:spMk id="6" creationId="{00000000-0000-0000-0000-000000000000}"/>
          </ac:spMkLst>
        </pc:spChg>
        <pc:spChg chg="mod">
          <ac:chgData name="佐藤 良治" userId="f476b825f67e9d69" providerId="LiveId" clId="{496C4463-BB65-43E0-882C-7DE78E9DB6DC}" dt="2022-07-29T01:24:40.766" v="892" actId="113"/>
          <ac:spMkLst>
            <pc:docMk/>
            <pc:sldMk cId="2398154178" sldId="268"/>
            <ac:spMk id="7" creationId="{00000000-0000-0000-0000-000000000000}"/>
          </ac:spMkLst>
        </pc:spChg>
        <pc:spChg chg="mod">
          <ac:chgData name="佐藤 良治" userId="f476b825f67e9d69" providerId="LiveId" clId="{496C4463-BB65-43E0-882C-7DE78E9DB6DC}" dt="2022-07-29T01:24:40.766" v="892" actId="113"/>
          <ac:spMkLst>
            <pc:docMk/>
            <pc:sldMk cId="2398154178" sldId="268"/>
            <ac:spMk id="12" creationId="{00000000-0000-0000-0000-000000000000}"/>
          </ac:spMkLst>
        </pc:spChg>
        <pc:spChg chg="mod">
          <ac:chgData name="佐藤 良治" userId="f476b825f67e9d69" providerId="LiveId" clId="{496C4463-BB65-43E0-882C-7DE78E9DB6DC}" dt="2022-07-29T01:24:40.766" v="892" actId="113"/>
          <ac:spMkLst>
            <pc:docMk/>
            <pc:sldMk cId="2398154178" sldId="268"/>
            <ac:spMk id="13" creationId="{00000000-0000-0000-0000-000000000000}"/>
          </ac:spMkLst>
        </pc:spChg>
        <pc:picChg chg="mod">
          <ac:chgData name="佐藤 良治" userId="f476b825f67e9d69" providerId="LiveId" clId="{496C4463-BB65-43E0-882C-7DE78E9DB6DC}" dt="2022-07-29T01:24:58.034" v="894" actId="1076"/>
          <ac:picMkLst>
            <pc:docMk/>
            <pc:sldMk cId="2398154178" sldId="268"/>
            <ac:picMk id="1028" creationId="{00000000-0000-0000-0000-000000000000}"/>
          </ac:picMkLst>
        </pc:picChg>
        <pc:picChg chg="mod">
          <ac:chgData name="佐藤 良治" userId="f476b825f67e9d69" providerId="LiveId" clId="{496C4463-BB65-43E0-882C-7DE78E9DB6DC}" dt="2022-07-29T01:24:40.766" v="892" actId="113"/>
          <ac:picMkLst>
            <pc:docMk/>
            <pc:sldMk cId="2398154178" sldId="268"/>
            <ac:picMk id="1032" creationId="{00000000-0000-0000-0000-000000000000}"/>
          </ac:picMkLst>
        </pc:picChg>
      </pc:sldChg>
      <pc:sldChg chg="add del">
        <pc:chgData name="佐藤 良治" userId="f476b825f67e9d69" providerId="LiveId" clId="{496C4463-BB65-43E0-882C-7DE78E9DB6DC}" dt="2022-07-29T01:25:15.545" v="897" actId="47"/>
        <pc:sldMkLst>
          <pc:docMk/>
          <pc:sldMk cId="2820100486" sldId="269"/>
        </pc:sldMkLst>
      </pc:sldChg>
      <pc:sldChg chg="addSp delSp modSp add mod">
        <pc:chgData name="佐藤 良治" userId="f476b825f67e9d69" providerId="LiveId" clId="{496C4463-BB65-43E0-882C-7DE78E9DB6DC}" dt="2022-07-29T01:34:04.720" v="1055" actId="113"/>
        <pc:sldMkLst>
          <pc:docMk/>
          <pc:sldMk cId="3569678687" sldId="270"/>
        </pc:sldMkLst>
        <pc:spChg chg="add del mod">
          <ac:chgData name="佐藤 良治" userId="f476b825f67e9d69" providerId="LiveId" clId="{496C4463-BB65-43E0-882C-7DE78E9DB6DC}" dt="2022-07-29T01:27:44.096" v="937" actId="478"/>
          <ac:spMkLst>
            <pc:docMk/>
            <pc:sldMk cId="3569678687" sldId="270"/>
            <ac:spMk id="2" creationId="{A5DA17EB-D134-FDE6-AF52-060AE579EEAB}"/>
          </ac:spMkLst>
        </pc:spChg>
        <pc:spChg chg="add mod">
          <ac:chgData name="佐藤 良治" userId="f476b825f67e9d69" providerId="LiveId" clId="{496C4463-BB65-43E0-882C-7DE78E9DB6DC}" dt="2022-07-29T01:34:04.720" v="1055" actId="113"/>
          <ac:spMkLst>
            <pc:docMk/>
            <pc:sldMk cId="3569678687" sldId="270"/>
            <ac:spMk id="3" creationId="{3FCEFDF0-1471-154A-CA35-FE24E4CB7FCE}"/>
          </ac:spMkLst>
        </pc:spChg>
        <pc:spChg chg="del">
          <ac:chgData name="佐藤 良治" userId="f476b825f67e9d69" providerId="LiveId" clId="{496C4463-BB65-43E0-882C-7DE78E9DB6DC}" dt="2022-07-29T01:25:19.772" v="899" actId="478"/>
          <ac:spMkLst>
            <pc:docMk/>
            <pc:sldMk cId="3569678687" sldId="270"/>
            <ac:spMk id="6" creationId="{00000000-0000-0000-0000-000000000000}"/>
          </ac:spMkLst>
        </pc:spChg>
        <pc:spChg chg="del">
          <ac:chgData name="佐藤 良治" userId="f476b825f67e9d69" providerId="LiveId" clId="{496C4463-BB65-43E0-882C-7DE78E9DB6DC}" dt="2022-07-29T01:25:21.817" v="900" actId="478"/>
          <ac:spMkLst>
            <pc:docMk/>
            <pc:sldMk cId="3569678687" sldId="270"/>
            <ac:spMk id="7" creationId="{00000000-0000-0000-0000-000000000000}"/>
          </ac:spMkLst>
        </pc:spChg>
        <pc:spChg chg="add mod">
          <ac:chgData name="佐藤 良治" userId="f476b825f67e9d69" providerId="LiveId" clId="{496C4463-BB65-43E0-882C-7DE78E9DB6DC}" dt="2022-07-29T01:33:48.336" v="1054" actId="1076"/>
          <ac:spMkLst>
            <pc:docMk/>
            <pc:sldMk cId="3569678687" sldId="270"/>
            <ac:spMk id="10" creationId="{B95B86AA-A52E-0703-94F9-0EC854D4362F}"/>
          </ac:spMkLst>
        </pc:spChg>
        <pc:spChg chg="del">
          <ac:chgData name="佐藤 良治" userId="f476b825f67e9d69" providerId="LiveId" clId="{496C4463-BB65-43E0-882C-7DE78E9DB6DC}" dt="2022-07-29T01:31:38.601" v="1035" actId="478"/>
          <ac:spMkLst>
            <pc:docMk/>
            <pc:sldMk cId="3569678687" sldId="270"/>
            <ac:spMk id="12" creationId="{00000000-0000-0000-0000-000000000000}"/>
          </ac:spMkLst>
        </pc:spChg>
        <pc:spChg chg="mod">
          <ac:chgData name="佐藤 良治" userId="f476b825f67e9d69" providerId="LiveId" clId="{496C4463-BB65-43E0-882C-7DE78E9DB6DC}" dt="2022-07-29T01:33:37.652" v="1053" actId="1076"/>
          <ac:spMkLst>
            <pc:docMk/>
            <pc:sldMk cId="3569678687" sldId="270"/>
            <ac:spMk id="13" creationId="{00000000-0000-0000-0000-000000000000}"/>
          </ac:spMkLst>
        </pc:spChg>
        <pc:picChg chg="mod">
          <ac:chgData name="佐藤 良治" userId="f476b825f67e9d69" providerId="LiveId" clId="{496C4463-BB65-43E0-882C-7DE78E9DB6DC}" dt="2022-07-29T01:33:00.641" v="1049" actId="1076"/>
          <ac:picMkLst>
            <pc:docMk/>
            <pc:sldMk cId="3569678687" sldId="270"/>
            <ac:picMk id="1028" creationId="{00000000-0000-0000-0000-000000000000}"/>
          </ac:picMkLst>
        </pc:picChg>
        <pc:picChg chg="mod">
          <ac:chgData name="佐藤 良治" userId="f476b825f67e9d69" providerId="LiveId" clId="{496C4463-BB65-43E0-882C-7DE78E9DB6DC}" dt="2022-07-29T01:33:02.661" v="1050" actId="1076"/>
          <ac:picMkLst>
            <pc:docMk/>
            <pc:sldMk cId="3569678687" sldId="270"/>
            <ac:picMk id="1032" creationId="{00000000-0000-0000-0000-000000000000}"/>
          </ac:picMkLst>
        </pc:picChg>
      </pc:sldChg>
      <pc:sldChg chg="addSp delSp modSp mod">
        <pc:chgData name="佐藤 良治" userId="f476b825f67e9d69" providerId="LiveId" clId="{496C4463-BB65-43E0-882C-7DE78E9DB6DC}" dt="2022-07-29T22:08:17.995" v="1205" actId="339"/>
        <pc:sldMkLst>
          <pc:docMk/>
          <pc:sldMk cId="1094060119" sldId="272"/>
        </pc:sldMkLst>
        <pc:spChg chg="add mod ord">
          <ac:chgData name="佐藤 良治" userId="f476b825f67e9d69" providerId="LiveId" clId="{496C4463-BB65-43E0-882C-7DE78E9DB6DC}" dt="2022-07-29T22:08:17.995" v="1205" actId="339"/>
          <ac:spMkLst>
            <pc:docMk/>
            <pc:sldMk cId="1094060119" sldId="272"/>
            <ac:spMk id="2" creationId="{2FDA06A9-7271-DD50-CCEA-135D2BA5C7DD}"/>
          </ac:spMkLst>
        </pc:spChg>
        <pc:spChg chg="add mod">
          <ac:chgData name="佐藤 良治" userId="f476b825f67e9d69" providerId="LiveId" clId="{496C4463-BB65-43E0-882C-7DE78E9DB6DC}" dt="2022-07-29T22:06:26.783" v="1197" actId="13822"/>
          <ac:spMkLst>
            <pc:docMk/>
            <pc:sldMk cId="1094060119" sldId="272"/>
            <ac:spMk id="4" creationId="{012E71C4-9FCC-5B50-B96C-C1B7A8B38BA4}"/>
          </ac:spMkLst>
        </pc:spChg>
        <pc:spChg chg="add mod ord">
          <ac:chgData name="佐藤 良治" userId="f476b825f67e9d69" providerId="LiveId" clId="{496C4463-BB65-43E0-882C-7DE78E9DB6DC}" dt="2022-07-29T22:05:45.168" v="1193" actId="166"/>
          <ac:spMkLst>
            <pc:docMk/>
            <pc:sldMk cId="1094060119" sldId="272"/>
            <ac:spMk id="5" creationId="{1E00F255-2CFC-9769-9281-A5EE89CFE25B}"/>
          </ac:spMkLst>
        </pc:spChg>
        <pc:spChg chg="add mod">
          <ac:chgData name="佐藤 良治" userId="f476b825f67e9d69" providerId="LiveId" clId="{496C4463-BB65-43E0-882C-7DE78E9DB6DC}" dt="2022-07-29T22:06:19.597" v="1196" actId="13822"/>
          <ac:spMkLst>
            <pc:docMk/>
            <pc:sldMk cId="1094060119" sldId="272"/>
            <ac:spMk id="6" creationId="{F8C63B2B-956C-5A65-53EA-9A01ECBE3B3C}"/>
          </ac:spMkLst>
        </pc:spChg>
        <pc:spChg chg="add del mod">
          <ac:chgData name="佐藤 良治" userId="f476b825f67e9d69" providerId="LiveId" clId="{496C4463-BB65-43E0-882C-7DE78E9DB6DC}" dt="2022-07-29T22:03:07.679" v="1119"/>
          <ac:spMkLst>
            <pc:docMk/>
            <pc:sldMk cId="1094060119" sldId="272"/>
            <ac:spMk id="7" creationId="{F5B81D0F-DD6E-483B-9729-F7E7E0EEA8FB}"/>
          </ac:spMkLst>
        </pc:spChg>
        <pc:spChg chg="add mod ord">
          <ac:chgData name="佐藤 良治" userId="f476b825f67e9d69" providerId="LiveId" clId="{496C4463-BB65-43E0-882C-7DE78E9DB6DC}" dt="2022-07-29T22:05:37.102" v="1191" actId="1076"/>
          <ac:spMkLst>
            <pc:docMk/>
            <pc:sldMk cId="1094060119" sldId="272"/>
            <ac:spMk id="8" creationId="{B936B592-F0C0-F8FD-6760-74A077E6DB71}"/>
          </ac:spMkLst>
        </pc:spChg>
        <pc:spChg chg="add mod">
          <ac:chgData name="佐藤 良治" userId="f476b825f67e9d69" providerId="LiveId" clId="{496C4463-BB65-43E0-882C-7DE78E9DB6DC}" dt="2022-07-29T22:06:19.597" v="1196" actId="13822"/>
          <ac:spMkLst>
            <pc:docMk/>
            <pc:sldMk cId="1094060119" sldId="272"/>
            <ac:spMk id="9" creationId="{FB8B48B4-D712-F165-58F8-46FA6A4C7344}"/>
          </ac:spMkLst>
        </pc:spChg>
        <pc:spChg chg="add mod">
          <ac:chgData name="佐藤 良治" userId="f476b825f67e9d69" providerId="LiveId" clId="{496C4463-BB65-43E0-882C-7DE78E9DB6DC}" dt="2022-07-29T22:07:13.582" v="1201" actId="1076"/>
          <ac:spMkLst>
            <pc:docMk/>
            <pc:sldMk cId="1094060119" sldId="272"/>
            <ac:spMk id="10" creationId="{F269B8DB-FEEC-A4DD-B628-89A0FC524FD8}"/>
          </ac:spMkLst>
        </pc:spChg>
        <pc:spChg chg="add mod">
          <ac:chgData name="佐藤 良治" userId="f476b825f67e9d69" providerId="LiveId" clId="{496C4463-BB65-43E0-882C-7DE78E9DB6DC}" dt="2022-07-29T22:06:26.783" v="1197" actId="13822"/>
          <ac:spMkLst>
            <pc:docMk/>
            <pc:sldMk cId="1094060119" sldId="272"/>
            <ac:spMk id="11" creationId="{F73C472E-FF94-379D-A075-FA4DA64CA305}"/>
          </ac:spMkLst>
        </pc:spChg>
        <pc:spChg chg="add mod">
          <ac:chgData name="佐藤 良治" userId="f476b825f67e9d69" providerId="LiveId" clId="{496C4463-BB65-43E0-882C-7DE78E9DB6DC}" dt="2022-07-29T22:06:57.126" v="1199" actId="1076"/>
          <ac:spMkLst>
            <pc:docMk/>
            <pc:sldMk cId="1094060119" sldId="272"/>
            <ac:spMk id="12" creationId="{FDCF535D-F060-E5BA-D8C5-109462A5E42C}"/>
          </ac:spMkLst>
        </pc:spChg>
        <pc:graphicFrameChg chg="del">
          <ac:chgData name="佐藤 良治" userId="f476b825f67e9d69" providerId="LiveId" clId="{496C4463-BB65-43E0-882C-7DE78E9DB6DC}" dt="2022-07-29T22:01:39.166" v="1056" actId="478"/>
          <ac:graphicFrameMkLst>
            <pc:docMk/>
            <pc:sldMk cId="1094060119" sldId="272"/>
            <ac:graphicFrameMk id="3" creationId="{C7621994-58A5-9249-B006-97599F5DA70A}"/>
          </ac:graphicFrameMkLst>
        </pc:graphicFrameChg>
      </pc:sldChg>
      <pc:sldChg chg="addSp modSp new mod">
        <pc:chgData name="佐藤 良治" userId="f476b825f67e9d69" providerId="LiveId" clId="{496C4463-BB65-43E0-882C-7DE78E9DB6DC}" dt="2022-07-29T22:25:16.816" v="1448" actId="20577"/>
        <pc:sldMkLst>
          <pc:docMk/>
          <pc:sldMk cId="3066836162" sldId="273"/>
        </pc:sldMkLst>
        <pc:graphicFrameChg chg="add mod modGraphic">
          <ac:chgData name="佐藤 良治" userId="f476b825f67e9d69" providerId="LiveId" clId="{496C4463-BB65-43E0-882C-7DE78E9DB6DC}" dt="2022-07-29T22:25:16.816" v="1448" actId="20577"/>
          <ac:graphicFrameMkLst>
            <pc:docMk/>
            <pc:sldMk cId="3066836162" sldId="273"/>
            <ac:graphicFrameMk id="2" creationId="{8CBAA016-2FA7-B959-1EFB-6280936F6BA6}"/>
          </ac:graphicFrameMkLst>
        </pc:graphicFrameChg>
      </pc:sldChg>
    </pc:docChg>
  </pc:docChgLst>
  <pc:docChgLst>
    <pc:chgData name="佐藤 良治" userId="f476b825f67e9d69" providerId="LiveId" clId="{4684EC0F-03BE-42FE-94C5-E58F12FE26BC}"/>
    <pc:docChg chg="addSld modSld sldOrd">
      <pc:chgData name="佐藤 良治" userId="f476b825f67e9d69" providerId="LiveId" clId="{4684EC0F-03BE-42FE-94C5-E58F12FE26BC}" dt="2022-07-30T01:22:00.544" v="4"/>
      <pc:docMkLst>
        <pc:docMk/>
      </pc:docMkLst>
      <pc:sldChg chg="ord">
        <pc:chgData name="佐藤 良治" userId="f476b825f67e9d69" providerId="LiveId" clId="{4684EC0F-03BE-42FE-94C5-E58F12FE26BC}" dt="2022-07-30T01:20:51.670" v="2"/>
        <pc:sldMkLst>
          <pc:docMk/>
          <pc:sldMk cId="151560788" sldId="264"/>
        </pc:sldMkLst>
      </pc:sldChg>
      <pc:sldChg chg="add">
        <pc:chgData name="佐藤 良治" userId="f476b825f67e9d69" providerId="LiveId" clId="{4684EC0F-03BE-42FE-94C5-E58F12FE26BC}" dt="2022-07-30T01:20:06.951" v="0"/>
        <pc:sldMkLst>
          <pc:docMk/>
          <pc:sldMk cId="2388759325" sldId="274"/>
        </pc:sldMkLst>
      </pc:sldChg>
      <pc:sldChg chg="add">
        <pc:chgData name="佐藤 良治" userId="f476b825f67e9d69" providerId="LiveId" clId="{4684EC0F-03BE-42FE-94C5-E58F12FE26BC}" dt="2022-07-30T01:21:23.310" v="3"/>
        <pc:sldMkLst>
          <pc:docMk/>
          <pc:sldMk cId="4276507259" sldId="275"/>
        </pc:sldMkLst>
      </pc:sldChg>
      <pc:sldChg chg="add">
        <pc:chgData name="佐藤 良治" userId="f476b825f67e9d69" providerId="LiveId" clId="{4684EC0F-03BE-42FE-94C5-E58F12FE26BC}" dt="2022-07-30T01:22:00.544" v="4"/>
        <pc:sldMkLst>
          <pc:docMk/>
          <pc:sldMk cId="4185308399" sldId="276"/>
        </pc:sldMkLst>
      </pc:sldChg>
      <pc:sldChg chg="add">
        <pc:chgData name="佐藤 良治" userId="f476b825f67e9d69" providerId="LiveId" clId="{4684EC0F-03BE-42FE-94C5-E58F12FE26BC}" dt="2022-07-30T01:22:00.544" v="4"/>
        <pc:sldMkLst>
          <pc:docMk/>
          <pc:sldMk cId="1980785675" sldId="277"/>
        </pc:sldMkLst>
      </pc:sldChg>
      <pc:sldChg chg="add">
        <pc:chgData name="佐藤 良治" userId="f476b825f67e9d69" providerId="LiveId" clId="{4684EC0F-03BE-42FE-94C5-E58F12FE26BC}" dt="2022-07-30T01:22:00.544" v="4"/>
        <pc:sldMkLst>
          <pc:docMk/>
          <pc:sldMk cId="940951841" sldId="278"/>
        </pc:sldMkLst>
      </pc:sldChg>
    </pc:docChg>
  </pc:docChgLst>
</pc:chgInfo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jpg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10.jpg"/><Relationship Id="rId7" Type="http://schemas.openxmlformats.org/officeDocument/2006/relationships/hyperlink" Target="https://www.pexels.com/photo/photo-of-man-posing-with-hand-out-doing-hand-gesture-standing-in-front-of-wooden-wall-2519104/" TargetMode="External"/><Relationship Id="rId2" Type="http://schemas.openxmlformats.org/officeDocument/2006/relationships/hyperlink" Target="https://ameblo.jp/meisouartist/entry-12458218056.html" TargetMode="External"/><Relationship Id="rId1" Type="http://schemas.openxmlformats.org/officeDocument/2006/relationships/image" Target="../media/image9.jpg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jp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iagrams/_rels/drawing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exels.com/photo/photo-of-man-posing-with-hand-out-doing-hand-gesture-standing-in-front-of-wooden-wall-2519104/" TargetMode="External"/><Relationship Id="rId3" Type="http://schemas.openxmlformats.org/officeDocument/2006/relationships/image" Target="../media/image10.jpg"/><Relationship Id="rId7" Type="http://schemas.openxmlformats.org/officeDocument/2006/relationships/image" Target="../media/image13.jpeg"/><Relationship Id="rId2" Type="http://schemas.openxmlformats.org/officeDocument/2006/relationships/hyperlink" Target="https://ameblo.jp/meisouartist/entry-12458218056.html" TargetMode="External"/><Relationship Id="rId1" Type="http://schemas.openxmlformats.org/officeDocument/2006/relationships/image" Target="../media/image9.jpg"/><Relationship Id="rId6" Type="http://schemas.openxmlformats.org/officeDocument/2006/relationships/image" Target="../media/image14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41EFA3-B7C0-44AC-B76C-816DE3AD121B}" type="doc">
      <dgm:prSet loTypeId="urn:microsoft.com/office/officeart/2005/8/layout/arrow2" loCatId="process" qsTypeId="urn:microsoft.com/office/officeart/2005/8/quickstyle/simple4" qsCatId="simple" csTypeId="urn:microsoft.com/office/officeart/2005/8/colors/colorful4" csCatId="colorful" phldr="1"/>
      <dgm:spPr/>
    </dgm:pt>
    <dgm:pt modelId="{C62EB2BD-0D7B-4A97-BED5-454C0EA4A986}">
      <dgm:prSet phldrT="[テキスト]"/>
      <dgm:spPr/>
      <dgm:t>
        <a:bodyPr/>
        <a:lstStyle/>
        <a:p>
          <a:r>
            <a: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1940</a:t>
          </a:r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年頃～</a:t>
          </a:r>
        </a:p>
      </dgm:t>
    </dgm:pt>
    <dgm:pt modelId="{E7AAE54C-3CCC-4829-B713-D48A4EFD4961}" type="parTrans" cxnId="{A281F7E1-53A4-4A44-A72C-3D8C84DF056D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6E1796CF-88E9-4643-AE8A-885B77B523B7}" type="sibTrans" cxnId="{A281F7E1-53A4-4A44-A72C-3D8C84DF056D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E6E936B9-B6E3-4D06-9FCA-C0335CA6D3C4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利用者：エリート</a:t>
          </a:r>
        </a:p>
      </dgm:t>
    </dgm:pt>
    <dgm:pt modelId="{8C370844-84E6-4D3E-9AC2-C9B40DB4CFD3}" type="parTrans" cxnId="{9BDD87D1-765B-40F7-98BB-AA86542AF8B3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336046BE-65CC-42A4-9646-8E7AF5EC943E}" type="sibTrans" cxnId="{9BDD87D1-765B-40F7-98BB-AA86542AF8B3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894121D8-7047-4CF6-A7C8-4AA4440CB003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用途：知能の拡張、情報処理</a:t>
          </a:r>
        </a:p>
      </dgm:t>
    </dgm:pt>
    <dgm:pt modelId="{1EC625C8-9A35-45E0-9D3F-0E54D9D5E9BF}" type="parTrans" cxnId="{A8B47842-CA90-4A30-ADB6-33BCA7A7EB92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E54DF855-1A2A-49C6-8BB9-DCAE1BBAF612}" type="sibTrans" cxnId="{A8B47842-CA90-4A30-ADB6-33BCA7A7EB92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7DD4E5C9-7748-4028-AAA3-AE120325AB53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メインフレーム・・・パソコン</a:t>
          </a:r>
        </a:p>
      </dgm:t>
    </dgm:pt>
    <dgm:pt modelId="{554F4023-79F9-43FC-96DD-3F020E83DC5C}" type="parTrans" cxnId="{5648BA19-5103-42E7-BF8E-BBFAAC301B87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3EC89C3C-D9B9-49A6-934F-994FDDC92767}" type="sibTrans" cxnId="{5648BA19-5103-42E7-BF8E-BBFAAC301B87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C54A0CEA-78AA-407C-A890-202A8539AB18}">
      <dgm:prSet phldrT="[テキスト]"/>
      <dgm:spPr/>
      <dgm:t>
        <a:bodyPr/>
        <a:lstStyle/>
        <a:p>
          <a:r>
            <a: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2010</a:t>
          </a:r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年頃～</a:t>
          </a:r>
        </a:p>
      </dgm:t>
    </dgm:pt>
    <dgm:pt modelId="{CA1094B9-05B7-4150-B9A2-86AB0657036A}" type="parTrans" cxnId="{5C8051A2-A19E-4B42-9D5C-4306757CF380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07E53CC1-C68A-4DF8-9E01-405377B58FBF}" type="sibTrans" cxnId="{5C8051A2-A19E-4B42-9D5C-4306757CF380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4E0C2A82-398F-4CE7-A789-DBFAF2D74EB7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スマホ</a:t>
          </a:r>
        </a:p>
      </dgm:t>
    </dgm:pt>
    <dgm:pt modelId="{223C1124-7F71-4EEC-82F3-78145D4EA390}" type="parTrans" cxnId="{7441A54A-B2CD-4B92-BFA9-1D893F9CABF1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FF641DDB-7473-4BE6-9519-092A222BDC6D}" type="sibTrans" cxnId="{7441A54A-B2CD-4B92-BFA9-1D893F9CABF1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6B7779B8-9B0E-4D64-BD16-31A3D7296311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利用者：万人</a:t>
          </a:r>
        </a:p>
      </dgm:t>
    </dgm:pt>
    <dgm:pt modelId="{44DCBFCC-E25B-439B-BE36-34A8B6FD1601}" type="parTrans" cxnId="{9727BDA4-D24E-4B53-B5C5-BB849A66C29D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7A434BEC-43CC-4BC4-9D85-D48711FACF77}" type="sibTrans" cxnId="{9727BDA4-D24E-4B53-B5C5-BB849A66C29D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385CC5AF-9F03-416D-9B1E-86879FB1B394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用途：情報流通、ライフライン</a:t>
          </a:r>
        </a:p>
      </dgm:t>
    </dgm:pt>
    <dgm:pt modelId="{2B6AF65F-1D9D-4DA4-81E0-BD24645B7E6B}" type="parTrans" cxnId="{C024571E-0A6E-4A71-89FC-E0FA12B48C8B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2E68375C-EF30-4333-A535-CACE5115DB08}" type="sibTrans" cxnId="{C024571E-0A6E-4A71-89FC-E0FA12B48C8B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4C8EEA33-599D-4740-A573-32F14483931C}" type="pres">
      <dgm:prSet presAssocID="{CA41EFA3-B7C0-44AC-B76C-816DE3AD121B}" presName="arrowDiagram" presStyleCnt="0">
        <dgm:presLayoutVars>
          <dgm:chMax val="5"/>
          <dgm:dir/>
          <dgm:resizeHandles val="exact"/>
        </dgm:presLayoutVars>
      </dgm:prSet>
      <dgm:spPr/>
    </dgm:pt>
    <dgm:pt modelId="{EB7E9A18-306F-41D0-A4BC-4498175746D4}" type="pres">
      <dgm:prSet presAssocID="{CA41EFA3-B7C0-44AC-B76C-816DE3AD121B}" presName="arrow" presStyleLbl="bgShp" presStyleIdx="0" presStyleCnt="1"/>
      <dgm:spPr/>
    </dgm:pt>
    <dgm:pt modelId="{A566A176-5569-4CAC-AFE2-F560E4971DDD}" type="pres">
      <dgm:prSet presAssocID="{CA41EFA3-B7C0-44AC-B76C-816DE3AD121B}" presName="arrowDiagram2" presStyleCnt="0"/>
      <dgm:spPr/>
    </dgm:pt>
    <dgm:pt modelId="{5B3094EF-AB47-403A-B668-F7E4C921B80F}" type="pres">
      <dgm:prSet presAssocID="{C62EB2BD-0D7B-4A97-BED5-454C0EA4A986}" presName="bullet2a" presStyleLbl="node1" presStyleIdx="0" presStyleCnt="2"/>
      <dgm:spPr/>
    </dgm:pt>
    <dgm:pt modelId="{2C6AC8CE-89A5-41DA-8114-7D734998DFBE}" type="pres">
      <dgm:prSet presAssocID="{C62EB2BD-0D7B-4A97-BED5-454C0EA4A986}" presName="textBox2a" presStyleLbl="revTx" presStyleIdx="0" presStyleCnt="2">
        <dgm:presLayoutVars>
          <dgm:bulletEnabled val="1"/>
        </dgm:presLayoutVars>
      </dgm:prSet>
      <dgm:spPr/>
    </dgm:pt>
    <dgm:pt modelId="{20D9B8DB-697A-4D56-9BF9-F5F00DC514C5}" type="pres">
      <dgm:prSet presAssocID="{C54A0CEA-78AA-407C-A890-202A8539AB18}" presName="bullet2b" presStyleLbl="node1" presStyleIdx="1" presStyleCnt="2"/>
      <dgm:spPr/>
    </dgm:pt>
    <dgm:pt modelId="{DDB10C69-7C0B-4346-80E1-30CFA6CD97EE}" type="pres">
      <dgm:prSet presAssocID="{C54A0CEA-78AA-407C-A890-202A8539AB18}" presName="textBox2b" presStyleLbl="revTx" presStyleIdx="1" presStyleCnt="2">
        <dgm:presLayoutVars>
          <dgm:bulletEnabled val="1"/>
        </dgm:presLayoutVars>
      </dgm:prSet>
      <dgm:spPr/>
    </dgm:pt>
  </dgm:ptLst>
  <dgm:cxnLst>
    <dgm:cxn modelId="{59C92E0C-B63A-46BD-867F-7E8D51BCD72E}" type="presOf" srcId="{7DD4E5C9-7748-4028-AAA3-AE120325AB53}" destId="{2C6AC8CE-89A5-41DA-8114-7D734998DFBE}" srcOrd="0" destOrd="1" presId="urn:microsoft.com/office/officeart/2005/8/layout/arrow2"/>
    <dgm:cxn modelId="{5648BA19-5103-42E7-BF8E-BBFAAC301B87}" srcId="{C62EB2BD-0D7B-4A97-BED5-454C0EA4A986}" destId="{7DD4E5C9-7748-4028-AAA3-AE120325AB53}" srcOrd="0" destOrd="0" parTransId="{554F4023-79F9-43FC-96DD-3F020E83DC5C}" sibTransId="{3EC89C3C-D9B9-49A6-934F-994FDDC92767}"/>
    <dgm:cxn modelId="{C024571E-0A6E-4A71-89FC-E0FA12B48C8B}" srcId="{4E0C2A82-398F-4CE7-A789-DBFAF2D74EB7}" destId="{385CC5AF-9F03-416D-9B1E-86879FB1B394}" srcOrd="1" destOrd="0" parTransId="{2B6AF65F-1D9D-4DA4-81E0-BD24645B7E6B}" sibTransId="{2E68375C-EF30-4333-A535-CACE5115DB08}"/>
    <dgm:cxn modelId="{A8B47842-CA90-4A30-ADB6-33BCA7A7EB92}" srcId="{C62EB2BD-0D7B-4A97-BED5-454C0EA4A986}" destId="{894121D8-7047-4CF6-A7C8-4AA4440CB003}" srcOrd="2" destOrd="0" parTransId="{1EC625C8-9A35-45E0-9D3F-0E54D9D5E9BF}" sibTransId="{E54DF855-1A2A-49C6-8BB9-DCAE1BBAF612}"/>
    <dgm:cxn modelId="{7441A54A-B2CD-4B92-BFA9-1D893F9CABF1}" srcId="{C54A0CEA-78AA-407C-A890-202A8539AB18}" destId="{4E0C2A82-398F-4CE7-A789-DBFAF2D74EB7}" srcOrd="0" destOrd="0" parTransId="{223C1124-7F71-4EEC-82F3-78145D4EA390}" sibTransId="{FF641DDB-7473-4BE6-9519-092A222BDC6D}"/>
    <dgm:cxn modelId="{AF0F4196-2582-4C9B-9E87-F2F84BAB19FD}" type="presOf" srcId="{E6E936B9-B6E3-4D06-9FCA-C0335CA6D3C4}" destId="{2C6AC8CE-89A5-41DA-8114-7D734998DFBE}" srcOrd="0" destOrd="2" presId="urn:microsoft.com/office/officeart/2005/8/layout/arrow2"/>
    <dgm:cxn modelId="{E3BFD99D-B6B1-4A7D-B6D9-E128C4C70A21}" type="presOf" srcId="{385CC5AF-9F03-416D-9B1E-86879FB1B394}" destId="{DDB10C69-7C0B-4346-80E1-30CFA6CD97EE}" srcOrd="0" destOrd="3" presId="urn:microsoft.com/office/officeart/2005/8/layout/arrow2"/>
    <dgm:cxn modelId="{7C4826A2-308F-4A5E-B5DB-B052C39CC952}" type="presOf" srcId="{CA41EFA3-B7C0-44AC-B76C-816DE3AD121B}" destId="{4C8EEA33-599D-4740-A573-32F14483931C}" srcOrd="0" destOrd="0" presId="urn:microsoft.com/office/officeart/2005/8/layout/arrow2"/>
    <dgm:cxn modelId="{5C8051A2-A19E-4B42-9D5C-4306757CF380}" srcId="{CA41EFA3-B7C0-44AC-B76C-816DE3AD121B}" destId="{C54A0CEA-78AA-407C-A890-202A8539AB18}" srcOrd="1" destOrd="0" parTransId="{CA1094B9-05B7-4150-B9A2-86AB0657036A}" sibTransId="{07E53CC1-C68A-4DF8-9E01-405377B58FBF}"/>
    <dgm:cxn modelId="{9727BDA4-D24E-4B53-B5C5-BB849A66C29D}" srcId="{4E0C2A82-398F-4CE7-A789-DBFAF2D74EB7}" destId="{6B7779B8-9B0E-4D64-BD16-31A3D7296311}" srcOrd="0" destOrd="0" parTransId="{44DCBFCC-E25B-439B-BE36-34A8B6FD1601}" sibTransId="{7A434BEC-43CC-4BC4-9D85-D48711FACF77}"/>
    <dgm:cxn modelId="{9BDD87D1-765B-40F7-98BB-AA86542AF8B3}" srcId="{C62EB2BD-0D7B-4A97-BED5-454C0EA4A986}" destId="{E6E936B9-B6E3-4D06-9FCA-C0335CA6D3C4}" srcOrd="1" destOrd="0" parTransId="{8C370844-84E6-4D3E-9AC2-C9B40DB4CFD3}" sibTransId="{336046BE-65CC-42A4-9646-8E7AF5EC943E}"/>
    <dgm:cxn modelId="{5C84C5D4-8550-408D-8506-29882AE85605}" type="presOf" srcId="{6B7779B8-9B0E-4D64-BD16-31A3D7296311}" destId="{DDB10C69-7C0B-4346-80E1-30CFA6CD97EE}" srcOrd="0" destOrd="2" presId="urn:microsoft.com/office/officeart/2005/8/layout/arrow2"/>
    <dgm:cxn modelId="{9B8350D8-D2A4-40D7-AAA3-2A284E48D4FE}" type="presOf" srcId="{C62EB2BD-0D7B-4A97-BED5-454C0EA4A986}" destId="{2C6AC8CE-89A5-41DA-8114-7D734998DFBE}" srcOrd="0" destOrd="0" presId="urn:microsoft.com/office/officeart/2005/8/layout/arrow2"/>
    <dgm:cxn modelId="{A281F7E1-53A4-4A44-A72C-3D8C84DF056D}" srcId="{CA41EFA3-B7C0-44AC-B76C-816DE3AD121B}" destId="{C62EB2BD-0D7B-4A97-BED5-454C0EA4A986}" srcOrd="0" destOrd="0" parTransId="{E7AAE54C-3CCC-4829-B713-D48A4EFD4961}" sibTransId="{6E1796CF-88E9-4643-AE8A-885B77B523B7}"/>
    <dgm:cxn modelId="{CC4163E7-5666-4FD2-AFC2-BB2C1F297342}" type="presOf" srcId="{C54A0CEA-78AA-407C-A890-202A8539AB18}" destId="{DDB10C69-7C0B-4346-80E1-30CFA6CD97EE}" srcOrd="0" destOrd="0" presId="urn:microsoft.com/office/officeart/2005/8/layout/arrow2"/>
    <dgm:cxn modelId="{AACB33EA-5422-43F5-BA92-66B914891160}" type="presOf" srcId="{894121D8-7047-4CF6-A7C8-4AA4440CB003}" destId="{2C6AC8CE-89A5-41DA-8114-7D734998DFBE}" srcOrd="0" destOrd="3" presId="urn:microsoft.com/office/officeart/2005/8/layout/arrow2"/>
    <dgm:cxn modelId="{F6DE47F7-2090-4BF8-933A-EA91168DCF18}" type="presOf" srcId="{4E0C2A82-398F-4CE7-A789-DBFAF2D74EB7}" destId="{DDB10C69-7C0B-4346-80E1-30CFA6CD97EE}" srcOrd="0" destOrd="1" presId="urn:microsoft.com/office/officeart/2005/8/layout/arrow2"/>
    <dgm:cxn modelId="{EE1F862E-A2A6-47F1-8C9C-18A075B9EB23}" type="presParOf" srcId="{4C8EEA33-599D-4740-A573-32F14483931C}" destId="{EB7E9A18-306F-41D0-A4BC-4498175746D4}" srcOrd="0" destOrd="0" presId="urn:microsoft.com/office/officeart/2005/8/layout/arrow2"/>
    <dgm:cxn modelId="{814961FD-2E53-4D03-B7FA-8138623884D6}" type="presParOf" srcId="{4C8EEA33-599D-4740-A573-32F14483931C}" destId="{A566A176-5569-4CAC-AFE2-F560E4971DDD}" srcOrd="1" destOrd="0" presId="urn:microsoft.com/office/officeart/2005/8/layout/arrow2"/>
    <dgm:cxn modelId="{62A0D763-7C05-4314-9EA7-E863F711039B}" type="presParOf" srcId="{A566A176-5569-4CAC-AFE2-F560E4971DDD}" destId="{5B3094EF-AB47-403A-B668-F7E4C921B80F}" srcOrd="0" destOrd="0" presId="urn:microsoft.com/office/officeart/2005/8/layout/arrow2"/>
    <dgm:cxn modelId="{02114C92-3330-4FC6-94EB-41F75935965F}" type="presParOf" srcId="{A566A176-5569-4CAC-AFE2-F560E4971DDD}" destId="{2C6AC8CE-89A5-41DA-8114-7D734998DFBE}" srcOrd="1" destOrd="0" presId="urn:microsoft.com/office/officeart/2005/8/layout/arrow2"/>
    <dgm:cxn modelId="{0FAF0399-42AE-4EA5-9BC9-E3415C377E4B}" type="presParOf" srcId="{A566A176-5569-4CAC-AFE2-F560E4971DDD}" destId="{20D9B8DB-697A-4D56-9BF9-F5F00DC514C5}" srcOrd="2" destOrd="0" presId="urn:microsoft.com/office/officeart/2005/8/layout/arrow2"/>
    <dgm:cxn modelId="{A6A5A4B4-3276-4FF0-A667-9D14C3ED6200}" type="presParOf" srcId="{A566A176-5569-4CAC-AFE2-F560E4971DDD}" destId="{DDB10C69-7C0B-4346-80E1-30CFA6CD97EE}" srcOrd="3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57979A3-064F-4792-81E5-C58C95A480A4}" type="doc">
      <dgm:prSet loTypeId="urn:microsoft.com/office/officeart/2005/8/layout/radial2" loCatId="relationship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kumimoji="1" lang="ja-JP" altLang="en-US"/>
        </a:p>
      </dgm:t>
    </dgm:pt>
    <dgm:pt modelId="{63CDC6CA-4C69-4B03-A66A-014C1F1F5421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支持</a:t>
          </a:r>
        </a:p>
      </dgm:t>
    </dgm:pt>
    <dgm:pt modelId="{C896E1B6-EF8B-4A99-BD77-B4CC0A055FC8}" type="parTrans" cxnId="{D14237F2-C4CD-4FD9-9D3B-A94D775ADFED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02A1F370-B3BC-45FD-A047-AF78D37823E2}" type="sibTrans" cxnId="{D14237F2-C4CD-4FD9-9D3B-A94D775ADFED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77833713-4001-4E7A-8AA8-70E859C91171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指を入れる穴</a:t>
          </a:r>
        </a:p>
      </dgm:t>
    </dgm:pt>
    <dgm:pt modelId="{03360C74-1610-4949-BFFA-2BE65ECEDDD9}" type="parTrans" cxnId="{E6B449D1-0E66-4C05-B41F-9790AB4CBF45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3413D2F3-52E3-47A7-8C9E-2DF0826C8A94}" type="sibTrans" cxnId="{E6B449D1-0E66-4C05-B41F-9790AB4CBF45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1B3C9829-C1F7-4A24-9FC1-1B121C596F75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制約</a:t>
          </a:r>
        </a:p>
      </dgm:t>
    </dgm:pt>
    <dgm:pt modelId="{53C75A6D-7835-4EBB-8F62-3E11DC1CB2FE}" type="parTrans" cxnId="{8EAC6FFA-4909-48D5-A23E-F4544A8C5848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6C8C7DE6-5B96-46D4-94A0-D5073B3C6D6F}" type="sibTrans" cxnId="{8EAC6FFA-4909-48D5-A23E-F4544A8C5848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C429545B-E535-41C9-8F39-2046B9D82A58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穴の大きさ</a:t>
          </a:r>
        </a:p>
      </dgm:t>
    </dgm:pt>
    <dgm:pt modelId="{6FBAB487-17BC-4542-93DB-39C3D457CD2E}" type="parTrans" cxnId="{48FEAAC9-2BCC-48D6-8C91-24A78076792B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C8295394-4268-4233-9472-FCAF8B907285}" type="sibTrans" cxnId="{48FEAAC9-2BCC-48D6-8C91-24A78076792B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9BE4F0B8-C59E-49AA-BA30-B79CFA127052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概念モデル</a:t>
          </a:r>
        </a:p>
      </dgm:t>
    </dgm:pt>
    <dgm:pt modelId="{5F0B4A5E-8134-49C3-B3B5-FA5D6CAB9BFF}" type="parTrans" cxnId="{B2D1DE92-FBA5-4EBE-8B73-EE4267D320CE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618DD27A-0FDB-4551-8007-260DB79E2906}" type="sibTrans" cxnId="{B2D1DE92-FBA5-4EBE-8B73-EE4267D320CE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7690EE28-80BB-4123-A97D-4CCEFBA7D55A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二つの刃が交わる物理的形態</a:t>
          </a:r>
        </a:p>
      </dgm:t>
    </dgm:pt>
    <dgm:pt modelId="{FE65529A-2718-49BD-8B3B-980D9D26FEF2}" type="parTrans" cxnId="{AFA1B8FE-8B6C-4D31-8431-6A62F6CB5ECF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CDD7507F-1A85-4C86-9293-9213C8BDD4AD}" type="sibTrans" cxnId="{AFA1B8FE-8B6C-4D31-8431-6A62F6CB5ECF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D31DA515-E002-4713-B213-C70B6E8BE61C}" type="pres">
      <dgm:prSet presAssocID="{257979A3-064F-4792-81E5-C58C95A480A4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642FBC44-AAE0-4A19-A01B-076881DCEA42}" type="pres">
      <dgm:prSet presAssocID="{257979A3-064F-4792-81E5-C58C95A480A4}" presName="cycle" presStyleCnt="0"/>
      <dgm:spPr/>
    </dgm:pt>
    <dgm:pt modelId="{8690EDB8-6807-419E-898E-2EF91140DBFF}" type="pres">
      <dgm:prSet presAssocID="{257979A3-064F-4792-81E5-C58C95A480A4}" presName="centerShape" presStyleCnt="0"/>
      <dgm:spPr/>
    </dgm:pt>
    <dgm:pt modelId="{00BCCE9C-A71D-46F5-9655-9B27CDF7A0D0}" type="pres">
      <dgm:prSet presAssocID="{257979A3-064F-4792-81E5-C58C95A480A4}" presName="connSite" presStyleLbl="node1" presStyleIdx="0" presStyleCnt="4"/>
      <dgm:spPr/>
    </dgm:pt>
    <dgm:pt modelId="{7ABA57AE-B6E1-4AFD-A8F0-4BEF79729E33}" type="pres">
      <dgm:prSet presAssocID="{257979A3-064F-4792-81E5-C58C95A480A4}" presName="visibl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1CCB1028-85A3-4475-9317-450EA88D2046}" type="pres">
      <dgm:prSet presAssocID="{C896E1B6-EF8B-4A99-BD77-B4CC0A055FC8}" presName="Name25" presStyleLbl="parChTrans1D1" presStyleIdx="0" presStyleCnt="3"/>
      <dgm:spPr/>
    </dgm:pt>
    <dgm:pt modelId="{FE959023-223C-4925-B009-B2E8F4BFCC9D}" type="pres">
      <dgm:prSet presAssocID="{63CDC6CA-4C69-4B03-A66A-014C1F1F5421}" presName="node" presStyleCnt="0"/>
      <dgm:spPr/>
    </dgm:pt>
    <dgm:pt modelId="{DE402985-8C86-4C20-8CF8-4F7056CCEEAF}" type="pres">
      <dgm:prSet presAssocID="{63CDC6CA-4C69-4B03-A66A-014C1F1F5421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4B95AB62-74F3-452B-BA92-C8665CAB1381}" type="pres">
      <dgm:prSet presAssocID="{63CDC6CA-4C69-4B03-A66A-014C1F1F5421}" presName="childNode" presStyleLbl="revTx" presStyleIdx="0" presStyleCnt="3">
        <dgm:presLayoutVars>
          <dgm:bulletEnabled val="1"/>
        </dgm:presLayoutVars>
      </dgm:prSet>
      <dgm:spPr/>
    </dgm:pt>
    <dgm:pt modelId="{EACF45D6-315D-40A1-A571-40CBE56B31AC}" type="pres">
      <dgm:prSet presAssocID="{53C75A6D-7835-4EBB-8F62-3E11DC1CB2FE}" presName="Name25" presStyleLbl="parChTrans1D1" presStyleIdx="1" presStyleCnt="3"/>
      <dgm:spPr/>
    </dgm:pt>
    <dgm:pt modelId="{43DA951A-8724-401F-946E-0C4461472378}" type="pres">
      <dgm:prSet presAssocID="{1B3C9829-C1F7-4A24-9FC1-1B121C596F75}" presName="node" presStyleCnt="0"/>
      <dgm:spPr/>
    </dgm:pt>
    <dgm:pt modelId="{6E7AC936-24B1-43AC-AC0E-BBBC3136BA68}" type="pres">
      <dgm:prSet presAssocID="{1B3C9829-C1F7-4A24-9FC1-1B121C596F75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588FACE1-DEC1-45CA-946E-556A821256C4}" type="pres">
      <dgm:prSet presAssocID="{1B3C9829-C1F7-4A24-9FC1-1B121C596F75}" presName="childNode" presStyleLbl="revTx" presStyleIdx="1" presStyleCnt="3">
        <dgm:presLayoutVars>
          <dgm:bulletEnabled val="1"/>
        </dgm:presLayoutVars>
      </dgm:prSet>
      <dgm:spPr/>
    </dgm:pt>
    <dgm:pt modelId="{7A9B518E-7E1B-468F-977E-56568AA6FD7B}" type="pres">
      <dgm:prSet presAssocID="{5F0B4A5E-8134-49C3-B3B5-FA5D6CAB9BFF}" presName="Name25" presStyleLbl="parChTrans1D1" presStyleIdx="2" presStyleCnt="3"/>
      <dgm:spPr/>
    </dgm:pt>
    <dgm:pt modelId="{17D582DF-C36C-4854-83E3-BA0D78A39E4E}" type="pres">
      <dgm:prSet presAssocID="{9BE4F0B8-C59E-49AA-BA30-B79CFA127052}" presName="node" presStyleCnt="0"/>
      <dgm:spPr/>
    </dgm:pt>
    <dgm:pt modelId="{6B14C969-40C4-4B10-A57C-AF312F7CBFB6}" type="pres">
      <dgm:prSet presAssocID="{9BE4F0B8-C59E-49AA-BA30-B79CFA127052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3CE831F8-1890-4607-9C9F-9667B8067C2F}" type="pres">
      <dgm:prSet presAssocID="{9BE4F0B8-C59E-49AA-BA30-B79CFA127052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84C05417-0975-4AE6-9ADC-D3B0A68D09CF}" type="presOf" srcId="{C429545B-E535-41C9-8F39-2046B9D82A58}" destId="{588FACE1-DEC1-45CA-946E-556A821256C4}" srcOrd="0" destOrd="0" presId="urn:microsoft.com/office/officeart/2005/8/layout/radial2"/>
    <dgm:cxn modelId="{8BF4383B-BF50-47C3-9D42-CFDDF0D4338C}" type="presOf" srcId="{257979A3-064F-4792-81E5-C58C95A480A4}" destId="{D31DA515-E002-4713-B213-C70B6E8BE61C}" srcOrd="0" destOrd="0" presId="urn:microsoft.com/office/officeart/2005/8/layout/radial2"/>
    <dgm:cxn modelId="{BB196243-267F-4EB0-93C5-7857DC11E472}" type="presOf" srcId="{9BE4F0B8-C59E-49AA-BA30-B79CFA127052}" destId="{6B14C969-40C4-4B10-A57C-AF312F7CBFB6}" srcOrd="0" destOrd="0" presId="urn:microsoft.com/office/officeart/2005/8/layout/radial2"/>
    <dgm:cxn modelId="{7E7D5B46-A2DE-445C-9A3A-39BDE12E6350}" type="presOf" srcId="{63CDC6CA-4C69-4B03-A66A-014C1F1F5421}" destId="{DE402985-8C86-4C20-8CF8-4F7056CCEEAF}" srcOrd="0" destOrd="0" presId="urn:microsoft.com/office/officeart/2005/8/layout/radial2"/>
    <dgm:cxn modelId="{A476434C-4A5D-4A52-B275-6FEE1A1231C5}" type="presOf" srcId="{5F0B4A5E-8134-49C3-B3B5-FA5D6CAB9BFF}" destId="{7A9B518E-7E1B-468F-977E-56568AA6FD7B}" srcOrd="0" destOrd="0" presId="urn:microsoft.com/office/officeart/2005/8/layout/radial2"/>
    <dgm:cxn modelId="{F845E652-D961-4AAB-8E7C-27CF404C8BFB}" type="presOf" srcId="{1B3C9829-C1F7-4A24-9FC1-1B121C596F75}" destId="{6E7AC936-24B1-43AC-AC0E-BBBC3136BA68}" srcOrd="0" destOrd="0" presId="urn:microsoft.com/office/officeart/2005/8/layout/radial2"/>
    <dgm:cxn modelId="{EA134690-74C6-4837-97A2-D39B12A8332C}" type="presOf" srcId="{7690EE28-80BB-4123-A97D-4CCEFBA7D55A}" destId="{3CE831F8-1890-4607-9C9F-9667B8067C2F}" srcOrd="0" destOrd="0" presId="urn:microsoft.com/office/officeart/2005/8/layout/radial2"/>
    <dgm:cxn modelId="{B2D1DE92-FBA5-4EBE-8B73-EE4267D320CE}" srcId="{257979A3-064F-4792-81E5-C58C95A480A4}" destId="{9BE4F0B8-C59E-49AA-BA30-B79CFA127052}" srcOrd="2" destOrd="0" parTransId="{5F0B4A5E-8134-49C3-B3B5-FA5D6CAB9BFF}" sibTransId="{618DD27A-0FDB-4551-8007-260DB79E2906}"/>
    <dgm:cxn modelId="{67982BC2-76D9-4AF2-9A94-199564634677}" type="presOf" srcId="{77833713-4001-4E7A-8AA8-70E859C91171}" destId="{4B95AB62-74F3-452B-BA92-C8665CAB1381}" srcOrd="0" destOrd="0" presId="urn:microsoft.com/office/officeart/2005/8/layout/radial2"/>
    <dgm:cxn modelId="{48FEAAC9-2BCC-48D6-8C91-24A78076792B}" srcId="{1B3C9829-C1F7-4A24-9FC1-1B121C596F75}" destId="{C429545B-E535-41C9-8F39-2046B9D82A58}" srcOrd="0" destOrd="0" parTransId="{6FBAB487-17BC-4542-93DB-39C3D457CD2E}" sibTransId="{C8295394-4268-4233-9472-FCAF8B907285}"/>
    <dgm:cxn modelId="{E6B449D1-0E66-4C05-B41F-9790AB4CBF45}" srcId="{63CDC6CA-4C69-4B03-A66A-014C1F1F5421}" destId="{77833713-4001-4E7A-8AA8-70E859C91171}" srcOrd="0" destOrd="0" parTransId="{03360C74-1610-4949-BFFA-2BE65ECEDDD9}" sibTransId="{3413D2F3-52E3-47A7-8C9E-2DF0826C8A94}"/>
    <dgm:cxn modelId="{D9FD65E0-3F8F-4882-84C2-A11531EC1F25}" type="presOf" srcId="{53C75A6D-7835-4EBB-8F62-3E11DC1CB2FE}" destId="{EACF45D6-315D-40A1-A571-40CBE56B31AC}" srcOrd="0" destOrd="0" presId="urn:microsoft.com/office/officeart/2005/8/layout/radial2"/>
    <dgm:cxn modelId="{8ABF0CEA-4E58-44E7-8BA7-598EB40F4298}" type="presOf" srcId="{C896E1B6-EF8B-4A99-BD77-B4CC0A055FC8}" destId="{1CCB1028-85A3-4475-9317-450EA88D2046}" srcOrd="0" destOrd="0" presId="urn:microsoft.com/office/officeart/2005/8/layout/radial2"/>
    <dgm:cxn modelId="{D14237F2-C4CD-4FD9-9D3B-A94D775ADFED}" srcId="{257979A3-064F-4792-81E5-C58C95A480A4}" destId="{63CDC6CA-4C69-4B03-A66A-014C1F1F5421}" srcOrd="0" destOrd="0" parTransId="{C896E1B6-EF8B-4A99-BD77-B4CC0A055FC8}" sibTransId="{02A1F370-B3BC-45FD-A047-AF78D37823E2}"/>
    <dgm:cxn modelId="{8EAC6FFA-4909-48D5-A23E-F4544A8C5848}" srcId="{257979A3-064F-4792-81E5-C58C95A480A4}" destId="{1B3C9829-C1F7-4A24-9FC1-1B121C596F75}" srcOrd="1" destOrd="0" parTransId="{53C75A6D-7835-4EBB-8F62-3E11DC1CB2FE}" sibTransId="{6C8C7DE6-5B96-46D4-94A0-D5073B3C6D6F}"/>
    <dgm:cxn modelId="{AFA1B8FE-8B6C-4D31-8431-6A62F6CB5ECF}" srcId="{9BE4F0B8-C59E-49AA-BA30-B79CFA127052}" destId="{7690EE28-80BB-4123-A97D-4CCEFBA7D55A}" srcOrd="0" destOrd="0" parTransId="{FE65529A-2718-49BD-8B3B-980D9D26FEF2}" sibTransId="{CDD7507F-1A85-4C86-9293-9213C8BDD4AD}"/>
    <dgm:cxn modelId="{62FA7EF2-9EC5-4999-B0A6-67944749C48A}" type="presParOf" srcId="{D31DA515-E002-4713-B213-C70B6E8BE61C}" destId="{642FBC44-AAE0-4A19-A01B-076881DCEA42}" srcOrd="0" destOrd="0" presId="urn:microsoft.com/office/officeart/2005/8/layout/radial2"/>
    <dgm:cxn modelId="{8C432FD5-D4CB-4012-8B13-2003F3EA4B54}" type="presParOf" srcId="{642FBC44-AAE0-4A19-A01B-076881DCEA42}" destId="{8690EDB8-6807-419E-898E-2EF91140DBFF}" srcOrd="0" destOrd="0" presId="urn:microsoft.com/office/officeart/2005/8/layout/radial2"/>
    <dgm:cxn modelId="{FBC6AC3D-3A17-42F3-9F21-4D090F89AB7C}" type="presParOf" srcId="{8690EDB8-6807-419E-898E-2EF91140DBFF}" destId="{00BCCE9C-A71D-46F5-9655-9B27CDF7A0D0}" srcOrd="0" destOrd="0" presId="urn:microsoft.com/office/officeart/2005/8/layout/radial2"/>
    <dgm:cxn modelId="{B9E30BDD-EA84-4ADB-957C-8794BE406690}" type="presParOf" srcId="{8690EDB8-6807-419E-898E-2EF91140DBFF}" destId="{7ABA57AE-B6E1-4AFD-A8F0-4BEF79729E33}" srcOrd="1" destOrd="0" presId="urn:microsoft.com/office/officeart/2005/8/layout/radial2"/>
    <dgm:cxn modelId="{E37F369B-A502-4EFD-AC21-E603C6D84494}" type="presParOf" srcId="{642FBC44-AAE0-4A19-A01B-076881DCEA42}" destId="{1CCB1028-85A3-4475-9317-450EA88D2046}" srcOrd="1" destOrd="0" presId="urn:microsoft.com/office/officeart/2005/8/layout/radial2"/>
    <dgm:cxn modelId="{917E55F0-0D66-4990-A51E-70B6FD220B19}" type="presParOf" srcId="{642FBC44-AAE0-4A19-A01B-076881DCEA42}" destId="{FE959023-223C-4925-B009-B2E8F4BFCC9D}" srcOrd="2" destOrd="0" presId="urn:microsoft.com/office/officeart/2005/8/layout/radial2"/>
    <dgm:cxn modelId="{1480EBAD-11B9-49B7-A525-FBDAFAA9A359}" type="presParOf" srcId="{FE959023-223C-4925-B009-B2E8F4BFCC9D}" destId="{DE402985-8C86-4C20-8CF8-4F7056CCEEAF}" srcOrd="0" destOrd="0" presId="urn:microsoft.com/office/officeart/2005/8/layout/radial2"/>
    <dgm:cxn modelId="{137277F8-FB2F-4CF7-A578-B6E8FABD3F3C}" type="presParOf" srcId="{FE959023-223C-4925-B009-B2E8F4BFCC9D}" destId="{4B95AB62-74F3-452B-BA92-C8665CAB1381}" srcOrd="1" destOrd="0" presId="urn:microsoft.com/office/officeart/2005/8/layout/radial2"/>
    <dgm:cxn modelId="{CE3C40AE-B1BA-4586-B317-B9A877E76F53}" type="presParOf" srcId="{642FBC44-AAE0-4A19-A01B-076881DCEA42}" destId="{EACF45D6-315D-40A1-A571-40CBE56B31AC}" srcOrd="3" destOrd="0" presId="urn:microsoft.com/office/officeart/2005/8/layout/radial2"/>
    <dgm:cxn modelId="{D0E69082-49A3-43B7-8ECC-9B7D3AB99FC5}" type="presParOf" srcId="{642FBC44-AAE0-4A19-A01B-076881DCEA42}" destId="{43DA951A-8724-401F-946E-0C4461472378}" srcOrd="4" destOrd="0" presId="urn:microsoft.com/office/officeart/2005/8/layout/radial2"/>
    <dgm:cxn modelId="{D7E0C788-562F-4042-80A3-B485E4200516}" type="presParOf" srcId="{43DA951A-8724-401F-946E-0C4461472378}" destId="{6E7AC936-24B1-43AC-AC0E-BBBC3136BA68}" srcOrd="0" destOrd="0" presId="urn:microsoft.com/office/officeart/2005/8/layout/radial2"/>
    <dgm:cxn modelId="{47682FB0-BE02-43D3-BF16-4C2D8FA142E7}" type="presParOf" srcId="{43DA951A-8724-401F-946E-0C4461472378}" destId="{588FACE1-DEC1-45CA-946E-556A821256C4}" srcOrd="1" destOrd="0" presId="urn:microsoft.com/office/officeart/2005/8/layout/radial2"/>
    <dgm:cxn modelId="{EEDC04A9-FBAD-4C1F-B7F2-D41122937E44}" type="presParOf" srcId="{642FBC44-AAE0-4A19-A01B-076881DCEA42}" destId="{7A9B518E-7E1B-468F-977E-56568AA6FD7B}" srcOrd="5" destOrd="0" presId="urn:microsoft.com/office/officeart/2005/8/layout/radial2"/>
    <dgm:cxn modelId="{330AF7B6-9E48-4254-A6D9-BB9AA1359787}" type="presParOf" srcId="{642FBC44-AAE0-4A19-A01B-076881DCEA42}" destId="{17D582DF-C36C-4854-83E3-BA0D78A39E4E}" srcOrd="6" destOrd="0" presId="urn:microsoft.com/office/officeart/2005/8/layout/radial2"/>
    <dgm:cxn modelId="{860D3704-F0D8-468E-AB1B-D31B0DC34B86}" type="presParOf" srcId="{17D582DF-C36C-4854-83E3-BA0D78A39E4E}" destId="{6B14C969-40C4-4B10-A57C-AF312F7CBFB6}" srcOrd="0" destOrd="0" presId="urn:microsoft.com/office/officeart/2005/8/layout/radial2"/>
    <dgm:cxn modelId="{3B5FF1D3-43FC-425F-A84E-A02C1C87FB2B}" type="presParOf" srcId="{17D582DF-C36C-4854-83E3-BA0D78A39E4E}" destId="{3CE831F8-1890-4607-9C9F-9667B8067C2F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57979A3-064F-4792-81E5-C58C95A480A4}" type="doc">
      <dgm:prSet loTypeId="urn:microsoft.com/office/officeart/2005/8/layout/radial2" loCatId="relationship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kumimoji="1" lang="ja-JP" altLang="en-US"/>
        </a:p>
      </dgm:t>
    </dgm:pt>
    <dgm:pt modelId="{63CDC6CA-4C69-4B03-A66A-014C1F1F5421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支持</a:t>
          </a:r>
        </a:p>
      </dgm:t>
    </dgm:pt>
    <dgm:pt modelId="{C896E1B6-EF8B-4A99-BD77-B4CC0A055FC8}" type="parTrans" cxnId="{D14237F2-C4CD-4FD9-9D3B-A94D775ADFED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02A1F370-B3BC-45FD-A047-AF78D37823E2}" type="sibTrans" cxnId="{D14237F2-C4CD-4FD9-9D3B-A94D775ADFED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77833713-4001-4E7A-8AA8-70E859C91171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キートップ、ウィンドウ、アイコン、メニュー、ツールバー</a:t>
          </a:r>
        </a:p>
      </dgm:t>
    </dgm:pt>
    <dgm:pt modelId="{03360C74-1610-4949-BFFA-2BE65ECEDDD9}" type="parTrans" cxnId="{E6B449D1-0E66-4C05-B41F-9790AB4CBF45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3413D2F3-52E3-47A7-8C9E-2DF0826C8A94}" type="sibTrans" cxnId="{E6B449D1-0E66-4C05-B41F-9790AB4CBF45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1B3C9829-C1F7-4A24-9FC1-1B121C596F75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制約</a:t>
          </a:r>
        </a:p>
      </dgm:t>
    </dgm:pt>
    <dgm:pt modelId="{53C75A6D-7835-4EBB-8F62-3E11DC1CB2FE}" type="parTrans" cxnId="{8EAC6FFA-4909-48D5-A23E-F4544A8C5848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6C8C7DE6-5B96-46D4-94A0-D5073B3C6D6F}" type="sibTrans" cxnId="{8EAC6FFA-4909-48D5-A23E-F4544A8C5848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C429545B-E535-41C9-8F39-2046B9D82A58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メニュー、ツールバー、画面遷移</a:t>
          </a:r>
        </a:p>
      </dgm:t>
    </dgm:pt>
    <dgm:pt modelId="{6FBAB487-17BC-4542-93DB-39C3D457CD2E}" type="parTrans" cxnId="{48FEAAC9-2BCC-48D6-8C91-24A78076792B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C8295394-4268-4233-9472-FCAF8B907285}" type="sibTrans" cxnId="{48FEAAC9-2BCC-48D6-8C91-24A78076792B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9BE4F0B8-C59E-49AA-BA30-B79CFA127052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概念モデル</a:t>
          </a:r>
        </a:p>
      </dgm:t>
    </dgm:pt>
    <dgm:pt modelId="{5F0B4A5E-8134-49C3-B3B5-FA5D6CAB9BFF}" type="parTrans" cxnId="{B2D1DE92-FBA5-4EBE-8B73-EE4267D320CE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618DD27A-0FDB-4551-8007-260DB79E2906}" type="sibTrans" cxnId="{B2D1DE92-FBA5-4EBE-8B73-EE4267D320CE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E5D59D69-B0AA-46FE-94D3-B1483988199D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コンピュータ内抽象</a:t>
          </a:r>
        </a:p>
      </dgm:t>
    </dgm:pt>
    <dgm:pt modelId="{1EAF928D-DB45-4532-B400-808CBA501D29}" type="parTrans" cxnId="{A125ACC8-1EC8-44DE-8717-5FEF93612D00}">
      <dgm:prSet/>
      <dgm:spPr/>
      <dgm:t>
        <a:bodyPr/>
        <a:lstStyle/>
        <a:p>
          <a:endParaRPr kumimoji="1" lang="ja-JP" altLang="en-US"/>
        </a:p>
      </dgm:t>
    </dgm:pt>
    <dgm:pt modelId="{D59C664D-73B9-4822-A955-EE5C2E067062}" type="sibTrans" cxnId="{A125ACC8-1EC8-44DE-8717-5FEF93612D00}">
      <dgm:prSet/>
      <dgm:spPr/>
      <dgm:t>
        <a:bodyPr/>
        <a:lstStyle/>
        <a:p>
          <a:endParaRPr kumimoji="1" lang="ja-JP" altLang="en-US"/>
        </a:p>
      </dgm:t>
    </dgm:pt>
    <dgm:pt modelId="{D31DA515-E002-4713-B213-C70B6E8BE61C}" type="pres">
      <dgm:prSet presAssocID="{257979A3-064F-4792-81E5-C58C95A480A4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642FBC44-AAE0-4A19-A01B-076881DCEA42}" type="pres">
      <dgm:prSet presAssocID="{257979A3-064F-4792-81E5-C58C95A480A4}" presName="cycle" presStyleCnt="0"/>
      <dgm:spPr/>
    </dgm:pt>
    <dgm:pt modelId="{8690EDB8-6807-419E-898E-2EF91140DBFF}" type="pres">
      <dgm:prSet presAssocID="{257979A3-064F-4792-81E5-C58C95A480A4}" presName="centerShape" presStyleCnt="0"/>
      <dgm:spPr/>
    </dgm:pt>
    <dgm:pt modelId="{00BCCE9C-A71D-46F5-9655-9B27CDF7A0D0}" type="pres">
      <dgm:prSet presAssocID="{257979A3-064F-4792-81E5-C58C95A480A4}" presName="connSite" presStyleLbl="node1" presStyleIdx="0" presStyleCnt="4"/>
      <dgm:spPr/>
    </dgm:pt>
    <dgm:pt modelId="{7ABA57AE-B6E1-4AFD-A8F0-4BEF79729E33}" type="pres">
      <dgm:prSet presAssocID="{257979A3-064F-4792-81E5-C58C95A480A4}" presName="visibl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1CCB1028-85A3-4475-9317-450EA88D2046}" type="pres">
      <dgm:prSet presAssocID="{C896E1B6-EF8B-4A99-BD77-B4CC0A055FC8}" presName="Name25" presStyleLbl="parChTrans1D1" presStyleIdx="0" presStyleCnt="3"/>
      <dgm:spPr/>
    </dgm:pt>
    <dgm:pt modelId="{FE959023-223C-4925-B009-B2E8F4BFCC9D}" type="pres">
      <dgm:prSet presAssocID="{63CDC6CA-4C69-4B03-A66A-014C1F1F5421}" presName="node" presStyleCnt="0"/>
      <dgm:spPr/>
    </dgm:pt>
    <dgm:pt modelId="{DE402985-8C86-4C20-8CF8-4F7056CCEEAF}" type="pres">
      <dgm:prSet presAssocID="{63CDC6CA-4C69-4B03-A66A-014C1F1F5421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4B95AB62-74F3-452B-BA92-C8665CAB1381}" type="pres">
      <dgm:prSet presAssocID="{63CDC6CA-4C69-4B03-A66A-014C1F1F5421}" presName="childNode" presStyleLbl="revTx" presStyleIdx="0" presStyleCnt="3">
        <dgm:presLayoutVars>
          <dgm:bulletEnabled val="1"/>
        </dgm:presLayoutVars>
      </dgm:prSet>
      <dgm:spPr/>
    </dgm:pt>
    <dgm:pt modelId="{EACF45D6-315D-40A1-A571-40CBE56B31AC}" type="pres">
      <dgm:prSet presAssocID="{53C75A6D-7835-4EBB-8F62-3E11DC1CB2FE}" presName="Name25" presStyleLbl="parChTrans1D1" presStyleIdx="1" presStyleCnt="3"/>
      <dgm:spPr/>
    </dgm:pt>
    <dgm:pt modelId="{43DA951A-8724-401F-946E-0C4461472378}" type="pres">
      <dgm:prSet presAssocID="{1B3C9829-C1F7-4A24-9FC1-1B121C596F75}" presName="node" presStyleCnt="0"/>
      <dgm:spPr/>
    </dgm:pt>
    <dgm:pt modelId="{6E7AC936-24B1-43AC-AC0E-BBBC3136BA68}" type="pres">
      <dgm:prSet presAssocID="{1B3C9829-C1F7-4A24-9FC1-1B121C596F75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588FACE1-DEC1-45CA-946E-556A821256C4}" type="pres">
      <dgm:prSet presAssocID="{1B3C9829-C1F7-4A24-9FC1-1B121C596F75}" presName="childNode" presStyleLbl="revTx" presStyleIdx="1" presStyleCnt="3">
        <dgm:presLayoutVars>
          <dgm:bulletEnabled val="1"/>
        </dgm:presLayoutVars>
      </dgm:prSet>
      <dgm:spPr/>
    </dgm:pt>
    <dgm:pt modelId="{7A9B518E-7E1B-468F-977E-56568AA6FD7B}" type="pres">
      <dgm:prSet presAssocID="{5F0B4A5E-8134-49C3-B3B5-FA5D6CAB9BFF}" presName="Name25" presStyleLbl="parChTrans1D1" presStyleIdx="2" presStyleCnt="3"/>
      <dgm:spPr/>
    </dgm:pt>
    <dgm:pt modelId="{17D582DF-C36C-4854-83E3-BA0D78A39E4E}" type="pres">
      <dgm:prSet presAssocID="{9BE4F0B8-C59E-49AA-BA30-B79CFA127052}" presName="node" presStyleCnt="0"/>
      <dgm:spPr/>
    </dgm:pt>
    <dgm:pt modelId="{6B14C969-40C4-4B10-A57C-AF312F7CBFB6}" type="pres">
      <dgm:prSet presAssocID="{9BE4F0B8-C59E-49AA-BA30-B79CFA127052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3CE831F8-1890-4607-9C9F-9667B8067C2F}" type="pres">
      <dgm:prSet presAssocID="{9BE4F0B8-C59E-49AA-BA30-B79CFA127052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84C05417-0975-4AE6-9ADC-D3B0A68D09CF}" type="presOf" srcId="{C429545B-E535-41C9-8F39-2046B9D82A58}" destId="{588FACE1-DEC1-45CA-946E-556A821256C4}" srcOrd="0" destOrd="0" presId="urn:microsoft.com/office/officeart/2005/8/layout/radial2"/>
    <dgm:cxn modelId="{8BF4383B-BF50-47C3-9D42-CFDDF0D4338C}" type="presOf" srcId="{257979A3-064F-4792-81E5-C58C95A480A4}" destId="{D31DA515-E002-4713-B213-C70B6E8BE61C}" srcOrd="0" destOrd="0" presId="urn:microsoft.com/office/officeart/2005/8/layout/radial2"/>
    <dgm:cxn modelId="{BB196243-267F-4EB0-93C5-7857DC11E472}" type="presOf" srcId="{9BE4F0B8-C59E-49AA-BA30-B79CFA127052}" destId="{6B14C969-40C4-4B10-A57C-AF312F7CBFB6}" srcOrd="0" destOrd="0" presId="urn:microsoft.com/office/officeart/2005/8/layout/radial2"/>
    <dgm:cxn modelId="{7E7D5B46-A2DE-445C-9A3A-39BDE12E6350}" type="presOf" srcId="{63CDC6CA-4C69-4B03-A66A-014C1F1F5421}" destId="{DE402985-8C86-4C20-8CF8-4F7056CCEEAF}" srcOrd="0" destOrd="0" presId="urn:microsoft.com/office/officeart/2005/8/layout/radial2"/>
    <dgm:cxn modelId="{A476434C-4A5D-4A52-B275-6FEE1A1231C5}" type="presOf" srcId="{5F0B4A5E-8134-49C3-B3B5-FA5D6CAB9BFF}" destId="{7A9B518E-7E1B-468F-977E-56568AA6FD7B}" srcOrd="0" destOrd="0" presId="urn:microsoft.com/office/officeart/2005/8/layout/radial2"/>
    <dgm:cxn modelId="{F845E652-D961-4AAB-8E7C-27CF404C8BFB}" type="presOf" srcId="{1B3C9829-C1F7-4A24-9FC1-1B121C596F75}" destId="{6E7AC936-24B1-43AC-AC0E-BBBC3136BA68}" srcOrd="0" destOrd="0" presId="urn:microsoft.com/office/officeart/2005/8/layout/radial2"/>
    <dgm:cxn modelId="{96B11975-B828-4BF7-892F-8449E2C031D2}" type="presOf" srcId="{E5D59D69-B0AA-46FE-94D3-B1483988199D}" destId="{3CE831F8-1890-4607-9C9F-9667B8067C2F}" srcOrd="0" destOrd="0" presId="urn:microsoft.com/office/officeart/2005/8/layout/radial2"/>
    <dgm:cxn modelId="{B2D1DE92-FBA5-4EBE-8B73-EE4267D320CE}" srcId="{257979A3-064F-4792-81E5-C58C95A480A4}" destId="{9BE4F0B8-C59E-49AA-BA30-B79CFA127052}" srcOrd="2" destOrd="0" parTransId="{5F0B4A5E-8134-49C3-B3B5-FA5D6CAB9BFF}" sibTransId="{618DD27A-0FDB-4551-8007-260DB79E2906}"/>
    <dgm:cxn modelId="{67982BC2-76D9-4AF2-9A94-199564634677}" type="presOf" srcId="{77833713-4001-4E7A-8AA8-70E859C91171}" destId="{4B95AB62-74F3-452B-BA92-C8665CAB1381}" srcOrd="0" destOrd="0" presId="urn:microsoft.com/office/officeart/2005/8/layout/radial2"/>
    <dgm:cxn modelId="{A125ACC8-1EC8-44DE-8717-5FEF93612D00}" srcId="{9BE4F0B8-C59E-49AA-BA30-B79CFA127052}" destId="{E5D59D69-B0AA-46FE-94D3-B1483988199D}" srcOrd="0" destOrd="0" parTransId="{1EAF928D-DB45-4532-B400-808CBA501D29}" sibTransId="{D59C664D-73B9-4822-A955-EE5C2E067062}"/>
    <dgm:cxn modelId="{48FEAAC9-2BCC-48D6-8C91-24A78076792B}" srcId="{1B3C9829-C1F7-4A24-9FC1-1B121C596F75}" destId="{C429545B-E535-41C9-8F39-2046B9D82A58}" srcOrd="0" destOrd="0" parTransId="{6FBAB487-17BC-4542-93DB-39C3D457CD2E}" sibTransId="{C8295394-4268-4233-9472-FCAF8B907285}"/>
    <dgm:cxn modelId="{E6B449D1-0E66-4C05-B41F-9790AB4CBF45}" srcId="{63CDC6CA-4C69-4B03-A66A-014C1F1F5421}" destId="{77833713-4001-4E7A-8AA8-70E859C91171}" srcOrd="0" destOrd="0" parTransId="{03360C74-1610-4949-BFFA-2BE65ECEDDD9}" sibTransId="{3413D2F3-52E3-47A7-8C9E-2DF0826C8A94}"/>
    <dgm:cxn modelId="{D9FD65E0-3F8F-4882-84C2-A11531EC1F25}" type="presOf" srcId="{53C75A6D-7835-4EBB-8F62-3E11DC1CB2FE}" destId="{EACF45D6-315D-40A1-A571-40CBE56B31AC}" srcOrd="0" destOrd="0" presId="urn:microsoft.com/office/officeart/2005/8/layout/radial2"/>
    <dgm:cxn modelId="{8ABF0CEA-4E58-44E7-8BA7-598EB40F4298}" type="presOf" srcId="{C896E1B6-EF8B-4A99-BD77-B4CC0A055FC8}" destId="{1CCB1028-85A3-4475-9317-450EA88D2046}" srcOrd="0" destOrd="0" presId="urn:microsoft.com/office/officeart/2005/8/layout/radial2"/>
    <dgm:cxn modelId="{D14237F2-C4CD-4FD9-9D3B-A94D775ADFED}" srcId="{257979A3-064F-4792-81E5-C58C95A480A4}" destId="{63CDC6CA-4C69-4B03-A66A-014C1F1F5421}" srcOrd="0" destOrd="0" parTransId="{C896E1B6-EF8B-4A99-BD77-B4CC0A055FC8}" sibTransId="{02A1F370-B3BC-45FD-A047-AF78D37823E2}"/>
    <dgm:cxn modelId="{8EAC6FFA-4909-48D5-A23E-F4544A8C5848}" srcId="{257979A3-064F-4792-81E5-C58C95A480A4}" destId="{1B3C9829-C1F7-4A24-9FC1-1B121C596F75}" srcOrd="1" destOrd="0" parTransId="{53C75A6D-7835-4EBB-8F62-3E11DC1CB2FE}" sibTransId="{6C8C7DE6-5B96-46D4-94A0-D5073B3C6D6F}"/>
    <dgm:cxn modelId="{62FA7EF2-9EC5-4999-B0A6-67944749C48A}" type="presParOf" srcId="{D31DA515-E002-4713-B213-C70B6E8BE61C}" destId="{642FBC44-AAE0-4A19-A01B-076881DCEA42}" srcOrd="0" destOrd="0" presId="urn:microsoft.com/office/officeart/2005/8/layout/radial2"/>
    <dgm:cxn modelId="{8C432FD5-D4CB-4012-8B13-2003F3EA4B54}" type="presParOf" srcId="{642FBC44-AAE0-4A19-A01B-076881DCEA42}" destId="{8690EDB8-6807-419E-898E-2EF91140DBFF}" srcOrd="0" destOrd="0" presId="urn:microsoft.com/office/officeart/2005/8/layout/radial2"/>
    <dgm:cxn modelId="{FBC6AC3D-3A17-42F3-9F21-4D090F89AB7C}" type="presParOf" srcId="{8690EDB8-6807-419E-898E-2EF91140DBFF}" destId="{00BCCE9C-A71D-46F5-9655-9B27CDF7A0D0}" srcOrd="0" destOrd="0" presId="urn:microsoft.com/office/officeart/2005/8/layout/radial2"/>
    <dgm:cxn modelId="{B9E30BDD-EA84-4ADB-957C-8794BE406690}" type="presParOf" srcId="{8690EDB8-6807-419E-898E-2EF91140DBFF}" destId="{7ABA57AE-B6E1-4AFD-A8F0-4BEF79729E33}" srcOrd="1" destOrd="0" presId="urn:microsoft.com/office/officeart/2005/8/layout/radial2"/>
    <dgm:cxn modelId="{E37F369B-A502-4EFD-AC21-E603C6D84494}" type="presParOf" srcId="{642FBC44-AAE0-4A19-A01B-076881DCEA42}" destId="{1CCB1028-85A3-4475-9317-450EA88D2046}" srcOrd="1" destOrd="0" presId="urn:microsoft.com/office/officeart/2005/8/layout/radial2"/>
    <dgm:cxn modelId="{917E55F0-0D66-4990-A51E-70B6FD220B19}" type="presParOf" srcId="{642FBC44-AAE0-4A19-A01B-076881DCEA42}" destId="{FE959023-223C-4925-B009-B2E8F4BFCC9D}" srcOrd="2" destOrd="0" presId="urn:microsoft.com/office/officeart/2005/8/layout/radial2"/>
    <dgm:cxn modelId="{1480EBAD-11B9-49B7-A525-FBDAFAA9A359}" type="presParOf" srcId="{FE959023-223C-4925-B009-B2E8F4BFCC9D}" destId="{DE402985-8C86-4C20-8CF8-4F7056CCEEAF}" srcOrd="0" destOrd="0" presId="urn:microsoft.com/office/officeart/2005/8/layout/radial2"/>
    <dgm:cxn modelId="{137277F8-FB2F-4CF7-A578-B6E8FABD3F3C}" type="presParOf" srcId="{FE959023-223C-4925-B009-B2E8F4BFCC9D}" destId="{4B95AB62-74F3-452B-BA92-C8665CAB1381}" srcOrd="1" destOrd="0" presId="urn:microsoft.com/office/officeart/2005/8/layout/radial2"/>
    <dgm:cxn modelId="{CE3C40AE-B1BA-4586-B317-B9A877E76F53}" type="presParOf" srcId="{642FBC44-AAE0-4A19-A01B-076881DCEA42}" destId="{EACF45D6-315D-40A1-A571-40CBE56B31AC}" srcOrd="3" destOrd="0" presId="urn:microsoft.com/office/officeart/2005/8/layout/radial2"/>
    <dgm:cxn modelId="{D0E69082-49A3-43B7-8ECC-9B7D3AB99FC5}" type="presParOf" srcId="{642FBC44-AAE0-4A19-A01B-076881DCEA42}" destId="{43DA951A-8724-401F-946E-0C4461472378}" srcOrd="4" destOrd="0" presId="urn:microsoft.com/office/officeart/2005/8/layout/radial2"/>
    <dgm:cxn modelId="{D7E0C788-562F-4042-80A3-B485E4200516}" type="presParOf" srcId="{43DA951A-8724-401F-946E-0C4461472378}" destId="{6E7AC936-24B1-43AC-AC0E-BBBC3136BA68}" srcOrd="0" destOrd="0" presId="urn:microsoft.com/office/officeart/2005/8/layout/radial2"/>
    <dgm:cxn modelId="{47682FB0-BE02-43D3-BF16-4C2D8FA142E7}" type="presParOf" srcId="{43DA951A-8724-401F-946E-0C4461472378}" destId="{588FACE1-DEC1-45CA-946E-556A821256C4}" srcOrd="1" destOrd="0" presId="urn:microsoft.com/office/officeart/2005/8/layout/radial2"/>
    <dgm:cxn modelId="{EEDC04A9-FBAD-4C1F-B7F2-D41122937E44}" type="presParOf" srcId="{642FBC44-AAE0-4A19-A01B-076881DCEA42}" destId="{7A9B518E-7E1B-468F-977E-56568AA6FD7B}" srcOrd="5" destOrd="0" presId="urn:microsoft.com/office/officeart/2005/8/layout/radial2"/>
    <dgm:cxn modelId="{330AF7B6-9E48-4254-A6D9-BB9AA1359787}" type="presParOf" srcId="{642FBC44-AAE0-4A19-A01B-076881DCEA42}" destId="{17D582DF-C36C-4854-83E3-BA0D78A39E4E}" srcOrd="6" destOrd="0" presId="urn:microsoft.com/office/officeart/2005/8/layout/radial2"/>
    <dgm:cxn modelId="{860D3704-F0D8-468E-AB1B-D31B0DC34B86}" type="presParOf" srcId="{17D582DF-C36C-4854-83E3-BA0D78A39E4E}" destId="{6B14C969-40C4-4B10-A57C-AF312F7CBFB6}" srcOrd="0" destOrd="0" presId="urn:microsoft.com/office/officeart/2005/8/layout/radial2"/>
    <dgm:cxn modelId="{3B5FF1D3-43FC-425F-A84E-A02C1C87FB2B}" type="presParOf" srcId="{17D582DF-C36C-4854-83E3-BA0D78A39E4E}" destId="{3CE831F8-1890-4607-9C9F-9667B8067C2F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57979A3-064F-4792-81E5-C58C95A480A4}" type="doc">
      <dgm:prSet loTypeId="urn:microsoft.com/office/officeart/2005/8/layout/radial2" loCatId="relationship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kumimoji="1" lang="ja-JP" altLang="en-US"/>
        </a:p>
      </dgm:t>
    </dgm:pt>
    <dgm:pt modelId="{63CDC6CA-4C69-4B03-A66A-014C1F1F5421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支持</a:t>
          </a:r>
        </a:p>
      </dgm:t>
    </dgm:pt>
    <dgm:pt modelId="{C896E1B6-EF8B-4A99-BD77-B4CC0A055FC8}" type="parTrans" cxnId="{D14237F2-C4CD-4FD9-9D3B-A94D775ADFED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02A1F370-B3BC-45FD-A047-AF78D37823E2}" type="sibTrans" cxnId="{D14237F2-C4CD-4FD9-9D3B-A94D775ADFED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77833713-4001-4E7A-8AA8-70E859C91171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マイクアイコン、プロンプト（視覚、音声）</a:t>
          </a:r>
        </a:p>
      </dgm:t>
    </dgm:pt>
    <dgm:pt modelId="{03360C74-1610-4949-BFFA-2BE65ECEDDD9}" type="parTrans" cxnId="{E6B449D1-0E66-4C05-B41F-9790AB4CBF45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3413D2F3-52E3-47A7-8C9E-2DF0826C8A94}" type="sibTrans" cxnId="{E6B449D1-0E66-4C05-B41F-9790AB4CBF45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1B3C9829-C1F7-4A24-9FC1-1B121C596F75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制約</a:t>
          </a:r>
        </a:p>
      </dgm:t>
    </dgm:pt>
    <dgm:pt modelId="{53C75A6D-7835-4EBB-8F62-3E11DC1CB2FE}" type="parTrans" cxnId="{8EAC6FFA-4909-48D5-A23E-F4544A8C5848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6C8C7DE6-5B96-46D4-94A0-D5073B3C6D6F}" type="sibTrans" cxnId="{8EAC6FFA-4909-48D5-A23E-F4544A8C5848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C429545B-E535-41C9-8F39-2046B9D82A58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画面遷移、プロンプト、タイル（視覚、音声）</a:t>
          </a:r>
        </a:p>
      </dgm:t>
    </dgm:pt>
    <dgm:pt modelId="{6FBAB487-17BC-4542-93DB-39C3D457CD2E}" type="parTrans" cxnId="{48FEAAC9-2BCC-48D6-8C91-24A78076792B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C8295394-4268-4233-9472-FCAF8B907285}" type="sibTrans" cxnId="{48FEAAC9-2BCC-48D6-8C91-24A78076792B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9BE4F0B8-C59E-49AA-BA30-B79CFA127052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概念モデル</a:t>
          </a:r>
        </a:p>
      </dgm:t>
    </dgm:pt>
    <dgm:pt modelId="{5F0B4A5E-8134-49C3-B3B5-FA5D6CAB9BFF}" type="parTrans" cxnId="{B2D1DE92-FBA5-4EBE-8B73-EE4267D320CE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618DD27A-0FDB-4551-8007-260DB79E2906}" type="sibTrans" cxnId="{B2D1DE92-FBA5-4EBE-8B73-EE4267D320CE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E5D59D69-B0AA-46FE-94D3-B1483988199D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会話</a:t>
          </a:r>
        </a:p>
      </dgm:t>
    </dgm:pt>
    <dgm:pt modelId="{1EAF928D-DB45-4532-B400-808CBA501D29}" type="parTrans" cxnId="{A125ACC8-1EC8-44DE-8717-5FEF93612D00}">
      <dgm:prSet/>
      <dgm:spPr/>
      <dgm:t>
        <a:bodyPr/>
        <a:lstStyle/>
        <a:p>
          <a:endParaRPr kumimoji="1" lang="ja-JP" altLang="en-US"/>
        </a:p>
      </dgm:t>
    </dgm:pt>
    <dgm:pt modelId="{D59C664D-73B9-4822-A955-EE5C2E067062}" type="sibTrans" cxnId="{A125ACC8-1EC8-44DE-8717-5FEF93612D00}">
      <dgm:prSet/>
      <dgm:spPr/>
      <dgm:t>
        <a:bodyPr/>
        <a:lstStyle/>
        <a:p>
          <a:endParaRPr kumimoji="1" lang="ja-JP" altLang="en-US"/>
        </a:p>
      </dgm:t>
    </dgm:pt>
    <dgm:pt modelId="{D31DA515-E002-4713-B213-C70B6E8BE61C}" type="pres">
      <dgm:prSet presAssocID="{257979A3-064F-4792-81E5-C58C95A480A4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642FBC44-AAE0-4A19-A01B-076881DCEA42}" type="pres">
      <dgm:prSet presAssocID="{257979A3-064F-4792-81E5-C58C95A480A4}" presName="cycle" presStyleCnt="0"/>
      <dgm:spPr/>
    </dgm:pt>
    <dgm:pt modelId="{8690EDB8-6807-419E-898E-2EF91140DBFF}" type="pres">
      <dgm:prSet presAssocID="{257979A3-064F-4792-81E5-C58C95A480A4}" presName="centerShape" presStyleCnt="0"/>
      <dgm:spPr/>
    </dgm:pt>
    <dgm:pt modelId="{00BCCE9C-A71D-46F5-9655-9B27CDF7A0D0}" type="pres">
      <dgm:prSet presAssocID="{257979A3-064F-4792-81E5-C58C95A480A4}" presName="connSite" presStyleLbl="node1" presStyleIdx="0" presStyleCnt="4"/>
      <dgm:spPr/>
    </dgm:pt>
    <dgm:pt modelId="{7ABA57AE-B6E1-4AFD-A8F0-4BEF79729E33}" type="pres">
      <dgm:prSet presAssocID="{257979A3-064F-4792-81E5-C58C95A480A4}" presName="visible" presStyleLbl="node1" presStyleIdx="0" presStyleCnt="4"/>
      <dgm:spPr>
        <a:blipFill rotWithShape="1">
          <a:blip xmlns:r="http://schemas.openxmlformats.org/officeDocument/2006/relationships" r:embed="rId1"/>
          <a:srcRect/>
          <a:stretch>
            <a:fillRect t="-9000" b="-9000"/>
          </a:stretch>
        </a:blipFill>
      </dgm:spPr>
    </dgm:pt>
    <dgm:pt modelId="{1CCB1028-85A3-4475-9317-450EA88D2046}" type="pres">
      <dgm:prSet presAssocID="{C896E1B6-EF8B-4A99-BD77-B4CC0A055FC8}" presName="Name25" presStyleLbl="parChTrans1D1" presStyleIdx="0" presStyleCnt="3"/>
      <dgm:spPr/>
    </dgm:pt>
    <dgm:pt modelId="{FE959023-223C-4925-B009-B2E8F4BFCC9D}" type="pres">
      <dgm:prSet presAssocID="{63CDC6CA-4C69-4B03-A66A-014C1F1F5421}" presName="node" presStyleCnt="0"/>
      <dgm:spPr/>
    </dgm:pt>
    <dgm:pt modelId="{DE402985-8C86-4C20-8CF8-4F7056CCEEAF}" type="pres">
      <dgm:prSet presAssocID="{63CDC6CA-4C69-4B03-A66A-014C1F1F5421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4B95AB62-74F3-452B-BA92-C8665CAB1381}" type="pres">
      <dgm:prSet presAssocID="{63CDC6CA-4C69-4B03-A66A-014C1F1F5421}" presName="childNode" presStyleLbl="revTx" presStyleIdx="0" presStyleCnt="3">
        <dgm:presLayoutVars>
          <dgm:bulletEnabled val="1"/>
        </dgm:presLayoutVars>
      </dgm:prSet>
      <dgm:spPr/>
    </dgm:pt>
    <dgm:pt modelId="{EACF45D6-315D-40A1-A571-40CBE56B31AC}" type="pres">
      <dgm:prSet presAssocID="{53C75A6D-7835-4EBB-8F62-3E11DC1CB2FE}" presName="Name25" presStyleLbl="parChTrans1D1" presStyleIdx="1" presStyleCnt="3"/>
      <dgm:spPr/>
    </dgm:pt>
    <dgm:pt modelId="{43DA951A-8724-401F-946E-0C4461472378}" type="pres">
      <dgm:prSet presAssocID="{1B3C9829-C1F7-4A24-9FC1-1B121C596F75}" presName="node" presStyleCnt="0"/>
      <dgm:spPr/>
    </dgm:pt>
    <dgm:pt modelId="{6E7AC936-24B1-43AC-AC0E-BBBC3136BA68}" type="pres">
      <dgm:prSet presAssocID="{1B3C9829-C1F7-4A24-9FC1-1B121C596F75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588FACE1-DEC1-45CA-946E-556A821256C4}" type="pres">
      <dgm:prSet presAssocID="{1B3C9829-C1F7-4A24-9FC1-1B121C596F75}" presName="childNode" presStyleLbl="revTx" presStyleIdx="1" presStyleCnt="3">
        <dgm:presLayoutVars>
          <dgm:bulletEnabled val="1"/>
        </dgm:presLayoutVars>
      </dgm:prSet>
      <dgm:spPr/>
    </dgm:pt>
    <dgm:pt modelId="{7A9B518E-7E1B-468F-977E-56568AA6FD7B}" type="pres">
      <dgm:prSet presAssocID="{5F0B4A5E-8134-49C3-B3B5-FA5D6CAB9BFF}" presName="Name25" presStyleLbl="parChTrans1D1" presStyleIdx="2" presStyleCnt="3"/>
      <dgm:spPr/>
    </dgm:pt>
    <dgm:pt modelId="{17D582DF-C36C-4854-83E3-BA0D78A39E4E}" type="pres">
      <dgm:prSet presAssocID="{9BE4F0B8-C59E-49AA-BA30-B79CFA127052}" presName="node" presStyleCnt="0"/>
      <dgm:spPr/>
    </dgm:pt>
    <dgm:pt modelId="{6B14C969-40C4-4B10-A57C-AF312F7CBFB6}" type="pres">
      <dgm:prSet presAssocID="{9BE4F0B8-C59E-49AA-BA30-B79CFA127052}" presName="parentNode" presStyleLbl="node1" presStyleIdx="3" presStyleCnt="4" custLinFactNeighborX="-3490" custLinFactNeighborY="2448">
        <dgm:presLayoutVars>
          <dgm:chMax val="1"/>
          <dgm:bulletEnabled val="1"/>
        </dgm:presLayoutVars>
      </dgm:prSet>
      <dgm:spPr/>
    </dgm:pt>
    <dgm:pt modelId="{3CE831F8-1890-4607-9C9F-9667B8067C2F}" type="pres">
      <dgm:prSet presAssocID="{9BE4F0B8-C59E-49AA-BA30-B79CFA127052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84C05417-0975-4AE6-9ADC-D3B0A68D09CF}" type="presOf" srcId="{C429545B-E535-41C9-8F39-2046B9D82A58}" destId="{588FACE1-DEC1-45CA-946E-556A821256C4}" srcOrd="0" destOrd="0" presId="urn:microsoft.com/office/officeart/2005/8/layout/radial2"/>
    <dgm:cxn modelId="{8BF4383B-BF50-47C3-9D42-CFDDF0D4338C}" type="presOf" srcId="{257979A3-064F-4792-81E5-C58C95A480A4}" destId="{D31DA515-E002-4713-B213-C70B6E8BE61C}" srcOrd="0" destOrd="0" presId="urn:microsoft.com/office/officeart/2005/8/layout/radial2"/>
    <dgm:cxn modelId="{BB196243-267F-4EB0-93C5-7857DC11E472}" type="presOf" srcId="{9BE4F0B8-C59E-49AA-BA30-B79CFA127052}" destId="{6B14C969-40C4-4B10-A57C-AF312F7CBFB6}" srcOrd="0" destOrd="0" presId="urn:microsoft.com/office/officeart/2005/8/layout/radial2"/>
    <dgm:cxn modelId="{7E7D5B46-A2DE-445C-9A3A-39BDE12E6350}" type="presOf" srcId="{63CDC6CA-4C69-4B03-A66A-014C1F1F5421}" destId="{DE402985-8C86-4C20-8CF8-4F7056CCEEAF}" srcOrd="0" destOrd="0" presId="urn:microsoft.com/office/officeart/2005/8/layout/radial2"/>
    <dgm:cxn modelId="{A476434C-4A5D-4A52-B275-6FEE1A1231C5}" type="presOf" srcId="{5F0B4A5E-8134-49C3-B3B5-FA5D6CAB9BFF}" destId="{7A9B518E-7E1B-468F-977E-56568AA6FD7B}" srcOrd="0" destOrd="0" presId="urn:microsoft.com/office/officeart/2005/8/layout/radial2"/>
    <dgm:cxn modelId="{F845E652-D961-4AAB-8E7C-27CF404C8BFB}" type="presOf" srcId="{1B3C9829-C1F7-4A24-9FC1-1B121C596F75}" destId="{6E7AC936-24B1-43AC-AC0E-BBBC3136BA68}" srcOrd="0" destOrd="0" presId="urn:microsoft.com/office/officeart/2005/8/layout/radial2"/>
    <dgm:cxn modelId="{96B11975-B828-4BF7-892F-8449E2C031D2}" type="presOf" srcId="{E5D59D69-B0AA-46FE-94D3-B1483988199D}" destId="{3CE831F8-1890-4607-9C9F-9667B8067C2F}" srcOrd="0" destOrd="0" presId="urn:microsoft.com/office/officeart/2005/8/layout/radial2"/>
    <dgm:cxn modelId="{B2D1DE92-FBA5-4EBE-8B73-EE4267D320CE}" srcId="{257979A3-064F-4792-81E5-C58C95A480A4}" destId="{9BE4F0B8-C59E-49AA-BA30-B79CFA127052}" srcOrd="2" destOrd="0" parTransId="{5F0B4A5E-8134-49C3-B3B5-FA5D6CAB9BFF}" sibTransId="{618DD27A-0FDB-4551-8007-260DB79E2906}"/>
    <dgm:cxn modelId="{67982BC2-76D9-4AF2-9A94-199564634677}" type="presOf" srcId="{77833713-4001-4E7A-8AA8-70E859C91171}" destId="{4B95AB62-74F3-452B-BA92-C8665CAB1381}" srcOrd="0" destOrd="0" presId="urn:microsoft.com/office/officeart/2005/8/layout/radial2"/>
    <dgm:cxn modelId="{A125ACC8-1EC8-44DE-8717-5FEF93612D00}" srcId="{9BE4F0B8-C59E-49AA-BA30-B79CFA127052}" destId="{E5D59D69-B0AA-46FE-94D3-B1483988199D}" srcOrd="0" destOrd="0" parTransId="{1EAF928D-DB45-4532-B400-808CBA501D29}" sibTransId="{D59C664D-73B9-4822-A955-EE5C2E067062}"/>
    <dgm:cxn modelId="{48FEAAC9-2BCC-48D6-8C91-24A78076792B}" srcId="{1B3C9829-C1F7-4A24-9FC1-1B121C596F75}" destId="{C429545B-E535-41C9-8F39-2046B9D82A58}" srcOrd="0" destOrd="0" parTransId="{6FBAB487-17BC-4542-93DB-39C3D457CD2E}" sibTransId="{C8295394-4268-4233-9472-FCAF8B907285}"/>
    <dgm:cxn modelId="{E6B449D1-0E66-4C05-B41F-9790AB4CBF45}" srcId="{63CDC6CA-4C69-4B03-A66A-014C1F1F5421}" destId="{77833713-4001-4E7A-8AA8-70E859C91171}" srcOrd="0" destOrd="0" parTransId="{03360C74-1610-4949-BFFA-2BE65ECEDDD9}" sibTransId="{3413D2F3-52E3-47A7-8C9E-2DF0826C8A94}"/>
    <dgm:cxn modelId="{D9FD65E0-3F8F-4882-84C2-A11531EC1F25}" type="presOf" srcId="{53C75A6D-7835-4EBB-8F62-3E11DC1CB2FE}" destId="{EACF45D6-315D-40A1-A571-40CBE56B31AC}" srcOrd="0" destOrd="0" presId="urn:microsoft.com/office/officeart/2005/8/layout/radial2"/>
    <dgm:cxn modelId="{8ABF0CEA-4E58-44E7-8BA7-598EB40F4298}" type="presOf" srcId="{C896E1B6-EF8B-4A99-BD77-B4CC0A055FC8}" destId="{1CCB1028-85A3-4475-9317-450EA88D2046}" srcOrd="0" destOrd="0" presId="urn:microsoft.com/office/officeart/2005/8/layout/radial2"/>
    <dgm:cxn modelId="{D14237F2-C4CD-4FD9-9D3B-A94D775ADFED}" srcId="{257979A3-064F-4792-81E5-C58C95A480A4}" destId="{63CDC6CA-4C69-4B03-A66A-014C1F1F5421}" srcOrd="0" destOrd="0" parTransId="{C896E1B6-EF8B-4A99-BD77-B4CC0A055FC8}" sibTransId="{02A1F370-B3BC-45FD-A047-AF78D37823E2}"/>
    <dgm:cxn modelId="{8EAC6FFA-4909-48D5-A23E-F4544A8C5848}" srcId="{257979A3-064F-4792-81E5-C58C95A480A4}" destId="{1B3C9829-C1F7-4A24-9FC1-1B121C596F75}" srcOrd="1" destOrd="0" parTransId="{53C75A6D-7835-4EBB-8F62-3E11DC1CB2FE}" sibTransId="{6C8C7DE6-5B96-46D4-94A0-D5073B3C6D6F}"/>
    <dgm:cxn modelId="{62FA7EF2-9EC5-4999-B0A6-67944749C48A}" type="presParOf" srcId="{D31DA515-E002-4713-B213-C70B6E8BE61C}" destId="{642FBC44-AAE0-4A19-A01B-076881DCEA42}" srcOrd="0" destOrd="0" presId="urn:microsoft.com/office/officeart/2005/8/layout/radial2"/>
    <dgm:cxn modelId="{8C432FD5-D4CB-4012-8B13-2003F3EA4B54}" type="presParOf" srcId="{642FBC44-AAE0-4A19-A01B-076881DCEA42}" destId="{8690EDB8-6807-419E-898E-2EF91140DBFF}" srcOrd="0" destOrd="0" presId="urn:microsoft.com/office/officeart/2005/8/layout/radial2"/>
    <dgm:cxn modelId="{FBC6AC3D-3A17-42F3-9F21-4D090F89AB7C}" type="presParOf" srcId="{8690EDB8-6807-419E-898E-2EF91140DBFF}" destId="{00BCCE9C-A71D-46F5-9655-9B27CDF7A0D0}" srcOrd="0" destOrd="0" presId="urn:microsoft.com/office/officeart/2005/8/layout/radial2"/>
    <dgm:cxn modelId="{B9E30BDD-EA84-4ADB-957C-8794BE406690}" type="presParOf" srcId="{8690EDB8-6807-419E-898E-2EF91140DBFF}" destId="{7ABA57AE-B6E1-4AFD-A8F0-4BEF79729E33}" srcOrd="1" destOrd="0" presId="urn:microsoft.com/office/officeart/2005/8/layout/radial2"/>
    <dgm:cxn modelId="{E37F369B-A502-4EFD-AC21-E603C6D84494}" type="presParOf" srcId="{642FBC44-AAE0-4A19-A01B-076881DCEA42}" destId="{1CCB1028-85A3-4475-9317-450EA88D2046}" srcOrd="1" destOrd="0" presId="urn:microsoft.com/office/officeart/2005/8/layout/radial2"/>
    <dgm:cxn modelId="{917E55F0-0D66-4990-A51E-70B6FD220B19}" type="presParOf" srcId="{642FBC44-AAE0-4A19-A01B-076881DCEA42}" destId="{FE959023-223C-4925-B009-B2E8F4BFCC9D}" srcOrd="2" destOrd="0" presId="urn:microsoft.com/office/officeart/2005/8/layout/radial2"/>
    <dgm:cxn modelId="{1480EBAD-11B9-49B7-A525-FBDAFAA9A359}" type="presParOf" srcId="{FE959023-223C-4925-B009-B2E8F4BFCC9D}" destId="{DE402985-8C86-4C20-8CF8-4F7056CCEEAF}" srcOrd="0" destOrd="0" presId="urn:microsoft.com/office/officeart/2005/8/layout/radial2"/>
    <dgm:cxn modelId="{137277F8-FB2F-4CF7-A578-B6E8FABD3F3C}" type="presParOf" srcId="{FE959023-223C-4925-B009-B2E8F4BFCC9D}" destId="{4B95AB62-74F3-452B-BA92-C8665CAB1381}" srcOrd="1" destOrd="0" presId="urn:microsoft.com/office/officeart/2005/8/layout/radial2"/>
    <dgm:cxn modelId="{CE3C40AE-B1BA-4586-B317-B9A877E76F53}" type="presParOf" srcId="{642FBC44-AAE0-4A19-A01B-076881DCEA42}" destId="{EACF45D6-315D-40A1-A571-40CBE56B31AC}" srcOrd="3" destOrd="0" presId="urn:microsoft.com/office/officeart/2005/8/layout/radial2"/>
    <dgm:cxn modelId="{D0E69082-49A3-43B7-8ECC-9B7D3AB99FC5}" type="presParOf" srcId="{642FBC44-AAE0-4A19-A01B-076881DCEA42}" destId="{43DA951A-8724-401F-946E-0C4461472378}" srcOrd="4" destOrd="0" presId="urn:microsoft.com/office/officeart/2005/8/layout/radial2"/>
    <dgm:cxn modelId="{D7E0C788-562F-4042-80A3-B485E4200516}" type="presParOf" srcId="{43DA951A-8724-401F-946E-0C4461472378}" destId="{6E7AC936-24B1-43AC-AC0E-BBBC3136BA68}" srcOrd="0" destOrd="0" presId="urn:microsoft.com/office/officeart/2005/8/layout/radial2"/>
    <dgm:cxn modelId="{47682FB0-BE02-43D3-BF16-4C2D8FA142E7}" type="presParOf" srcId="{43DA951A-8724-401F-946E-0C4461472378}" destId="{588FACE1-DEC1-45CA-946E-556A821256C4}" srcOrd="1" destOrd="0" presId="urn:microsoft.com/office/officeart/2005/8/layout/radial2"/>
    <dgm:cxn modelId="{EEDC04A9-FBAD-4C1F-B7F2-D41122937E44}" type="presParOf" srcId="{642FBC44-AAE0-4A19-A01B-076881DCEA42}" destId="{7A9B518E-7E1B-468F-977E-56568AA6FD7B}" srcOrd="5" destOrd="0" presId="urn:microsoft.com/office/officeart/2005/8/layout/radial2"/>
    <dgm:cxn modelId="{330AF7B6-9E48-4254-A6D9-BB9AA1359787}" type="presParOf" srcId="{642FBC44-AAE0-4A19-A01B-076881DCEA42}" destId="{17D582DF-C36C-4854-83E3-BA0D78A39E4E}" srcOrd="6" destOrd="0" presId="urn:microsoft.com/office/officeart/2005/8/layout/radial2"/>
    <dgm:cxn modelId="{860D3704-F0D8-468E-AB1B-D31B0DC34B86}" type="presParOf" srcId="{17D582DF-C36C-4854-83E3-BA0D78A39E4E}" destId="{6B14C969-40C4-4B10-A57C-AF312F7CBFB6}" srcOrd="0" destOrd="0" presId="urn:microsoft.com/office/officeart/2005/8/layout/radial2"/>
    <dgm:cxn modelId="{3B5FF1D3-43FC-425F-A84E-A02C1C87FB2B}" type="presParOf" srcId="{17D582DF-C36C-4854-83E3-BA0D78A39E4E}" destId="{3CE831F8-1890-4607-9C9F-9667B8067C2F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9F513B-0522-4DE1-B26D-4C08F413E43C}" type="doc">
      <dgm:prSet loTypeId="urn:microsoft.com/office/officeart/2005/8/layout/venn1" loCatId="relationship" qsTypeId="urn:microsoft.com/office/officeart/2005/8/quickstyle/simple3" qsCatId="simple" csTypeId="urn:microsoft.com/office/officeart/2005/8/colors/colorful5" csCatId="colorful" phldr="1"/>
      <dgm:spPr/>
    </dgm:pt>
    <dgm:pt modelId="{3257E400-C95B-41E1-B1F1-2764BB97CABC}">
      <dgm:prSet phldrT="[テキスト]" custT="1"/>
      <dgm:spPr/>
      <dgm:t>
        <a:bodyPr/>
        <a:lstStyle/>
        <a:p>
          <a:r>
            <a:rPr kumimoji="1" lang="ja-JP" altLang="en-US" sz="3200" b="1" dirty="0">
              <a:latin typeface="BIZ UDPGothic" panose="020B0400000000000000" pitchFamily="34" charset="-128"/>
              <a:ea typeface="BIZ UDPGothic" panose="020B0400000000000000" pitchFamily="34" charset="-128"/>
            </a:rPr>
            <a:t>身体の訓練</a:t>
          </a:r>
          <a:endParaRPr kumimoji="1" lang="ja-JP" altLang="en-US" sz="3200" dirty="0"/>
        </a:p>
      </dgm:t>
    </dgm:pt>
    <dgm:pt modelId="{822C0546-F943-47E4-8FF4-A276B018AA49}" type="parTrans" cxnId="{F7E2F9C2-BB4B-41EC-B76E-D0CAB064644B}">
      <dgm:prSet/>
      <dgm:spPr/>
      <dgm:t>
        <a:bodyPr/>
        <a:lstStyle/>
        <a:p>
          <a:endParaRPr kumimoji="1" lang="ja-JP" altLang="en-US" sz="1400"/>
        </a:p>
      </dgm:t>
    </dgm:pt>
    <dgm:pt modelId="{F8864832-5BF4-4BAD-9EAE-3298A25231A8}" type="sibTrans" cxnId="{F7E2F9C2-BB4B-41EC-B76E-D0CAB064644B}">
      <dgm:prSet/>
      <dgm:spPr/>
      <dgm:t>
        <a:bodyPr/>
        <a:lstStyle/>
        <a:p>
          <a:endParaRPr kumimoji="1" lang="ja-JP" altLang="en-US" sz="1400"/>
        </a:p>
      </dgm:t>
    </dgm:pt>
    <dgm:pt modelId="{72562BA2-116E-4424-825E-1C9EDEB50725}">
      <dgm:prSet phldrT="[テキスト]" custT="1"/>
      <dgm:spPr/>
      <dgm:t>
        <a:bodyPr/>
        <a:lstStyle/>
        <a:p>
          <a:r>
            <a:rPr kumimoji="1" lang="ja-JP" altLang="en-US" sz="3200" b="1" dirty="0">
              <a:latin typeface="BIZ UDPGothic" panose="020B0400000000000000" pitchFamily="34" charset="-128"/>
              <a:ea typeface="BIZ UDPGothic" panose="020B0400000000000000" pitchFamily="34" charset="-128"/>
            </a:rPr>
            <a:t>生得的能力</a:t>
          </a:r>
          <a:endParaRPr kumimoji="1" lang="ja-JP" altLang="en-US" sz="3200" dirty="0"/>
        </a:p>
      </dgm:t>
    </dgm:pt>
    <dgm:pt modelId="{7354392C-0999-42A4-AFF5-63C45C0929C5}" type="parTrans" cxnId="{6A9592DC-D50A-401D-BCA4-78902985F834}">
      <dgm:prSet/>
      <dgm:spPr/>
      <dgm:t>
        <a:bodyPr/>
        <a:lstStyle/>
        <a:p>
          <a:endParaRPr kumimoji="1" lang="ja-JP" altLang="en-US" sz="1400"/>
        </a:p>
      </dgm:t>
    </dgm:pt>
    <dgm:pt modelId="{910942B0-8B58-4CA4-B7D5-6309CF8EA358}" type="sibTrans" cxnId="{6A9592DC-D50A-401D-BCA4-78902985F834}">
      <dgm:prSet/>
      <dgm:spPr/>
      <dgm:t>
        <a:bodyPr/>
        <a:lstStyle/>
        <a:p>
          <a:endParaRPr kumimoji="1" lang="ja-JP" altLang="en-US" sz="1400"/>
        </a:p>
      </dgm:t>
    </dgm:pt>
    <dgm:pt modelId="{1FA50024-0C78-4DCB-B762-7996AC4A7B23}">
      <dgm:prSet phldrT="[テキスト]" custT="1"/>
      <dgm:spPr/>
      <dgm:t>
        <a:bodyPr/>
        <a:lstStyle/>
        <a:p>
          <a:r>
            <a:rPr kumimoji="1" lang="ja-JP" altLang="en-US" sz="3200" b="1" dirty="0">
              <a:latin typeface="BIZ UDPGothic" panose="020B0400000000000000" pitchFamily="34" charset="-128"/>
              <a:ea typeface="BIZ UDPGothic" panose="020B0400000000000000" pitchFamily="34" charset="-128"/>
            </a:rPr>
            <a:t>社会的教育</a:t>
          </a:r>
          <a:endParaRPr kumimoji="1" lang="ja-JP" altLang="en-US" sz="3200" dirty="0"/>
        </a:p>
      </dgm:t>
    </dgm:pt>
    <dgm:pt modelId="{F6F9D8D8-323F-4C2A-9FB8-758B3D79933B}" type="parTrans" cxnId="{E64C05B1-BB78-41BC-868B-C65DB0DE8742}">
      <dgm:prSet/>
      <dgm:spPr/>
      <dgm:t>
        <a:bodyPr/>
        <a:lstStyle/>
        <a:p>
          <a:endParaRPr kumimoji="1" lang="ja-JP" altLang="en-US"/>
        </a:p>
      </dgm:t>
    </dgm:pt>
    <dgm:pt modelId="{390906BB-520A-47FC-A9F9-973BD5BC6572}" type="sibTrans" cxnId="{E64C05B1-BB78-41BC-868B-C65DB0DE8742}">
      <dgm:prSet/>
      <dgm:spPr/>
      <dgm:t>
        <a:bodyPr/>
        <a:lstStyle/>
        <a:p>
          <a:endParaRPr kumimoji="1" lang="ja-JP" altLang="en-US"/>
        </a:p>
      </dgm:t>
    </dgm:pt>
    <dgm:pt modelId="{20FE3D7D-2F2D-4361-BB74-3C59399C9D52}" type="pres">
      <dgm:prSet presAssocID="{7B9F513B-0522-4DE1-B26D-4C08F413E43C}" presName="compositeShape" presStyleCnt="0">
        <dgm:presLayoutVars>
          <dgm:chMax val="7"/>
          <dgm:dir/>
          <dgm:resizeHandles val="exact"/>
        </dgm:presLayoutVars>
      </dgm:prSet>
      <dgm:spPr/>
    </dgm:pt>
    <dgm:pt modelId="{38606754-6D38-4678-B96C-DAC5982735AE}" type="pres">
      <dgm:prSet presAssocID="{1FA50024-0C78-4DCB-B762-7996AC4A7B23}" presName="circ1" presStyleLbl="vennNode1" presStyleIdx="0" presStyleCnt="3"/>
      <dgm:spPr/>
    </dgm:pt>
    <dgm:pt modelId="{7FFA8283-665E-4B2C-A445-344088F15E95}" type="pres">
      <dgm:prSet presAssocID="{1FA50024-0C78-4DCB-B762-7996AC4A7B2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2B227EC-E172-4180-B463-8526465E3902}" type="pres">
      <dgm:prSet presAssocID="{3257E400-C95B-41E1-B1F1-2764BB97CABC}" presName="circ2" presStyleLbl="vennNode1" presStyleIdx="1" presStyleCnt="3"/>
      <dgm:spPr/>
    </dgm:pt>
    <dgm:pt modelId="{00F9B371-1BD5-42F0-B824-D2760275B017}" type="pres">
      <dgm:prSet presAssocID="{3257E400-C95B-41E1-B1F1-2764BB97CAB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59B30F3-5C2C-4190-B5EF-5D812025A4E0}" type="pres">
      <dgm:prSet presAssocID="{72562BA2-116E-4424-825E-1C9EDEB50725}" presName="circ3" presStyleLbl="vennNode1" presStyleIdx="2" presStyleCnt="3"/>
      <dgm:spPr/>
    </dgm:pt>
    <dgm:pt modelId="{29A19CAC-2134-4825-803C-0CC23452FF7F}" type="pres">
      <dgm:prSet presAssocID="{72562BA2-116E-4424-825E-1C9EDEB5072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22C54716-49C4-446C-8975-7E256AFE5C17}" type="presOf" srcId="{3257E400-C95B-41E1-B1F1-2764BB97CABC}" destId="{00F9B371-1BD5-42F0-B824-D2760275B017}" srcOrd="1" destOrd="0" presId="urn:microsoft.com/office/officeart/2005/8/layout/venn1"/>
    <dgm:cxn modelId="{EB8B8265-1652-441C-AFB6-7C2439F721B5}" type="presOf" srcId="{7B9F513B-0522-4DE1-B26D-4C08F413E43C}" destId="{20FE3D7D-2F2D-4361-BB74-3C59399C9D52}" srcOrd="0" destOrd="0" presId="urn:microsoft.com/office/officeart/2005/8/layout/venn1"/>
    <dgm:cxn modelId="{D3538D53-AE76-4643-B1A9-1857D24B6F66}" type="presOf" srcId="{3257E400-C95B-41E1-B1F1-2764BB97CABC}" destId="{22B227EC-E172-4180-B463-8526465E3902}" srcOrd="0" destOrd="0" presId="urn:microsoft.com/office/officeart/2005/8/layout/venn1"/>
    <dgm:cxn modelId="{48576F84-B1BE-4470-A9B4-43FECEBAEFD4}" type="presOf" srcId="{1FA50024-0C78-4DCB-B762-7996AC4A7B23}" destId="{7FFA8283-665E-4B2C-A445-344088F15E95}" srcOrd="1" destOrd="0" presId="urn:microsoft.com/office/officeart/2005/8/layout/venn1"/>
    <dgm:cxn modelId="{99AA2F9C-19C5-40D5-BB48-C0F221576A51}" type="presOf" srcId="{1FA50024-0C78-4DCB-B762-7996AC4A7B23}" destId="{38606754-6D38-4678-B96C-DAC5982735AE}" srcOrd="0" destOrd="0" presId="urn:microsoft.com/office/officeart/2005/8/layout/venn1"/>
    <dgm:cxn modelId="{7F3BB0A5-9199-4346-B03F-DA03228F47E2}" type="presOf" srcId="{72562BA2-116E-4424-825E-1C9EDEB50725}" destId="{29A19CAC-2134-4825-803C-0CC23452FF7F}" srcOrd="1" destOrd="0" presId="urn:microsoft.com/office/officeart/2005/8/layout/venn1"/>
    <dgm:cxn modelId="{E64C05B1-BB78-41BC-868B-C65DB0DE8742}" srcId="{7B9F513B-0522-4DE1-B26D-4C08F413E43C}" destId="{1FA50024-0C78-4DCB-B762-7996AC4A7B23}" srcOrd="0" destOrd="0" parTransId="{F6F9D8D8-323F-4C2A-9FB8-758B3D79933B}" sibTransId="{390906BB-520A-47FC-A9F9-973BD5BC6572}"/>
    <dgm:cxn modelId="{F7E2F9C2-BB4B-41EC-B76E-D0CAB064644B}" srcId="{7B9F513B-0522-4DE1-B26D-4C08F413E43C}" destId="{3257E400-C95B-41E1-B1F1-2764BB97CABC}" srcOrd="1" destOrd="0" parTransId="{822C0546-F943-47E4-8FF4-A276B018AA49}" sibTransId="{F8864832-5BF4-4BAD-9EAE-3298A25231A8}"/>
    <dgm:cxn modelId="{6A9592DC-D50A-401D-BCA4-78902985F834}" srcId="{7B9F513B-0522-4DE1-B26D-4C08F413E43C}" destId="{72562BA2-116E-4424-825E-1C9EDEB50725}" srcOrd="2" destOrd="0" parTransId="{7354392C-0999-42A4-AFF5-63C45C0929C5}" sibTransId="{910942B0-8B58-4CA4-B7D5-6309CF8EA358}"/>
    <dgm:cxn modelId="{B49E4FFA-2620-43E8-9516-E571E48B78D9}" type="presOf" srcId="{72562BA2-116E-4424-825E-1C9EDEB50725}" destId="{459B30F3-5C2C-4190-B5EF-5D812025A4E0}" srcOrd="0" destOrd="0" presId="urn:microsoft.com/office/officeart/2005/8/layout/venn1"/>
    <dgm:cxn modelId="{21FAC744-7005-4FC6-9505-835E660DC25E}" type="presParOf" srcId="{20FE3D7D-2F2D-4361-BB74-3C59399C9D52}" destId="{38606754-6D38-4678-B96C-DAC5982735AE}" srcOrd="0" destOrd="0" presId="urn:microsoft.com/office/officeart/2005/8/layout/venn1"/>
    <dgm:cxn modelId="{25463C71-9F06-4BAB-92A1-CCF92628EED0}" type="presParOf" srcId="{20FE3D7D-2F2D-4361-BB74-3C59399C9D52}" destId="{7FFA8283-665E-4B2C-A445-344088F15E95}" srcOrd="1" destOrd="0" presId="urn:microsoft.com/office/officeart/2005/8/layout/venn1"/>
    <dgm:cxn modelId="{00224324-48AC-42EF-AD51-4F3C1809DF74}" type="presParOf" srcId="{20FE3D7D-2F2D-4361-BB74-3C59399C9D52}" destId="{22B227EC-E172-4180-B463-8526465E3902}" srcOrd="2" destOrd="0" presId="urn:microsoft.com/office/officeart/2005/8/layout/venn1"/>
    <dgm:cxn modelId="{40B3CE7C-B0B7-4A52-84E2-6C24D79EF18E}" type="presParOf" srcId="{20FE3D7D-2F2D-4361-BB74-3C59399C9D52}" destId="{00F9B371-1BD5-42F0-B824-D2760275B017}" srcOrd="3" destOrd="0" presId="urn:microsoft.com/office/officeart/2005/8/layout/venn1"/>
    <dgm:cxn modelId="{F29ED5BC-F4C3-4A38-9795-2240AB04D5BF}" type="presParOf" srcId="{20FE3D7D-2F2D-4361-BB74-3C59399C9D52}" destId="{459B30F3-5C2C-4190-B5EF-5D812025A4E0}" srcOrd="4" destOrd="0" presId="urn:microsoft.com/office/officeart/2005/8/layout/venn1"/>
    <dgm:cxn modelId="{04437700-5C8F-4407-9414-339658AABEC8}" type="presParOf" srcId="{20FE3D7D-2F2D-4361-BB74-3C59399C9D52}" destId="{29A19CAC-2134-4825-803C-0CC23452FF7F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99654F-F67C-42B3-99F1-3E48B10EAEB1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8F7A1E44-8E26-46F7-963B-D6007AF9B32F}">
      <dgm:prSet/>
      <dgm:spPr/>
      <dgm:t>
        <a:bodyPr/>
        <a:lstStyle/>
        <a:p>
          <a:r>
            <a:rPr kumimoji="1" lang="ja-JP" altLang="en-US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rPr>
            <a:t>カラダ</a:t>
          </a:r>
        </a:p>
      </dgm:t>
    </dgm:pt>
    <dgm:pt modelId="{950F7F16-5931-46D7-AC28-9B249965799F}" type="parTrans" cxnId="{3ECA8811-1CD5-4132-B1C3-DE2F84C11C9F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88A66136-EDA1-493B-B2EA-26AE4F2C753C}" type="sibTrans" cxnId="{3ECA8811-1CD5-4132-B1C3-DE2F84C11C9F}">
      <dgm:prSet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17A47164-229A-4FE4-83FD-80956B460A58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表情</a:t>
          </a:r>
        </a:p>
      </dgm:t>
    </dgm:pt>
    <dgm:pt modelId="{F9F4DEC6-F4E6-4B21-99A6-E39A14E8F7E7}" type="parTrans" cxnId="{A56C00A7-91EF-4C59-B8E4-DD5E153F277F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C7483C64-78D4-42D9-906B-15DB20D27F3F}" type="sibTrans" cxnId="{A56C00A7-91EF-4C59-B8E4-DD5E153F277F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7F966785-C4F2-4B8B-B948-06A943E6F1DC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まなざし</a:t>
          </a:r>
        </a:p>
      </dgm:t>
    </dgm:pt>
    <dgm:pt modelId="{CFDAC1B6-3D3D-4D99-BD06-4808C4F32585}" type="parTrans" cxnId="{D2B132B9-28B9-4E62-B4EA-3F4FCFD4D026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60ABD208-75ED-48A1-9723-2BD34744F8BA}" type="sibTrans" cxnId="{D2B132B9-28B9-4E62-B4EA-3F4FCFD4D026}">
      <dgm:prSet/>
      <dgm:spPr>
        <a:blipFill rotWithShape="1">
          <a:blip xmlns:r="http://schemas.openxmlformats.org/officeDocument/2006/relationships" r:embed="rId4"/>
          <a:srcRect/>
          <a:stretch>
            <a:fillRect l="-24000" r="-24000"/>
          </a:stretch>
        </a:blipFill>
      </dgm:spPr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6FB38E6E-C81B-44E1-B58D-D40F0EFE3023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発話</a:t>
          </a:r>
        </a:p>
      </dgm:t>
    </dgm:pt>
    <dgm:pt modelId="{75133C2A-06C5-4CD5-AFA8-D2AF86C706D3}" type="parTrans" cxnId="{A46995C9-8488-4DA8-A58E-028F67A54860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A1BBFED2-CD5C-4117-9A8B-EBD97BF97D3C}" type="sibTrans" cxnId="{A46995C9-8488-4DA8-A58E-028F67A54860}">
      <dgm:prSet/>
      <dgm:spPr>
        <a:blipFill rotWithShape="1">
          <a:blip xmlns:r="http://schemas.openxmlformats.org/officeDocument/2006/relationships" r:embed="rId5"/>
          <a:srcRect/>
          <a:stretch>
            <a:fillRect l="-22000" r="-22000"/>
          </a:stretch>
        </a:blipFill>
      </dgm:spPr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B1E19426-96D0-43A1-83B6-04442BF7D336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ジェスチャー</a:t>
          </a:r>
        </a:p>
      </dgm:t>
    </dgm:pt>
    <dgm:pt modelId="{72CF43F7-CBB9-4638-8AE0-4EB993348EC8}" type="parTrans" cxnId="{DF8984A6-A249-43E2-A9C8-BB51885838A6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A90BFECD-56D8-4627-B210-AC1DA668F80F}" type="sibTrans" cxnId="{DF8984A6-A249-43E2-A9C8-BB51885838A6}">
      <dgm:prSet/>
      <dgm:spPr>
        <a:blipFill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>
            <a:fillRect t="-25000" b="-25000"/>
          </a:stretch>
        </a:blipFill>
      </dgm:spPr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04C5A4C0-5855-4E2B-9ABB-27AC53BADEF5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指さし</a:t>
          </a:r>
        </a:p>
      </dgm:t>
    </dgm:pt>
    <dgm:pt modelId="{105BA00C-703B-4376-85FC-4C1E2AA92FA7}" type="parTrans" cxnId="{97B47629-BC97-4F6C-8C39-AB90E843A21D}">
      <dgm:prSet/>
      <dgm:spPr/>
      <dgm:t>
        <a:bodyPr/>
        <a:lstStyle/>
        <a:p>
          <a:endParaRPr kumimoji="1" lang="ja-JP" altLang="en-US"/>
        </a:p>
      </dgm:t>
    </dgm:pt>
    <dgm:pt modelId="{3EAC07BE-109A-4C91-86EA-2C4BFC2DBA65}" type="sibTrans" cxnId="{97B47629-BC97-4F6C-8C39-AB90E843A21D}">
      <dgm:prSet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kumimoji="1" lang="ja-JP" altLang="en-US"/>
        </a:p>
      </dgm:t>
    </dgm:pt>
    <dgm:pt modelId="{21136344-F7BE-475A-815B-03A65EABB43D}" type="pres">
      <dgm:prSet presAssocID="{6199654F-F67C-42B3-99F1-3E48B10EAEB1}" presName="Name0" presStyleCnt="0">
        <dgm:presLayoutVars>
          <dgm:chMax val="7"/>
          <dgm:chPref val="7"/>
          <dgm:dir/>
        </dgm:presLayoutVars>
      </dgm:prSet>
      <dgm:spPr/>
    </dgm:pt>
    <dgm:pt modelId="{A30F2019-6CE6-4705-BCD3-9D91835EAA60}" type="pres">
      <dgm:prSet presAssocID="{6199654F-F67C-42B3-99F1-3E48B10EAEB1}" presName="Name1" presStyleCnt="0"/>
      <dgm:spPr/>
    </dgm:pt>
    <dgm:pt modelId="{AD62CAC6-CA72-4098-ABB4-914B2CD34E8C}" type="pres">
      <dgm:prSet presAssocID="{88A66136-EDA1-493B-B2EA-26AE4F2C753C}" presName="picture_1" presStyleCnt="0"/>
      <dgm:spPr/>
    </dgm:pt>
    <dgm:pt modelId="{95D875DF-20C0-4F9A-8444-F075A38D41B1}" type="pres">
      <dgm:prSet presAssocID="{88A66136-EDA1-493B-B2EA-26AE4F2C753C}" presName="pictureRepeatNode" presStyleLbl="alignImgPlace1" presStyleIdx="0" presStyleCnt="6" custLinFactNeighborX="-3232" custLinFactNeighborY="-249"/>
      <dgm:spPr/>
    </dgm:pt>
    <dgm:pt modelId="{AEBC4BD8-215E-4438-A2A6-BC4ED75D6F29}" type="pres">
      <dgm:prSet presAssocID="{8F7A1E44-8E26-46F7-963B-D6007AF9B32F}" presName="text_1" presStyleLbl="node1" presStyleIdx="0" presStyleCnt="0">
        <dgm:presLayoutVars>
          <dgm:bulletEnabled val="1"/>
        </dgm:presLayoutVars>
      </dgm:prSet>
      <dgm:spPr/>
    </dgm:pt>
    <dgm:pt modelId="{FE4DCCEA-B045-49F2-B1CF-7552742D5EBA}" type="pres">
      <dgm:prSet presAssocID="{C7483C64-78D4-42D9-906B-15DB20D27F3F}" presName="picture_2" presStyleCnt="0"/>
      <dgm:spPr/>
    </dgm:pt>
    <dgm:pt modelId="{C5211C72-7CC1-4049-B8FE-B5E7B9F9F1D1}" type="pres">
      <dgm:prSet presAssocID="{C7483C64-78D4-42D9-906B-15DB20D27F3F}" presName="pictureRepeatNode" presStyleLbl="alignImgPlace1" presStyleIdx="1" presStyleCnt="6"/>
      <dgm:spPr/>
    </dgm:pt>
    <dgm:pt modelId="{ED6738A7-E151-4975-B14A-19753CCD760C}" type="pres">
      <dgm:prSet presAssocID="{17A47164-229A-4FE4-83FD-80956B460A58}" presName="line_2" presStyleLbl="parChTrans1D1" presStyleIdx="0" presStyleCnt="5"/>
      <dgm:spPr/>
    </dgm:pt>
    <dgm:pt modelId="{08CEB3BC-205E-4490-B75D-76BE47E83916}" type="pres">
      <dgm:prSet presAssocID="{17A47164-229A-4FE4-83FD-80956B460A58}" presName="textparent_2" presStyleLbl="node1" presStyleIdx="0" presStyleCnt="0"/>
      <dgm:spPr/>
    </dgm:pt>
    <dgm:pt modelId="{A8E38927-E3EA-40EA-BAF0-7886DF26254B}" type="pres">
      <dgm:prSet presAssocID="{17A47164-229A-4FE4-83FD-80956B460A58}" presName="text_2" presStyleLbl="revTx" presStyleIdx="0" presStyleCnt="5">
        <dgm:presLayoutVars>
          <dgm:bulletEnabled val="1"/>
        </dgm:presLayoutVars>
      </dgm:prSet>
      <dgm:spPr/>
    </dgm:pt>
    <dgm:pt modelId="{3CBA7A31-AC36-4BF4-A80B-3D01F290CB29}" type="pres">
      <dgm:prSet presAssocID="{60ABD208-75ED-48A1-9723-2BD34744F8BA}" presName="picture_3" presStyleCnt="0"/>
      <dgm:spPr/>
    </dgm:pt>
    <dgm:pt modelId="{FD8ACD2E-7513-4677-8F1C-A221C52290F4}" type="pres">
      <dgm:prSet presAssocID="{60ABD208-75ED-48A1-9723-2BD34744F8BA}" presName="pictureRepeatNode" presStyleLbl="alignImgPlace1" presStyleIdx="2" presStyleCnt="6"/>
      <dgm:spPr/>
    </dgm:pt>
    <dgm:pt modelId="{AF1833C1-44B6-4DEB-87A8-A6EFD5B9249B}" type="pres">
      <dgm:prSet presAssocID="{7F966785-C4F2-4B8B-B948-06A943E6F1DC}" presName="line_3" presStyleLbl="parChTrans1D1" presStyleIdx="1" presStyleCnt="5"/>
      <dgm:spPr/>
    </dgm:pt>
    <dgm:pt modelId="{28D97003-1CF8-4DA1-8162-8D6399FC145D}" type="pres">
      <dgm:prSet presAssocID="{7F966785-C4F2-4B8B-B948-06A943E6F1DC}" presName="textparent_3" presStyleLbl="node1" presStyleIdx="0" presStyleCnt="0"/>
      <dgm:spPr/>
    </dgm:pt>
    <dgm:pt modelId="{5AD74893-35B2-4275-BA38-53048FBF5498}" type="pres">
      <dgm:prSet presAssocID="{7F966785-C4F2-4B8B-B948-06A943E6F1DC}" presName="text_3" presStyleLbl="revTx" presStyleIdx="1" presStyleCnt="5">
        <dgm:presLayoutVars>
          <dgm:bulletEnabled val="1"/>
        </dgm:presLayoutVars>
      </dgm:prSet>
      <dgm:spPr/>
    </dgm:pt>
    <dgm:pt modelId="{F642F89C-7245-4765-B5E5-11781853525E}" type="pres">
      <dgm:prSet presAssocID="{A1BBFED2-CD5C-4117-9A8B-EBD97BF97D3C}" presName="picture_4" presStyleCnt="0"/>
      <dgm:spPr/>
    </dgm:pt>
    <dgm:pt modelId="{91B11DEA-FF5F-4EF5-AAA4-BD9AC98CD1C9}" type="pres">
      <dgm:prSet presAssocID="{A1BBFED2-CD5C-4117-9A8B-EBD97BF97D3C}" presName="pictureRepeatNode" presStyleLbl="alignImgPlace1" presStyleIdx="3" presStyleCnt="6"/>
      <dgm:spPr/>
    </dgm:pt>
    <dgm:pt modelId="{41EC6E27-22EE-44FE-859C-3627FB7F0043}" type="pres">
      <dgm:prSet presAssocID="{6FB38E6E-C81B-44E1-B58D-D40F0EFE3023}" presName="line_4" presStyleLbl="parChTrans1D1" presStyleIdx="2" presStyleCnt="5"/>
      <dgm:spPr/>
    </dgm:pt>
    <dgm:pt modelId="{29F8B6CC-B78B-4B57-B474-58D77543E398}" type="pres">
      <dgm:prSet presAssocID="{6FB38E6E-C81B-44E1-B58D-D40F0EFE3023}" presName="textparent_4" presStyleLbl="node1" presStyleIdx="0" presStyleCnt="0"/>
      <dgm:spPr/>
    </dgm:pt>
    <dgm:pt modelId="{98254D21-271F-425D-A2C4-471634B0B599}" type="pres">
      <dgm:prSet presAssocID="{6FB38E6E-C81B-44E1-B58D-D40F0EFE3023}" presName="text_4" presStyleLbl="revTx" presStyleIdx="2" presStyleCnt="5">
        <dgm:presLayoutVars>
          <dgm:bulletEnabled val="1"/>
        </dgm:presLayoutVars>
      </dgm:prSet>
      <dgm:spPr/>
    </dgm:pt>
    <dgm:pt modelId="{2944025F-2B7F-4953-9AE5-649593D5937C}" type="pres">
      <dgm:prSet presAssocID="{3EAC07BE-109A-4C91-86EA-2C4BFC2DBA65}" presName="picture_5" presStyleCnt="0"/>
      <dgm:spPr/>
    </dgm:pt>
    <dgm:pt modelId="{25919F37-1AB8-4FFD-B459-49D467D7E399}" type="pres">
      <dgm:prSet presAssocID="{3EAC07BE-109A-4C91-86EA-2C4BFC2DBA65}" presName="pictureRepeatNode" presStyleLbl="alignImgPlace1" presStyleIdx="4" presStyleCnt="6"/>
      <dgm:spPr/>
    </dgm:pt>
    <dgm:pt modelId="{6E103E81-9BBC-495F-BBD1-7F05D2B5B040}" type="pres">
      <dgm:prSet presAssocID="{04C5A4C0-5855-4E2B-9ABB-27AC53BADEF5}" presName="line_5" presStyleLbl="parChTrans1D1" presStyleIdx="3" presStyleCnt="5"/>
      <dgm:spPr/>
    </dgm:pt>
    <dgm:pt modelId="{594D3457-9322-4727-A3D7-EEE2603B70A9}" type="pres">
      <dgm:prSet presAssocID="{04C5A4C0-5855-4E2B-9ABB-27AC53BADEF5}" presName="textparent_5" presStyleLbl="node1" presStyleIdx="0" presStyleCnt="0"/>
      <dgm:spPr/>
    </dgm:pt>
    <dgm:pt modelId="{7C4A644D-7A83-4734-8AB9-329DE4B98027}" type="pres">
      <dgm:prSet presAssocID="{04C5A4C0-5855-4E2B-9ABB-27AC53BADEF5}" presName="text_5" presStyleLbl="revTx" presStyleIdx="3" presStyleCnt="5">
        <dgm:presLayoutVars>
          <dgm:bulletEnabled val="1"/>
        </dgm:presLayoutVars>
      </dgm:prSet>
      <dgm:spPr/>
    </dgm:pt>
    <dgm:pt modelId="{02ADFE84-6A66-403B-8B65-302A826BE438}" type="pres">
      <dgm:prSet presAssocID="{A90BFECD-56D8-4627-B210-AC1DA668F80F}" presName="picture_6" presStyleCnt="0"/>
      <dgm:spPr/>
    </dgm:pt>
    <dgm:pt modelId="{50E7C1BE-158C-497F-A801-4AC70B4553B5}" type="pres">
      <dgm:prSet presAssocID="{A90BFECD-56D8-4627-B210-AC1DA668F80F}" presName="pictureRepeatNode" presStyleLbl="alignImgPlace1" presStyleIdx="5" presStyleCnt="6"/>
      <dgm:spPr/>
    </dgm:pt>
    <dgm:pt modelId="{05510B73-5D18-4937-AFDE-C328FC66114F}" type="pres">
      <dgm:prSet presAssocID="{B1E19426-96D0-43A1-83B6-04442BF7D336}" presName="line_6" presStyleLbl="parChTrans1D1" presStyleIdx="4" presStyleCnt="5"/>
      <dgm:spPr/>
    </dgm:pt>
    <dgm:pt modelId="{AF08B150-D5A3-40CA-B06B-C17C06A5EA6B}" type="pres">
      <dgm:prSet presAssocID="{B1E19426-96D0-43A1-83B6-04442BF7D336}" presName="textparent_6" presStyleLbl="node1" presStyleIdx="0" presStyleCnt="0"/>
      <dgm:spPr/>
    </dgm:pt>
    <dgm:pt modelId="{DD104B72-DDA8-4166-8DC1-80615F9548CB}" type="pres">
      <dgm:prSet presAssocID="{B1E19426-96D0-43A1-83B6-04442BF7D336}" presName="text_6" presStyleLbl="revTx" presStyleIdx="4" presStyleCnt="5">
        <dgm:presLayoutVars>
          <dgm:bulletEnabled val="1"/>
        </dgm:presLayoutVars>
      </dgm:prSet>
      <dgm:spPr/>
    </dgm:pt>
  </dgm:ptLst>
  <dgm:cxnLst>
    <dgm:cxn modelId="{3ECA8811-1CD5-4132-B1C3-DE2F84C11C9F}" srcId="{6199654F-F67C-42B3-99F1-3E48B10EAEB1}" destId="{8F7A1E44-8E26-46F7-963B-D6007AF9B32F}" srcOrd="0" destOrd="0" parTransId="{950F7F16-5931-46D7-AC28-9B249965799F}" sibTransId="{88A66136-EDA1-493B-B2EA-26AE4F2C753C}"/>
    <dgm:cxn modelId="{50097F1C-9D3C-4F02-B114-FA880204D157}" type="presOf" srcId="{6199654F-F67C-42B3-99F1-3E48B10EAEB1}" destId="{21136344-F7BE-475A-815B-03A65EABB43D}" srcOrd="0" destOrd="0" presId="urn:microsoft.com/office/officeart/2008/layout/CircularPictureCallout"/>
    <dgm:cxn modelId="{57F17826-6D37-4197-A8EA-FDC083075C9E}" type="presOf" srcId="{A90BFECD-56D8-4627-B210-AC1DA668F80F}" destId="{50E7C1BE-158C-497F-A801-4AC70B4553B5}" srcOrd="0" destOrd="0" presId="urn:microsoft.com/office/officeart/2008/layout/CircularPictureCallout"/>
    <dgm:cxn modelId="{97B47629-BC97-4F6C-8C39-AB90E843A21D}" srcId="{6199654F-F67C-42B3-99F1-3E48B10EAEB1}" destId="{04C5A4C0-5855-4E2B-9ABB-27AC53BADEF5}" srcOrd="4" destOrd="0" parTransId="{105BA00C-703B-4376-85FC-4C1E2AA92FA7}" sibTransId="{3EAC07BE-109A-4C91-86EA-2C4BFC2DBA65}"/>
    <dgm:cxn modelId="{6C38C243-5B31-4E52-83B8-27E91135F4A3}" type="presOf" srcId="{B1E19426-96D0-43A1-83B6-04442BF7D336}" destId="{DD104B72-DDA8-4166-8DC1-80615F9548CB}" srcOrd="0" destOrd="0" presId="urn:microsoft.com/office/officeart/2008/layout/CircularPictureCallout"/>
    <dgm:cxn modelId="{51180B52-2921-4DC3-8471-37226F86C7EF}" type="presOf" srcId="{60ABD208-75ED-48A1-9723-2BD34744F8BA}" destId="{FD8ACD2E-7513-4677-8F1C-A221C52290F4}" srcOrd="0" destOrd="0" presId="urn:microsoft.com/office/officeart/2008/layout/CircularPictureCallout"/>
    <dgm:cxn modelId="{B14B9D59-65D9-435A-AA1E-C9A3D4C0CB67}" type="presOf" srcId="{88A66136-EDA1-493B-B2EA-26AE4F2C753C}" destId="{95D875DF-20C0-4F9A-8444-F075A38D41B1}" srcOrd="0" destOrd="0" presId="urn:microsoft.com/office/officeart/2008/layout/CircularPictureCallout"/>
    <dgm:cxn modelId="{AFEEBD8B-652F-4B53-926A-17AEBE5035DA}" type="presOf" srcId="{17A47164-229A-4FE4-83FD-80956B460A58}" destId="{A8E38927-E3EA-40EA-BAF0-7886DF26254B}" srcOrd="0" destOrd="0" presId="urn:microsoft.com/office/officeart/2008/layout/CircularPictureCallout"/>
    <dgm:cxn modelId="{E39E159A-00B3-441D-9D6A-2D9D2F2B3F46}" type="presOf" srcId="{C7483C64-78D4-42D9-906B-15DB20D27F3F}" destId="{C5211C72-7CC1-4049-B8FE-B5E7B9F9F1D1}" srcOrd="0" destOrd="0" presId="urn:microsoft.com/office/officeart/2008/layout/CircularPictureCallout"/>
    <dgm:cxn modelId="{E843449B-D7A1-463B-ADE1-48B04EB8DABC}" type="presOf" srcId="{3EAC07BE-109A-4C91-86EA-2C4BFC2DBA65}" destId="{25919F37-1AB8-4FFD-B459-49D467D7E399}" srcOrd="0" destOrd="0" presId="urn:microsoft.com/office/officeart/2008/layout/CircularPictureCallout"/>
    <dgm:cxn modelId="{DF8984A6-A249-43E2-A9C8-BB51885838A6}" srcId="{6199654F-F67C-42B3-99F1-3E48B10EAEB1}" destId="{B1E19426-96D0-43A1-83B6-04442BF7D336}" srcOrd="5" destOrd="0" parTransId="{72CF43F7-CBB9-4638-8AE0-4EB993348EC8}" sibTransId="{A90BFECD-56D8-4627-B210-AC1DA668F80F}"/>
    <dgm:cxn modelId="{A56C00A7-91EF-4C59-B8E4-DD5E153F277F}" srcId="{6199654F-F67C-42B3-99F1-3E48B10EAEB1}" destId="{17A47164-229A-4FE4-83FD-80956B460A58}" srcOrd="1" destOrd="0" parTransId="{F9F4DEC6-F4E6-4B21-99A6-E39A14E8F7E7}" sibTransId="{C7483C64-78D4-42D9-906B-15DB20D27F3F}"/>
    <dgm:cxn modelId="{D2B132B9-28B9-4E62-B4EA-3F4FCFD4D026}" srcId="{6199654F-F67C-42B3-99F1-3E48B10EAEB1}" destId="{7F966785-C4F2-4B8B-B948-06A943E6F1DC}" srcOrd="2" destOrd="0" parTransId="{CFDAC1B6-3D3D-4D99-BD06-4808C4F32585}" sibTransId="{60ABD208-75ED-48A1-9723-2BD34744F8BA}"/>
    <dgm:cxn modelId="{F452DBC0-2522-4828-A859-05D319E3147F}" type="presOf" srcId="{8F7A1E44-8E26-46F7-963B-D6007AF9B32F}" destId="{AEBC4BD8-215E-4438-A2A6-BC4ED75D6F29}" srcOrd="0" destOrd="0" presId="urn:microsoft.com/office/officeart/2008/layout/CircularPictureCallout"/>
    <dgm:cxn modelId="{BBD902C7-32B7-43F2-B5CE-5034B5453ED0}" type="presOf" srcId="{A1BBFED2-CD5C-4117-9A8B-EBD97BF97D3C}" destId="{91B11DEA-FF5F-4EF5-AAA4-BD9AC98CD1C9}" srcOrd="0" destOrd="0" presId="urn:microsoft.com/office/officeart/2008/layout/CircularPictureCallout"/>
    <dgm:cxn modelId="{A46995C9-8488-4DA8-A58E-028F67A54860}" srcId="{6199654F-F67C-42B3-99F1-3E48B10EAEB1}" destId="{6FB38E6E-C81B-44E1-B58D-D40F0EFE3023}" srcOrd="3" destOrd="0" parTransId="{75133C2A-06C5-4CD5-AFA8-D2AF86C706D3}" sibTransId="{A1BBFED2-CD5C-4117-9A8B-EBD97BF97D3C}"/>
    <dgm:cxn modelId="{6DFA88D0-FFCC-4CBB-8FE1-A6C1C11EB4B4}" type="presOf" srcId="{04C5A4C0-5855-4E2B-9ABB-27AC53BADEF5}" destId="{7C4A644D-7A83-4734-8AB9-329DE4B98027}" srcOrd="0" destOrd="0" presId="urn:microsoft.com/office/officeart/2008/layout/CircularPictureCallout"/>
    <dgm:cxn modelId="{1D3931D4-ED14-49BA-A6F5-1D52190E22EC}" type="presOf" srcId="{7F966785-C4F2-4B8B-B948-06A943E6F1DC}" destId="{5AD74893-35B2-4275-BA38-53048FBF5498}" srcOrd="0" destOrd="0" presId="urn:microsoft.com/office/officeart/2008/layout/CircularPictureCallout"/>
    <dgm:cxn modelId="{85BB49EB-1739-40B7-A1CE-B4AEC93D44B1}" type="presOf" srcId="{6FB38E6E-C81B-44E1-B58D-D40F0EFE3023}" destId="{98254D21-271F-425D-A2C4-471634B0B599}" srcOrd="0" destOrd="0" presId="urn:microsoft.com/office/officeart/2008/layout/CircularPictureCallout"/>
    <dgm:cxn modelId="{2C0271B0-F052-4FC4-AAE4-BFF225D0F294}" type="presParOf" srcId="{21136344-F7BE-475A-815B-03A65EABB43D}" destId="{A30F2019-6CE6-4705-BCD3-9D91835EAA60}" srcOrd="0" destOrd="0" presId="urn:microsoft.com/office/officeart/2008/layout/CircularPictureCallout"/>
    <dgm:cxn modelId="{6DA8E325-D6A0-4225-AD71-26621D953A9A}" type="presParOf" srcId="{A30F2019-6CE6-4705-BCD3-9D91835EAA60}" destId="{AD62CAC6-CA72-4098-ABB4-914B2CD34E8C}" srcOrd="0" destOrd="0" presId="urn:microsoft.com/office/officeart/2008/layout/CircularPictureCallout"/>
    <dgm:cxn modelId="{E9CBCBF2-10AC-4353-BEEC-5A5C8A303250}" type="presParOf" srcId="{AD62CAC6-CA72-4098-ABB4-914B2CD34E8C}" destId="{95D875DF-20C0-4F9A-8444-F075A38D41B1}" srcOrd="0" destOrd="0" presId="urn:microsoft.com/office/officeart/2008/layout/CircularPictureCallout"/>
    <dgm:cxn modelId="{1983BEDE-16B2-47F7-9314-5E1C72DC77F3}" type="presParOf" srcId="{A30F2019-6CE6-4705-BCD3-9D91835EAA60}" destId="{AEBC4BD8-215E-4438-A2A6-BC4ED75D6F29}" srcOrd="1" destOrd="0" presId="urn:microsoft.com/office/officeart/2008/layout/CircularPictureCallout"/>
    <dgm:cxn modelId="{F5A30D03-8683-4362-95A4-3D5D163900A9}" type="presParOf" srcId="{A30F2019-6CE6-4705-BCD3-9D91835EAA60}" destId="{FE4DCCEA-B045-49F2-B1CF-7552742D5EBA}" srcOrd="2" destOrd="0" presId="urn:microsoft.com/office/officeart/2008/layout/CircularPictureCallout"/>
    <dgm:cxn modelId="{31DF9CBC-B8CA-4C9E-9CE7-7B8EE4E92144}" type="presParOf" srcId="{FE4DCCEA-B045-49F2-B1CF-7552742D5EBA}" destId="{C5211C72-7CC1-4049-B8FE-B5E7B9F9F1D1}" srcOrd="0" destOrd="0" presId="urn:microsoft.com/office/officeart/2008/layout/CircularPictureCallout"/>
    <dgm:cxn modelId="{4D3D0B27-4B85-42C1-A655-999531392E83}" type="presParOf" srcId="{A30F2019-6CE6-4705-BCD3-9D91835EAA60}" destId="{ED6738A7-E151-4975-B14A-19753CCD760C}" srcOrd="3" destOrd="0" presId="urn:microsoft.com/office/officeart/2008/layout/CircularPictureCallout"/>
    <dgm:cxn modelId="{F7A3D2E0-AB11-4F28-A3C2-C3A50133C427}" type="presParOf" srcId="{A30F2019-6CE6-4705-BCD3-9D91835EAA60}" destId="{08CEB3BC-205E-4490-B75D-76BE47E83916}" srcOrd="4" destOrd="0" presId="urn:microsoft.com/office/officeart/2008/layout/CircularPictureCallout"/>
    <dgm:cxn modelId="{568A220C-142A-4B9E-8F9B-D1359ECAF742}" type="presParOf" srcId="{08CEB3BC-205E-4490-B75D-76BE47E83916}" destId="{A8E38927-E3EA-40EA-BAF0-7886DF26254B}" srcOrd="0" destOrd="0" presId="urn:microsoft.com/office/officeart/2008/layout/CircularPictureCallout"/>
    <dgm:cxn modelId="{0E9FB9A7-70C6-4D9B-B68A-0E41377BC4A3}" type="presParOf" srcId="{A30F2019-6CE6-4705-BCD3-9D91835EAA60}" destId="{3CBA7A31-AC36-4BF4-A80B-3D01F290CB29}" srcOrd="5" destOrd="0" presId="urn:microsoft.com/office/officeart/2008/layout/CircularPictureCallout"/>
    <dgm:cxn modelId="{43B58A3F-089B-4EA5-828E-F920BA89A1F3}" type="presParOf" srcId="{3CBA7A31-AC36-4BF4-A80B-3D01F290CB29}" destId="{FD8ACD2E-7513-4677-8F1C-A221C52290F4}" srcOrd="0" destOrd="0" presId="urn:microsoft.com/office/officeart/2008/layout/CircularPictureCallout"/>
    <dgm:cxn modelId="{EA09ADC6-C451-41E7-852C-64E8771615A3}" type="presParOf" srcId="{A30F2019-6CE6-4705-BCD3-9D91835EAA60}" destId="{AF1833C1-44B6-4DEB-87A8-A6EFD5B9249B}" srcOrd="6" destOrd="0" presId="urn:microsoft.com/office/officeart/2008/layout/CircularPictureCallout"/>
    <dgm:cxn modelId="{F0F9BAF3-1869-41F5-9FE0-6BB97E6E1C96}" type="presParOf" srcId="{A30F2019-6CE6-4705-BCD3-9D91835EAA60}" destId="{28D97003-1CF8-4DA1-8162-8D6399FC145D}" srcOrd="7" destOrd="0" presId="urn:microsoft.com/office/officeart/2008/layout/CircularPictureCallout"/>
    <dgm:cxn modelId="{C8F4BE20-FCC1-427E-8EA9-48D67BAF64EB}" type="presParOf" srcId="{28D97003-1CF8-4DA1-8162-8D6399FC145D}" destId="{5AD74893-35B2-4275-BA38-53048FBF5498}" srcOrd="0" destOrd="0" presId="urn:microsoft.com/office/officeart/2008/layout/CircularPictureCallout"/>
    <dgm:cxn modelId="{37A2E343-441B-41EE-866F-858B242CCDCD}" type="presParOf" srcId="{A30F2019-6CE6-4705-BCD3-9D91835EAA60}" destId="{F642F89C-7245-4765-B5E5-11781853525E}" srcOrd="8" destOrd="0" presId="urn:microsoft.com/office/officeart/2008/layout/CircularPictureCallout"/>
    <dgm:cxn modelId="{6D112865-22BE-4BF8-8687-E997DC24B2CB}" type="presParOf" srcId="{F642F89C-7245-4765-B5E5-11781853525E}" destId="{91B11DEA-FF5F-4EF5-AAA4-BD9AC98CD1C9}" srcOrd="0" destOrd="0" presId="urn:microsoft.com/office/officeart/2008/layout/CircularPictureCallout"/>
    <dgm:cxn modelId="{A74AB36C-DFB4-4046-BB23-D0174A7EFDB7}" type="presParOf" srcId="{A30F2019-6CE6-4705-BCD3-9D91835EAA60}" destId="{41EC6E27-22EE-44FE-859C-3627FB7F0043}" srcOrd="9" destOrd="0" presId="urn:microsoft.com/office/officeart/2008/layout/CircularPictureCallout"/>
    <dgm:cxn modelId="{1242EAD5-C093-4DEF-95AF-F731820E825F}" type="presParOf" srcId="{A30F2019-6CE6-4705-BCD3-9D91835EAA60}" destId="{29F8B6CC-B78B-4B57-B474-58D77543E398}" srcOrd="10" destOrd="0" presId="urn:microsoft.com/office/officeart/2008/layout/CircularPictureCallout"/>
    <dgm:cxn modelId="{71E6E20C-1D4B-41AE-AF2B-CA3751B46C75}" type="presParOf" srcId="{29F8B6CC-B78B-4B57-B474-58D77543E398}" destId="{98254D21-271F-425D-A2C4-471634B0B599}" srcOrd="0" destOrd="0" presId="urn:microsoft.com/office/officeart/2008/layout/CircularPictureCallout"/>
    <dgm:cxn modelId="{7B7D8A46-1ACF-4CB0-A16E-05FF4F20C4E1}" type="presParOf" srcId="{A30F2019-6CE6-4705-BCD3-9D91835EAA60}" destId="{2944025F-2B7F-4953-9AE5-649593D5937C}" srcOrd="11" destOrd="0" presId="urn:microsoft.com/office/officeart/2008/layout/CircularPictureCallout"/>
    <dgm:cxn modelId="{0E3EE462-58D3-4101-9F28-B5A2B3A01991}" type="presParOf" srcId="{2944025F-2B7F-4953-9AE5-649593D5937C}" destId="{25919F37-1AB8-4FFD-B459-49D467D7E399}" srcOrd="0" destOrd="0" presId="urn:microsoft.com/office/officeart/2008/layout/CircularPictureCallout"/>
    <dgm:cxn modelId="{532337B4-FC48-42FF-AABF-2A607302BBD5}" type="presParOf" srcId="{A30F2019-6CE6-4705-BCD3-9D91835EAA60}" destId="{6E103E81-9BBC-495F-BBD1-7F05D2B5B040}" srcOrd="12" destOrd="0" presId="urn:microsoft.com/office/officeart/2008/layout/CircularPictureCallout"/>
    <dgm:cxn modelId="{98BA2AC7-8F37-46F4-9780-4A46E2128A9D}" type="presParOf" srcId="{A30F2019-6CE6-4705-BCD3-9D91835EAA60}" destId="{594D3457-9322-4727-A3D7-EEE2603B70A9}" srcOrd="13" destOrd="0" presId="urn:microsoft.com/office/officeart/2008/layout/CircularPictureCallout"/>
    <dgm:cxn modelId="{9E21A430-A008-4734-A281-6C57C1AF06E1}" type="presParOf" srcId="{594D3457-9322-4727-A3D7-EEE2603B70A9}" destId="{7C4A644D-7A83-4734-8AB9-329DE4B98027}" srcOrd="0" destOrd="0" presId="urn:microsoft.com/office/officeart/2008/layout/CircularPictureCallout"/>
    <dgm:cxn modelId="{F357A7B8-0A4B-4B5D-81FA-F6C9795E139C}" type="presParOf" srcId="{A30F2019-6CE6-4705-BCD3-9D91835EAA60}" destId="{02ADFE84-6A66-403B-8B65-302A826BE438}" srcOrd="14" destOrd="0" presId="urn:microsoft.com/office/officeart/2008/layout/CircularPictureCallout"/>
    <dgm:cxn modelId="{2AA96A0A-0190-4B6E-8623-EC385BDD89CA}" type="presParOf" srcId="{02ADFE84-6A66-403B-8B65-302A826BE438}" destId="{50E7C1BE-158C-497F-A801-4AC70B4553B5}" srcOrd="0" destOrd="0" presId="urn:microsoft.com/office/officeart/2008/layout/CircularPictureCallout"/>
    <dgm:cxn modelId="{523CA8D4-22D3-4E13-A84B-AA0491D378A2}" type="presParOf" srcId="{A30F2019-6CE6-4705-BCD3-9D91835EAA60}" destId="{05510B73-5D18-4937-AFDE-C328FC66114F}" srcOrd="15" destOrd="0" presId="urn:microsoft.com/office/officeart/2008/layout/CircularPictureCallout"/>
    <dgm:cxn modelId="{E71B4B0F-C9C7-490C-9A85-ECF25296FE6F}" type="presParOf" srcId="{A30F2019-6CE6-4705-BCD3-9D91835EAA60}" destId="{AF08B150-D5A3-40CA-B06B-C17C06A5EA6B}" srcOrd="16" destOrd="0" presId="urn:microsoft.com/office/officeart/2008/layout/CircularPictureCallout"/>
    <dgm:cxn modelId="{EB2DA27E-CA1C-40C8-870A-9F105CA33A9A}" type="presParOf" srcId="{AF08B150-D5A3-40CA-B06B-C17C06A5EA6B}" destId="{DD104B72-DDA8-4166-8DC1-80615F9548CB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8A3D86-795A-4C78-8AF4-2F9A1A12BB7E}" type="doc">
      <dgm:prSet loTypeId="urn:microsoft.com/office/officeart/2005/8/layout/pyramid1" loCatId="pyramid" qsTypeId="urn:microsoft.com/office/officeart/2005/8/quickstyle/simple4" qsCatId="simple" csTypeId="urn:microsoft.com/office/officeart/2005/8/colors/colorful5" csCatId="colorful" phldr="1"/>
      <dgm:spPr/>
    </dgm:pt>
    <dgm:pt modelId="{5942FEC0-FA14-4141-8CDF-29CD8EF5A431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認知</a:t>
          </a:r>
        </a:p>
      </dgm:t>
    </dgm:pt>
    <dgm:pt modelId="{504E2BB3-370D-40CA-9D55-03FDFC24BF74}" type="parTrans" cxnId="{DB27BDB7-1981-4BF6-BD91-C0EF03372C44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28C2929F-C13D-483B-9E39-6CED06280C97}" type="sibTrans" cxnId="{DB27BDB7-1981-4BF6-BD91-C0EF03372C44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240AD6D1-4A10-42D0-A40B-81AC135C567F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知覚</a:t>
          </a:r>
        </a:p>
      </dgm:t>
    </dgm:pt>
    <dgm:pt modelId="{770582BF-EC71-44B7-B1EC-1FBDC12ABF0E}" type="parTrans" cxnId="{E63007BF-ECF7-4430-BA9D-2C0ECB18C131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7DE72CE1-9668-49C8-9663-61373672B31D}" type="sibTrans" cxnId="{E63007BF-ECF7-4430-BA9D-2C0ECB18C131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DED0A88D-188A-4AEB-BCC1-8DAE2CA21F39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感覚</a:t>
          </a:r>
        </a:p>
      </dgm:t>
    </dgm:pt>
    <dgm:pt modelId="{26DB3578-D7A3-48BF-9877-FDE0E95478BA}" type="parTrans" cxnId="{4A6A4BDD-0657-4046-A308-EF8EDDCBE041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C5496C7C-929E-4E55-9AFD-48A2F106F7F7}" type="sibTrans" cxnId="{4A6A4BDD-0657-4046-A308-EF8EDDCBE041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2F9064A4-519F-4767-9718-40D28AA857D0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過去の経験や学習に基づいて解釈されたもの</a:t>
          </a:r>
        </a:p>
      </dgm:t>
    </dgm:pt>
    <dgm:pt modelId="{B4C8EE4F-9BA4-48A3-995F-288A002281E3}" type="parTrans" cxnId="{21E8C7FE-B74E-4E8B-9ED3-8F7AD35EDC1D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6F1BB15D-6F4C-41F6-AD80-5DF3DA88A6A7}" type="sibTrans" cxnId="{21E8C7FE-B74E-4E8B-9ED3-8F7AD35EDC1D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FD2AD6E7-44BE-4822-96C8-341DF19D75CF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対象の構造や特徴が加えられて、あるまとまりとして意識されたもの</a:t>
          </a:r>
        </a:p>
      </dgm:t>
    </dgm:pt>
    <dgm:pt modelId="{1D5E83B8-7072-45FA-9E0B-518A5516E723}" type="parTrans" cxnId="{4D4CECEF-9CD9-4FC5-A4A5-6B95951A26BD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1F265BB9-6A7A-4A9E-838E-41AFDB39ECB0}" type="sibTrans" cxnId="{4D4CECEF-9CD9-4FC5-A4A5-6B95951A26BD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8E2C7C0D-F179-4BFF-BF85-441DB46DDCD8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刺激が</a:t>
          </a:r>
          <a:r>
            <a:rPr kumimoji="1" lang="ja-JP" altLang="en-US">
              <a:latin typeface="BIZ UDPゴシック" panose="020B0400000000000000" pitchFamily="50" charset="-128"/>
              <a:ea typeface="BIZ UDPゴシック" panose="020B0400000000000000" pitchFamily="50" charset="-128"/>
            </a:rPr>
            <a:t>中枢に伝達された</a:t>
          </a:r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もの</a:t>
          </a:r>
        </a:p>
      </dgm:t>
    </dgm:pt>
    <dgm:pt modelId="{5ACE8B63-54ED-4FB2-9F67-41B9EEF2317A}" type="parTrans" cxnId="{E7BA0B2D-910A-4B90-992C-D3B9839E4D55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9E23324E-A176-419B-B454-648CEF77AF74}" type="sibTrans" cxnId="{E7BA0B2D-910A-4B90-992C-D3B9839E4D55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E2F30F1D-08D5-49EC-A17E-671BE66EFEC6}" type="pres">
      <dgm:prSet presAssocID="{388A3D86-795A-4C78-8AF4-2F9A1A12BB7E}" presName="Name0" presStyleCnt="0">
        <dgm:presLayoutVars>
          <dgm:dir/>
          <dgm:animLvl val="lvl"/>
          <dgm:resizeHandles val="exact"/>
        </dgm:presLayoutVars>
      </dgm:prSet>
      <dgm:spPr/>
    </dgm:pt>
    <dgm:pt modelId="{2A7F1A48-C442-439B-BC50-5E24BE207AB0}" type="pres">
      <dgm:prSet presAssocID="{5942FEC0-FA14-4141-8CDF-29CD8EF5A431}" presName="Name8" presStyleCnt="0"/>
      <dgm:spPr/>
    </dgm:pt>
    <dgm:pt modelId="{7318C5CA-BC9D-4C12-B4A4-69D82BE5879F}" type="pres">
      <dgm:prSet presAssocID="{5942FEC0-FA14-4141-8CDF-29CD8EF5A431}" presName="acctBkgd" presStyleLbl="alignAcc1" presStyleIdx="0" presStyleCnt="3"/>
      <dgm:spPr/>
    </dgm:pt>
    <dgm:pt modelId="{8D85C6F3-64D5-4E39-BE63-1ED8A03336BD}" type="pres">
      <dgm:prSet presAssocID="{5942FEC0-FA14-4141-8CDF-29CD8EF5A431}" presName="acctTx" presStyleLbl="alignAcc1" presStyleIdx="0" presStyleCnt="3">
        <dgm:presLayoutVars>
          <dgm:bulletEnabled val="1"/>
        </dgm:presLayoutVars>
      </dgm:prSet>
      <dgm:spPr/>
    </dgm:pt>
    <dgm:pt modelId="{7ABF7BE9-5FE1-4BCC-B896-4B81A341B2FB}" type="pres">
      <dgm:prSet presAssocID="{5942FEC0-FA14-4141-8CDF-29CD8EF5A431}" presName="level" presStyleLbl="node1" presStyleIdx="0" presStyleCnt="3">
        <dgm:presLayoutVars>
          <dgm:chMax val="1"/>
          <dgm:bulletEnabled val="1"/>
        </dgm:presLayoutVars>
      </dgm:prSet>
      <dgm:spPr/>
    </dgm:pt>
    <dgm:pt modelId="{3FC9003F-679C-4CF6-B70C-D9D329010224}" type="pres">
      <dgm:prSet presAssocID="{5942FEC0-FA14-4141-8CDF-29CD8EF5A43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B1A454B-F065-4F02-9F70-C64C29381276}" type="pres">
      <dgm:prSet presAssocID="{240AD6D1-4A10-42D0-A40B-81AC135C567F}" presName="Name8" presStyleCnt="0"/>
      <dgm:spPr/>
    </dgm:pt>
    <dgm:pt modelId="{E48B3BFC-474E-4E7A-8566-F7689BF06E9D}" type="pres">
      <dgm:prSet presAssocID="{240AD6D1-4A10-42D0-A40B-81AC135C567F}" presName="acctBkgd" presStyleLbl="alignAcc1" presStyleIdx="1" presStyleCnt="3"/>
      <dgm:spPr/>
    </dgm:pt>
    <dgm:pt modelId="{C34B8BC2-7CDE-48C6-9C1C-1E3D9FC993F0}" type="pres">
      <dgm:prSet presAssocID="{240AD6D1-4A10-42D0-A40B-81AC135C567F}" presName="acctTx" presStyleLbl="alignAcc1" presStyleIdx="1" presStyleCnt="3">
        <dgm:presLayoutVars>
          <dgm:bulletEnabled val="1"/>
        </dgm:presLayoutVars>
      </dgm:prSet>
      <dgm:spPr/>
    </dgm:pt>
    <dgm:pt modelId="{7AE0E29B-4789-4B8A-96BE-73660A2E55FA}" type="pres">
      <dgm:prSet presAssocID="{240AD6D1-4A10-42D0-A40B-81AC135C567F}" presName="level" presStyleLbl="node1" presStyleIdx="1" presStyleCnt="3">
        <dgm:presLayoutVars>
          <dgm:chMax val="1"/>
          <dgm:bulletEnabled val="1"/>
        </dgm:presLayoutVars>
      </dgm:prSet>
      <dgm:spPr/>
    </dgm:pt>
    <dgm:pt modelId="{9B7AF070-BA32-4ADF-AF9F-5975F834F66F}" type="pres">
      <dgm:prSet presAssocID="{240AD6D1-4A10-42D0-A40B-81AC135C567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10ECC4E-A19F-48FB-9CEB-A4BCD5CA2138}" type="pres">
      <dgm:prSet presAssocID="{DED0A88D-188A-4AEB-BCC1-8DAE2CA21F39}" presName="Name8" presStyleCnt="0"/>
      <dgm:spPr/>
    </dgm:pt>
    <dgm:pt modelId="{90F48BD7-065B-42CC-8A3B-084A26858692}" type="pres">
      <dgm:prSet presAssocID="{DED0A88D-188A-4AEB-BCC1-8DAE2CA21F39}" presName="acctBkgd" presStyleLbl="alignAcc1" presStyleIdx="2" presStyleCnt="3"/>
      <dgm:spPr/>
    </dgm:pt>
    <dgm:pt modelId="{1A1F2827-3654-4F77-B355-3AB5378B91C8}" type="pres">
      <dgm:prSet presAssocID="{DED0A88D-188A-4AEB-BCC1-8DAE2CA21F39}" presName="acctTx" presStyleLbl="alignAcc1" presStyleIdx="2" presStyleCnt="3">
        <dgm:presLayoutVars>
          <dgm:bulletEnabled val="1"/>
        </dgm:presLayoutVars>
      </dgm:prSet>
      <dgm:spPr/>
    </dgm:pt>
    <dgm:pt modelId="{FCC79B2A-0113-4823-B370-4935D453FBCA}" type="pres">
      <dgm:prSet presAssocID="{DED0A88D-188A-4AEB-BCC1-8DAE2CA21F39}" presName="level" presStyleLbl="node1" presStyleIdx="2" presStyleCnt="3">
        <dgm:presLayoutVars>
          <dgm:chMax val="1"/>
          <dgm:bulletEnabled val="1"/>
        </dgm:presLayoutVars>
      </dgm:prSet>
      <dgm:spPr/>
    </dgm:pt>
    <dgm:pt modelId="{B7905B3B-EF91-43B3-8F8D-0FC23E4607F3}" type="pres">
      <dgm:prSet presAssocID="{DED0A88D-188A-4AEB-BCC1-8DAE2CA21F39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36703925-D1A6-4341-A5B2-D461C46F3C99}" type="presOf" srcId="{DED0A88D-188A-4AEB-BCC1-8DAE2CA21F39}" destId="{B7905B3B-EF91-43B3-8F8D-0FC23E4607F3}" srcOrd="1" destOrd="0" presId="urn:microsoft.com/office/officeart/2005/8/layout/pyramid1"/>
    <dgm:cxn modelId="{E7BA0B2D-910A-4B90-992C-D3B9839E4D55}" srcId="{DED0A88D-188A-4AEB-BCC1-8DAE2CA21F39}" destId="{8E2C7C0D-F179-4BFF-BF85-441DB46DDCD8}" srcOrd="0" destOrd="0" parTransId="{5ACE8B63-54ED-4FB2-9F67-41B9EEF2317A}" sibTransId="{9E23324E-A176-419B-B454-648CEF77AF74}"/>
    <dgm:cxn modelId="{D5671A2E-E784-407A-88B9-1B7143863A19}" type="presOf" srcId="{FD2AD6E7-44BE-4822-96C8-341DF19D75CF}" destId="{E48B3BFC-474E-4E7A-8566-F7689BF06E9D}" srcOrd="0" destOrd="0" presId="urn:microsoft.com/office/officeart/2005/8/layout/pyramid1"/>
    <dgm:cxn modelId="{7A14AD3C-20EA-4D43-8592-1C3FC8643BD3}" type="presOf" srcId="{8E2C7C0D-F179-4BFF-BF85-441DB46DDCD8}" destId="{90F48BD7-065B-42CC-8A3B-084A26858692}" srcOrd="0" destOrd="0" presId="urn:microsoft.com/office/officeart/2005/8/layout/pyramid1"/>
    <dgm:cxn modelId="{6B24CA5F-7263-4551-945B-8856C99F9771}" type="presOf" srcId="{388A3D86-795A-4C78-8AF4-2F9A1A12BB7E}" destId="{E2F30F1D-08D5-49EC-A17E-671BE66EFEC6}" srcOrd="0" destOrd="0" presId="urn:microsoft.com/office/officeart/2005/8/layout/pyramid1"/>
    <dgm:cxn modelId="{3ADA7B41-DF8A-4840-A023-440F84C6CA41}" type="presOf" srcId="{8E2C7C0D-F179-4BFF-BF85-441DB46DDCD8}" destId="{1A1F2827-3654-4F77-B355-3AB5378B91C8}" srcOrd="1" destOrd="0" presId="urn:microsoft.com/office/officeart/2005/8/layout/pyramid1"/>
    <dgm:cxn modelId="{69C39A7D-7DB1-42E4-9558-6ABA9E17DB5F}" type="presOf" srcId="{240AD6D1-4A10-42D0-A40B-81AC135C567F}" destId="{7AE0E29B-4789-4B8A-96BE-73660A2E55FA}" srcOrd="0" destOrd="0" presId="urn:microsoft.com/office/officeart/2005/8/layout/pyramid1"/>
    <dgm:cxn modelId="{94667B8F-F41A-4946-A2AA-5D5EEBA6AE0D}" type="presOf" srcId="{5942FEC0-FA14-4141-8CDF-29CD8EF5A431}" destId="{7ABF7BE9-5FE1-4BCC-B896-4B81A341B2FB}" srcOrd="0" destOrd="0" presId="urn:microsoft.com/office/officeart/2005/8/layout/pyramid1"/>
    <dgm:cxn modelId="{11710A92-B452-493A-812F-EF14683535D6}" type="presOf" srcId="{5942FEC0-FA14-4141-8CDF-29CD8EF5A431}" destId="{3FC9003F-679C-4CF6-B70C-D9D329010224}" srcOrd="1" destOrd="0" presId="urn:microsoft.com/office/officeart/2005/8/layout/pyramid1"/>
    <dgm:cxn modelId="{B1C0C7A2-CC8A-42A1-AB07-D011CB7333CE}" type="presOf" srcId="{240AD6D1-4A10-42D0-A40B-81AC135C567F}" destId="{9B7AF070-BA32-4ADF-AF9F-5975F834F66F}" srcOrd="1" destOrd="0" presId="urn:microsoft.com/office/officeart/2005/8/layout/pyramid1"/>
    <dgm:cxn modelId="{DB27BDB7-1981-4BF6-BD91-C0EF03372C44}" srcId="{388A3D86-795A-4C78-8AF4-2F9A1A12BB7E}" destId="{5942FEC0-FA14-4141-8CDF-29CD8EF5A431}" srcOrd="0" destOrd="0" parTransId="{504E2BB3-370D-40CA-9D55-03FDFC24BF74}" sibTransId="{28C2929F-C13D-483B-9E39-6CED06280C97}"/>
    <dgm:cxn modelId="{E63007BF-ECF7-4430-BA9D-2C0ECB18C131}" srcId="{388A3D86-795A-4C78-8AF4-2F9A1A12BB7E}" destId="{240AD6D1-4A10-42D0-A40B-81AC135C567F}" srcOrd="1" destOrd="0" parTransId="{770582BF-EC71-44B7-B1EC-1FBDC12ABF0E}" sibTransId="{7DE72CE1-9668-49C8-9663-61373672B31D}"/>
    <dgm:cxn modelId="{4A6A4BDD-0657-4046-A308-EF8EDDCBE041}" srcId="{388A3D86-795A-4C78-8AF4-2F9A1A12BB7E}" destId="{DED0A88D-188A-4AEB-BCC1-8DAE2CA21F39}" srcOrd="2" destOrd="0" parTransId="{26DB3578-D7A3-48BF-9877-FDE0E95478BA}" sibTransId="{C5496C7C-929E-4E55-9AFD-48A2F106F7F7}"/>
    <dgm:cxn modelId="{EB315EDF-FBB4-465F-9B41-6EBB18BC3865}" type="presOf" srcId="{DED0A88D-188A-4AEB-BCC1-8DAE2CA21F39}" destId="{FCC79B2A-0113-4823-B370-4935D453FBCA}" srcOrd="0" destOrd="0" presId="urn:microsoft.com/office/officeart/2005/8/layout/pyramid1"/>
    <dgm:cxn modelId="{30A7BCE1-A5D8-4572-A196-8176D7AAD21D}" type="presOf" srcId="{2F9064A4-519F-4767-9718-40D28AA857D0}" destId="{8D85C6F3-64D5-4E39-BE63-1ED8A03336BD}" srcOrd="1" destOrd="0" presId="urn:microsoft.com/office/officeart/2005/8/layout/pyramid1"/>
    <dgm:cxn modelId="{BA57AAE8-CE76-4551-9CA0-D2FA85E97606}" type="presOf" srcId="{2F9064A4-519F-4767-9718-40D28AA857D0}" destId="{7318C5CA-BC9D-4C12-B4A4-69D82BE5879F}" srcOrd="0" destOrd="0" presId="urn:microsoft.com/office/officeart/2005/8/layout/pyramid1"/>
    <dgm:cxn modelId="{4D4CECEF-9CD9-4FC5-A4A5-6B95951A26BD}" srcId="{240AD6D1-4A10-42D0-A40B-81AC135C567F}" destId="{FD2AD6E7-44BE-4822-96C8-341DF19D75CF}" srcOrd="0" destOrd="0" parTransId="{1D5E83B8-7072-45FA-9E0B-518A5516E723}" sibTransId="{1F265BB9-6A7A-4A9E-838E-41AFDB39ECB0}"/>
    <dgm:cxn modelId="{0C81EEFB-8523-4668-94CF-254E14BAB431}" type="presOf" srcId="{FD2AD6E7-44BE-4822-96C8-341DF19D75CF}" destId="{C34B8BC2-7CDE-48C6-9C1C-1E3D9FC993F0}" srcOrd="1" destOrd="0" presId="urn:microsoft.com/office/officeart/2005/8/layout/pyramid1"/>
    <dgm:cxn modelId="{21E8C7FE-B74E-4E8B-9ED3-8F7AD35EDC1D}" srcId="{5942FEC0-FA14-4141-8CDF-29CD8EF5A431}" destId="{2F9064A4-519F-4767-9718-40D28AA857D0}" srcOrd="0" destOrd="0" parTransId="{B4C8EE4F-9BA4-48A3-995F-288A002281E3}" sibTransId="{6F1BB15D-6F4C-41F6-AD80-5DF3DA88A6A7}"/>
    <dgm:cxn modelId="{13154F42-533C-491D-81C6-6940B474A4F9}" type="presParOf" srcId="{E2F30F1D-08D5-49EC-A17E-671BE66EFEC6}" destId="{2A7F1A48-C442-439B-BC50-5E24BE207AB0}" srcOrd="0" destOrd="0" presId="urn:microsoft.com/office/officeart/2005/8/layout/pyramid1"/>
    <dgm:cxn modelId="{FAD22977-E9EE-48F2-BA07-6E9EE75F08E4}" type="presParOf" srcId="{2A7F1A48-C442-439B-BC50-5E24BE207AB0}" destId="{7318C5CA-BC9D-4C12-B4A4-69D82BE5879F}" srcOrd="0" destOrd="0" presId="urn:microsoft.com/office/officeart/2005/8/layout/pyramid1"/>
    <dgm:cxn modelId="{016096FB-A0EB-49A8-839E-711E574F150B}" type="presParOf" srcId="{2A7F1A48-C442-439B-BC50-5E24BE207AB0}" destId="{8D85C6F3-64D5-4E39-BE63-1ED8A03336BD}" srcOrd="1" destOrd="0" presId="urn:microsoft.com/office/officeart/2005/8/layout/pyramid1"/>
    <dgm:cxn modelId="{BF1F70DF-4D4A-429D-90F9-2CA1FFE28D47}" type="presParOf" srcId="{2A7F1A48-C442-439B-BC50-5E24BE207AB0}" destId="{7ABF7BE9-5FE1-4BCC-B896-4B81A341B2FB}" srcOrd="2" destOrd="0" presId="urn:microsoft.com/office/officeart/2005/8/layout/pyramid1"/>
    <dgm:cxn modelId="{4F2CF636-9881-4467-B845-322D5E6A6449}" type="presParOf" srcId="{2A7F1A48-C442-439B-BC50-5E24BE207AB0}" destId="{3FC9003F-679C-4CF6-B70C-D9D329010224}" srcOrd="3" destOrd="0" presId="urn:microsoft.com/office/officeart/2005/8/layout/pyramid1"/>
    <dgm:cxn modelId="{88F62E77-1648-4BB8-972F-C38B3F2ACF93}" type="presParOf" srcId="{E2F30F1D-08D5-49EC-A17E-671BE66EFEC6}" destId="{AB1A454B-F065-4F02-9F70-C64C29381276}" srcOrd="1" destOrd="0" presId="urn:microsoft.com/office/officeart/2005/8/layout/pyramid1"/>
    <dgm:cxn modelId="{D88889DF-924E-40A3-97A5-735BCB995368}" type="presParOf" srcId="{AB1A454B-F065-4F02-9F70-C64C29381276}" destId="{E48B3BFC-474E-4E7A-8566-F7689BF06E9D}" srcOrd="0" destOrd="0" presId="urn:microsoft.com/office/officeart/2005/8/layout/pyramid1"/>
    <dgm:cxn modelId="{C76DC916-81A3-4669-92F4-4B383EAB96AD}" type="presParOf" srcId="{AB1A454B-F065-4F02-9F70-C64C29381276}" destId="{C34B8BC2-7CDE-48C6-9C1C-1E3D9FC993F0}" srcOrd="1" destOrd="0" presId="urn:microsoft.com/office/officeart/2005/8/layout/pyramid1"/>
    <dgm:cxn modelId="{A08674AE-EDC7-46A5-8AAE-1255417F9E1A}" type="presParOf" srcId="{AB1A454B-F065-4F02-9F70-C64C29381276}" destId="{7AE0E29B-4789-4B8A-96BE-73660A2E55FA}" srcOrd="2" destOrd="0" presId="urn:microsoft.com/office/officeart/2005/8/layout/pyramid1"/>
    <dgm:cxn modelId="{4724B523-6AAE-4834-B834-62CB2A896D5E}" type="presParOf" srcId="{AB1A454B-F065-4F02-9F70-C64C29381276}" destId="{9B7AF070-BA32-4ADF-AF9F-5975F834F66F}" srcOrd="3" destOrd="0" presId="urn:microsoft.com/office/officeart/2005/8/layout/pyramid1"/>
    <dgm:cxn modelId="{EACE5171-8A72-4651-95F6-8C036248E43F}" type="presParOf" srcId="{E2F30F1D-08D5-49EC-A17E-671BE66EFEC6}" destId="{010ECC4E-A19F-48FB-9CEB-A4BCD5CA2138}" srcOrd="2" destOrd="0" presId="urn:microsoft.com/office/officeart/2005/8/layout/pyramid1"/>
    <dgm:cxn modelId="{2BB67C18-499E-4322-9336-03DDF03366D1}" type="presParOf" srcId="{010ECC4E-A19F-48FB-9CEB-A4BCD5CA2138}" destId="{90F48BD7-065B-42CC-8A3B-084A26858692}" srcOrd="0" destOrd="0" presId="urn:microsoft.com/office/officeart/2005/8/layout/pyramid1"/>
    <dgm:cxn modelId="{89249442-2C24-4C06-A40E-9CB3FEBB0E08}" type="presParOf" srcId="{010ECC4E-A19F-48FB-9CEB-A4BCD5CA2138}" destId="{1A1F2827-3654-4F77-B355-3AB5378B91C8}" srcOrd="1" destOrd="0" presId="urn:microsoft.com/office/officeart/2005/8/layout/pyramid1"/>
    <dgm:cxn modelId="{AB5E6618-1BCE-4E98-9C1F-34726CEC2097}" type="presParOf" srcId="{010ECC4E-A19F-48FB-9CEB-A4BCD5CA2138}" destId="{FCC79B2A-0113-4823-B370-4935D453FBCA}" srcOrd="2" destOrd="0" presId="urn:microsoft.com/office/officeart/2005/8/layout/pyramid1"/>
    <dgm:cxn modelId="{93DFE5FB-1E8F-48B4-B827-9C73EB0834B5}" type="presParOf" srcId="{010ECC4E-A19F-48FB-9CEB-A4BCD5CA2138}" destId="{B7905B3B-EF91-43B3-8F8D-0FC23E4607F3}" srcOrd="3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261D7AA-42E7-41EE-82BC-387A10D8A4D4}" type="doc">
      <dgm:prSet loTypeId="urn:microsoft.com/office/officeart/2009/3/layout/IncreasingArrowsProcess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kumimoji="1" lang="ja-JP" altLang="en-US"/>
        </a:p>
      </dgm:t>
    </dgm:pt>
    <dgm:pt modelId="{5496B69F-4E50-4329-A259-8DE2ABFEDCE3}">
      <dgm:prSet phldrT="[テキスト]"/>
      <dgm:spPr/>
      <dgm:t>
        <a:bodyPr/>
        <a:lstStyle/>
        <a:p>
          <a:r>
            <a:rPr kumimoji="1" lang="en-US" altLang="ja-JP" dirty="0">
              <a:latin typeface="BIZ UDPGothic" panose="020B0400000000000000" pitchFamily="34" charset="-128"/>
              <a:ea typeface="BIZ UDPGothic" panose="020B0400000000000000" pitchFamily="34" charset="-128"/>
            </a:rPr>
            <a:t>1945</a:t>
          </a:r>
          <a:r>
            <a:rPr kumimoji="1" lang="ja-JP" altLang="en-US" dirty="0">
              <a:latin typeface="BIZ UDPGothic" panose="020B0400000000000000" pitchFamily="34" charset="-128"/>
              <a:ea typeface="BIZ UDPGothic" panose="020B0400000000000000" pitchFamily="34" charset="-128"/>
            </a:rPr>
            <a:t>年</a:t>
          </a:r>
        </a:p>
      </dgm:t>
    </dgm:pt>
    <dgm:pt modelId="{50FAF7AB-8638-44DA-9EB4-C4DF15B4B079}" type="parTrans" cxnId="{A472D454-6E49-43FD-AD7C-3E6795A70307}">
      <dgm:prSet/>
      <dgm:spPr/>
      <dgm:t>
        <a:bodyPr/>
        <a:lstStyle/>
        <a:p>
          <a:endParaRPr kumimoji="1" lang="ja-JP" altLang="en-US">
            <a:latin typeface="BIZ UDPGothic" panose="020B0400000000000000" pitchFamily="34" charset="-128"/>
            <a:ea typeface="BIZ UDPGothic" panose="020B0400000000000000" pitchFamily="34" charset="-128"/>
          </a:endParaRPr>
        </a:p>
      </dgm:t>
    </dgm:pt>
    <dgm:pt modelId="{79188313-6E09-4317-BE05-4B8F55AF910F}" type="sibTrans" cxnId="{A472D454-6E49-43FD-AD7C-3E6795A70307}">
      <dgm:prSet/>
      <dgm:spPr/>
      <dgm:t>
        <a:bodyPr/>
        <a:lstStyle/>
        <a:p>
          <a:endParaRPr kumimoji="1" lang="ja-JP" altLang="en-US">
            <a:latin typeface="BIZ UDPGothic" panose="020B0400000000000000" pitchFamily="34" charset="-128"/>
            <a:ea typeface="BIZ UDPGothic" panose="020B0400000000000000" pitchFamily="34" charset="-128"/>
          </a:endParaRPr>
        </a:p>
      </dgm:t>
    </dgm:pt>
    <dgm:pt modelId="{EBAC8E93-55C7-47EB-B1B3-DB4EA36C65D8}">
      <dgm:prSet phldrT="[テキスト]"/>
      <dgm:spPr/>
      <dgm:t>
        <a:bodyPr/>
        <a:lstStyle/>
        <a:p>
          <a:r>
            <a:rPr kumimoji="1" lang="en-US" altLang="ja-JP" dirty="0">
              <a:latin typeface="BIZ UDPGothic" panose="020B0400000000000000" pitchFamily="34" charset="-128"/>
              <a:ea typeface="BIZ UDPGothic" panose="020B0400000000000000" pitchFamily="34" charset="-128"/>
            </a:rPr>
            <a:t>1970</a:t>
          </a:r>
          <a:r>
            <a:rPr kumimoji="1" lang="ja-JP" altLang="en-US" dirty="0">
              <a:latin typeface="BIZ UDPGothic" panose="020B0400000000000000" pitchFamily="34" charset="-128"/>
              <a:ea typeface="BIZ UDPGothic" panose="020B0400000000000000" pitchFamily="34" charset="-128"/>
            </a:rPr>
            <a:t>年代</a:t>
          </a:r>
        </a:p>
      </dgm:t>
    </dgm:pt>
    <dgm:pt modelId="{C9C30CBE-08C2-42BD-8EEE-FE8759DFB0FB}" type="parTrans" cxnId="{C9AD10F2-AD19-4D37-A377-217F68589E44}">
      <dgm:prSet/>
      <dgm:spPr/>
      <dgm:t>
        <a:bodyPr/>
        <a:lstStyle/>
        <a:p>
          <a:endParaRPr kumimoji="1" lang="ja-JP" altLang="en-US">
            <a:latin typeface="BIZ UDPGothic" panose="020B0400000000000000" pitchFamily="34" charset="-128"/>
            <a:ea typeface="BIZ UDPGothic" panose="020B0400000000000000" pitchFamily="34" charset="-128"/>
          </a:endParaRPr>
        </a:p>
      </dgm:t>
    </dgm:pt>
    <dgm:pt modelId="{E0BE8F7F-698B-485C-8514-A3BA5563D9D3}" type="sibTrans" cxnId="{C9AD10F2-AD19-4D37-A377-217F68589E44}">
      <dgm:prSet/>
      <dgm:spPr/>
      <dgm:t>
        <a:bodyPr/>
        <a:lstStyle/>
        <a:p>
          <a:endParaRPr kumimoji="1" lang="ja-JP" altLang="en-US">
            <a:latin typeface="BIZ UDPGothic" panose="020B0400000000000000" pitchFamily="34" charset="-128"/>
            <a:ea typeface="BIZ UDPGothic" panose="020B0400000000000000" pitchFamily="34" charset="-128"/>
          </a:endParaRPr>
        </a:p>
      </dgm:t>
    </dgm:pt>
    <dgm:pt modelId="{C14ED769-ECA3-4949-BF30-C45694990252}">
      <dgm:prSet phldrT="[テキスト]"/>
      <dgm:spPr/>
      <dgm:t>
        <a:bodyPr/>
        <a:lstStyle/>
        <a:p>
          <a:r>
            <a:rPr kumimoji="1" lang="ja-JP" altLang="en-US" dirty="0">
              <a:latin typeface="BIZ UDPGothic" panose="020B0400000000000000" pitchFamily="34" charset="-128"/>
              <a:ea typeface="BIZ UDPGothic" panose="020B0400000000000000" pitchFamily="34" charset="-128"/>
            </a:rPr>
            <a:t>パーソナル・コンピュータ</a:t>
          </a:r>
        </a:p>
      </dgm:t>
    </dgm:pt>
    <dgm:pt modelId="{031FBB6B-0C8A-44D5-8D64-D76556B90189}" type="parTrans" cxnId="{270143B3-FCC7-4099-A566-DDB2A9BE036B}">
      <dgm:prSet/>
      <dgm:spPr/>
      <dgm:t>
        <a:bodyPr/>
        <a:lstStyle/>
        <a:p>
          <a:endParaRPr kumimoji="1" lang="ja-JP" altLang="en-US">
            <a:latin typeface="BIZ UDPGothic" panose="020B0400000000000000" pitchFamily="34" charset="-128"/>
            <a:ea typeface="BIZ UDPGothic" panose="020B0400000000000000" pitchFamily="34" charset="-128"/>
          </a:endParaRPr>
        </a:p>
      </dgm:t>
    </dgm:pt>
    <dgm:pt modelId="{73E0DD83-0CDA-4FC6-B63B-0C80C8996CD9}" type="sibTrans" cxnId="{270143B3-FCC7-4099-A566-DDB2A9BE036B}">
      <dgm:prSet/>
      <dgm:spPr/>
      <dgm:t>
        <a:bodyPr/>
        <a:lstStyle/>
        <a:p>
          <a:endParaRPr kumimoji="1" lang="ja-JP" altLang="en-US">
            <a:latin typeface="BIZ UDPGothic" panose="020B0400000000000000" pitchFamily="34" charset="-128"/>
            <a:ea typeface="BIZ UDPGothic" panose="020B0400000000000000" pitchFamily="34" charset="-128"/>
          </a:endParaRPr>
        </a:p>
      </dgm:t>
    </dgm:pt>
    <dgm:pt modelId="{57C171FA-4D9D-49F0-9BEE-4979BE172626}">
      <dgm:prSet phldrT="[テキスト]"/>
      <dgm:spPr/>
      <dgm:t>
        <a:bodyPr/>
        <a:lstStyle/>
        <a:p>
          <a:r>
            <a:rPr kumimoji="1" lang="ja-JP" altLang="en-US" dirty="0">
              <a:latin typeface="BIZ UDPGothic" panose="020B0400000000000000" pitchFamily="34" charset="-128"/>
              <a:ea typeface="BIZ UDPGothic" panose="020B0400000000000000" pitchFamily="34" charset="-128"/>
            </a:rPr>
            <a:t>エリートの知能拡張</a:t>
          </a:r>
        </a:p>
      </dgm:t>
    </dgm:pt>
    <dgm:pt modelId="{E6755EDC-835C-4637-A445-48F4FE9C30E6}" type="parTrans" cxnId="{22690121-98B3-4EBE-B15F-9DFDC9803ADF}">
      <dgm:prSet/>
      <dgm:spPr/>
      <dgm:t>
        <a:bodyPr/>
        <a:lstStyle/>
        <a:p>
          <a:endParaRPr kumimoji="1" lang="ja-JP" altLang="en-US">
            <a:latin typeface="BIZ UDPGothic" panose="020B0400000000000000" pitchFamily="34" charset="-128"/>
            <a:ea typeface="BIZ UDPGothic" panose="020B0400000000000000" pitchFamily="34" charset="-128"/>
          </a:endParaRPr>
        </a:p>
      </dgm:t>
    </dgm:pt>
    <dgm:pt modelId="{6584DB33-1C7A-413F-80B8-2450B38B748A}" type="sibTrans" cxnId="{22690121-98B3-4EBE-B15F-9DFDC9803ADF}">
      <dgm:prSet/>
      <dgm:spPr/>
      <dgm:t>
        <a:bodyPr/>
        <a:lstStyle/>
        <a:p>
          <a:endParaRPr kumimoji="1" lang="ja-JP" altLang="en-US">
            <a:latin typeface="BIZ UDPGothic" panose="020B0400000000000000" pitchFamily="34" charset="-128"/>
            <a:ea typeface="BIZ UDPGothic" panose="020B0400000000000000" pitchFamily="34" charset="-128"/>
          </a:endParaRPr>
        </a:p>
      </dgm:t>
    </dgm:pt>
    <dgm:pt modelId="{30D29082-E733-45EC-89FF-1182AFC26187}">
      <dgm:prSet phldrT="[テキスト]"/>
      <dgm:spPr/>
      <dgm:t>
        <a:bodyPr/>
        <a:lstStyle/>
        <a:p>
          <a:r>
            <a:rPr kumimoji="1" lang="en-US" altLang="ja-JP" dirty="0">
              <a:latin typeface="BIZ UDPGothic" panose="020B0400000000000000" pitchFamily="34" charset="-128"/>
              <a:ea typeface="BIZ UDPGothic" panose="020B0400000000000000" pitchFamily="34" charset="-128"/>
            </a:rPr>
            <a:t>1960</a:t>
          </a:r>
          <a:r>
            <a:rPr kumimoji="1" lang="ja-JP" altLang="en-US" dirty="0">
              <a:latin typeface="BIZ UDPGothic" panose="020B0400000000000000" pitchFamily="34" charset="-128"/>
              <a:ea typeface="BIZ UDPGothic" panose="020B0400000000000000" pitchFamily="34" charset="-128"/>
            </a:rPr>
            <a:t>年代</a:t>
          </a:r>
        </a:p>
      </dgm:t>
    </dgm:pt>
    <dgm:pt modelId="{C79F9F6E-9683-4DB8-81C3-673AFAF355F0}" type="parTrans" cxnId="{C770B6FF-C66E-4958-886B-20E9DA4E8E34}">
      <dgm:prSet/>
      <dgm:spPr/>
      <dgm:t>
        <a:bodyPr/>
        <a:lstStyle/>
        <a:p>
          <a:endParaRPr kumimoji="1" lang="ja-JP" altLang="en-US">
            <a:latin typeface="BIZ UDPGothic" panose="020B0400000000000000" pitchFamily="34" charset="-128"/>
            <a:ea typeface="BIZ UDPGothic" panose="020B0400000000000000" pitchFamily="34" charset="-128"/>
          </a:endParaRPr>
        </a:p>
      </dgm:t>
    </dgm:pt>
    <dgm:pt modelId="{FB45C771-4213-4C58-8660-851BE8913B18}" type="sibTrans" cxnId="{C770B6FF-C66E-4958-886B-20E9DA4E8E34}">
      <dgm:prSet/>
      <dgm:spPr/>
      <dgm:t>
        <a:bodyPr/>
        <a:lstStyle/>
        <a:p>
          <a:endParaRPr kumimoji="1" lang="ja-JP" altLang="en-US">
            <a:latin typeface="BIZ UDPGothic" panose="020B0400000000000000" pitchFamily="34" charset="-128"/>
            <a:ea typeface="BIZ UDPGothic" panose="020B0400000000000000" pitchFamily="34" charset="-128"/>
          </a:endParaRPr>
        </a:p>
      </dgm:t>
    </dgm:pt>
    <dgm:pt modelId="{05668C16-963C-427B-B450-9433B3CD98C1}">
      <dgm:prSet phldrT="[テキスト]"/>
      <dgm:spPr/>
      <dgm:t>
        <a:bodyPr/>
        <a:lstStyle/>
        <a:p>
          <a:r>
            <a:rPr kumimoji="1" lang="ja-JP" altLang="en-US" dirty="0">
              <a:latin typeface="BIZ UDPGothic" panose="020B0400000000000000" pitchFamily="34" charset="-128"/>
              <a:ea typeface="BIZ UDPGothic" panose="020B0400000000000000" pitchFamily="34" charset="-128"/>
            </a:rPr>
            <a:t>コンピュータ＝</a:t>
          </a:r>
        </a:p>
      </dgm:t>
    </dgm:pt>
    <dgm:pt modelId="{EDBEEC54-2E1E-4BC4-967D-059044992C87}" type="parTrans" cxnId="{526B27C7-FDDF-4704-9254-5869D6C83F75}">
      <dgm:prSet/>
      <dgm:spPr/>
      <dgm:t>
        <a:bodyPr/>
        <a:lstStyle/>
        <a:p>
          <a:endParaRPr kumimoji="1" lang="ja-JP" altLang="en-US">
            <a:latin typeface="BIZ UDPGothic" panose="020B0400000000000000" pitchFamily="34" charset="-128"/>
            <a:ea typeface="BIZ UDPGothic" panose="020B0400000000000000" pitchFamily="34" charset="-128"/>
          </a:endParaRPr>
        </a:p>
      </dgm:t>
    </dgm:pt>
    <dgm:pt modelId="{C0F8E4E9-4F85-4F2D-BFAA-EC7541F5662F}" type="sibTrans" cxnId="{526B27C7-FDDF-4704-9254-5869D6C83F75}">
      <dgm:prSet/>
      <dgm:spPr/>
      <dgm:t>
        <a:bodyPr/>
        <a:lstStyle/>
        <a:p>
          <a:endParaRPr kumimoji="1" lang="ja-JP" altLang="en-US">
            <a:latin typeface="BIZ UDPGothic" panose="020B0400000000000000" pitchFamily="34" charset="-128"/>
            <a:ea typeface="BIZ UDPGothic" panose="020B0400000000000000" pitchFamily="34" charset="-128"/>
          </a:endParaRPr>
        </a:p>
      </dgm:t>
    </dgm:pt>
    <dgm:pt modelId="{BEBFACC5-B636-4B7F-B21C-2091267E9A46}">
      <dgm:prSet phldrT="[テキスト]"/>
      <dgm:spPr/>
      <dgm:t>
        <a:bodyPr/>
        <a:lstStyle/>
        <a:p>
          <a:r>
            <a:rPr kumimoji="1" lang="ja-JP" altLang="en-US" dirty="0">
              <a:latin typeface="BIZ UDPGothic" panose="020B0400000000000000" pitchFamily="34" charset="-128"/>
              <a:ea typeface="BIZ UDPGothic" panose="020B0400000000000000" pitchFamily="34" charset="-128"/>
            </a:rPr>
            <a:t>グラフィカル・インターフェイス</a:t>
          </a:r>
        </a:p>
      </dgm:t>
    </dgm:pt>
    <dgm:pt modelId="{8FD812F2-EBF5-4CC3-B2E8-14C2DA57E277}" type="parTrans" cxnId="{4C4C236C-97F1-48B0-AA5A-9FDE9DC9A826}">
      <dgm:prSet/>
      <dgm:spPr/>
      <dgm:t>
        <a:bodyPr/>
        <a:lstStyle/>
        <a:p>
          <a:endParaRPr kumimoji="1" lang="ja-JP" altLang="en-US">
            <a:latin typeface="BIZ UDPGothic" panose="020B0400000000000000" pitchFamily="34" charset="-128"/>
            <a:ea typeface="BIZ UDPGothic" panose="020B0400000000000000" pitchFamily="34" charset="-128"/>
          </a:endParaRPr>
        </a:p>
      </dgm:t>
    </dgm:pt>
    <dgm:pt modelId="{A2FC429A-7863-4B9A-88F2-16EF4E452495}" type="sibTrans" cxnId="{4C4C236C-97F1-48B0-AA5A-9FDE9DC9A826}">
      <dgm:prSet/>
      <dgm:spPr/>
      <dgm:t>
        <a:bodyPr/>
        <a:lstStyle/>
        <a:p>
          <a:endParaRPr kumimoji="1" lang="ja-JP" altLang="en-US">
            <a:latin typeface="BIZ UDPGothic" panose="020B0400000000000000" pitchFamily="34" charset="-128"/>
            <a:ea typeface="BIZ UDPGothic" panose="020B0400000000000000" pitchFamily="34" charset="-128"/>
          </a:endParaRPr>
        </a:p>
      </dgm:t>
    </dgm:pt>
    <dgm:pt modelId="{CA202E81-8CBA-4565-97CE-FF2CF3E44A0D}">
      <dgm:prSet phldrT="[テキスト]"/>
      <dgm:spPr/>
      <dgm:t>
        <a:bodyPr/>
        <a:lstStyle/>
        <a:p>
          <a:r>
            <a:rPr kumimoji="1" lang="en-US" altLang="ja-JP" dirty="0">
              <a:latin typeface="BIZ UDPGothic" panose="020B0400000000000000" pitchFamily="34" charset="-128"/>
              <a:ea typeface="BIZ UDPGothic" panose="020B0400000000000000" pitchFamily="34" charset="-128"/>
            </a:rPr>
            <a:t>1990</a:t>
          </a:r>
          <a:r>
            <a:rPr kumimoji="1" lang="ja-JP" altLang="en-US" dirty="0">
              <a:latin typeface="BIZ UDPGothic" panose="020B0400000000000000" pitchFamily="34" charset="-128"/>
              <a:ea typeface="BIZ UDPGothic" panose="020B0400000000000000" pitchFamily="34" charset="-128"/>
            </a:rPr>
            <a:t>年代</a:t>
          </a:r>
        </a:p>
      </dgm:t>
    </dgm:pt>
    <dgm:pt modelId="{443603D2-0267-4B97-AA75-A56318425356}" type="parTrans" cxnId="{249057E7-B999-4BDB-8EB0-20BA137EF00C}">
      <dgm:prSet/>
      <dgm:spPr/>
      <dgm:t>
        <a:bodyPr/>
        <a:lstStyle/>
        <a:p>
          <a:endParaRPr kumimoji="1" lang="ja-JP" altLang="en-US">
            <a:latin typeface="BIZ UDPGothic" panose="020B0400000000000000" pitchFamily="34" charset="-128"/>
            <a:ea typeface="BIZ UDPGothic" panose="020B0400000000000000" pitchFamily="34" charset="-128"/>
          </a:endParaRPr>
        </a:p>
      </dgm:t>
    </dgm:pt>
    <dgm:pt modelId="{7686F81D-C517-4726-AA08-13C153981EB3}" type="sibTrans" cxnId="{249057E7-B999-4BDB-8EB0-20BA137EF00C}">
      <dgm:prSet/>
      <dgm:spPr/>
      <dgm:t>
        <a:bodyPr/>
        <a:lstStyle/>
        <a:p>
          <a:endParaRPr kumimoji="1" lang="ja-JP" altLang="en-US">
            <a:latin typeface="BIZ UDPGothic" panose="020B0400000000000000" pitchFamily="34" charset="-128"/>
            <a:ea typeface="BIZ UDPGothic" panose="020B0400000000000000" pitchFamily="34" charset="-128"/>
          </a:endParaRPr>
        </a:p>
      </dgm:t>
    </dgm:pt>
    <dgm:pt modelId="{3932DAB7-0637-4C6F-B786-2A45A7551C61}">
      <dgm:prSet phldrT="[テキスト]"/>
      <dgm:spPr/>
      <dgm:t>
        <a:bodyPr/>
        <a:lstStyle/>
        <a:p>
          <a:r>
            <a:rPr kumimoji="1" lang="ja-JP" altLang="en-US" dirty="0">
              <a:latin typeface="BIZ UDPGothic" panose="020B0400000000000000" pitchFamily="34" charset="-128"/>
              <a:ea typeface="BIZ UDPGothic" panose="020B0400000000000000" pitchFamily="34" charset="-128"/>
            </a:rPr>
            <a:t>スマートフォーン</a:t>
          </a:r>
        </a:p>
      </dgm:t>
    </dgm:pt>
    <dgm:pt modelId="{5308FE77-3596-41D7-9265-E7D785890861}" type="parTrans" cxnId="{2D03988E-FF79-4CD6-83DD-1940940E5184}">
      <dgm:prSet/>
      <dgm:spPr/>
      <dgm:t>
        <a:bodyPr/>
        <a:lstStyle/>
        <a:p>
          <a:endParaRPr kumimoji="1" lang="ja-JP" altLang="en-US">
            <a:latin typeface="BIZ UDPGothic" panose="020B0400000000000000" pitchFamily="34" charset="-128"/>
            <a:ea typeface="BIZ UDPGothic" panose="020B0400000000000000" pitchFamily="34" charset="-128"/>
          </a:endParaRPr>
        </a:p>
      </dgm:t>
    </dgm:pt>
    <dgm:pt modelId="{2948FE4C-01AD-438A-976B-ED2FF70D7B84}" type="sibTrans" cxnId="{2D03988E-FF79-4CD6-83DD-1940940E5184}">
      <dgm:prSet/>
      <dgm:spPr/>
      <dgm:t>
        <a:bodyPr/>
        <a:lstStyle/>
        <a:p>
          <a:endParaRPr kumimoji="1" lang="ja-JP" altLang="en-US">
            <a:latin typeface="BIZ UDPGothic" panose="020B0400000000000000" pitchFamily="34" charset="-128"/>
            <a:ea typeface="BIZ UDPGothic" panose="020B0400000000000000" pitchFamily="34" charset="-128"/>
          </a:endParaRPr>
        </a:p>
      </dgm:t>
    </dgm:pt>
    <dgm:pt modelId="{4D605B8C-FFFD-48F9-B780-F619221B6F02}" type="pres">
      <dgm:prSet presAssocID="{B261D7AA-42E7-41EE-82BC-387A10D8A4D4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8DC68D04-79B1-4D1A-AA7F-09404C814E85}" type="pres">
      <dgm:prSet presAssocID="{5496B69F-4E50-4329-A259-8DE2ABFEDCE3}" presName="parentText1" presStyleLbl="node1" presStyleIdx="0" presStyleCnt="4">
        <dgm:presLayoutVars>
          <dgm:chMax/>
          <dgm:chPref val="3"/>
          <dgm:bulletEnabled val="1"/>
        </dgm:presLayoutVars>
      </dgm:prSet>
      <dgm:spPr/>
    </dgm:pt>
    <dgm:pt modelId="{B5E5C09B-A9F8-4F4B-8127-E12F0382053D}" type="pres">
      <dgm:prSet presAssocID="{5496B69F-4E50-4329-A259-8DE2ABFEDCE3}" presName="childText1" presStyleLbl="solidAlignAcc1" presStyleIdx="0" presStyleCnt="4">
        <dgm:presLayoutVars>
          <dgm:chMax val="0"/>
          <dgm:chPref val="0"/>
          <dgm:bulletEnabled val="1"/>
        </dgm:presLayoutVars>
      </dgm:prSet>
      <dgm:spPr/>
    </dgm:pt>
    <dgm:pt modelId="{4BAC9283-0E7F-47DC-8756-B932249B30E9}" type="pres">
      <dgm:prSet presAssocID="{30D29082-E733-45EC-89FF-1182AFC26187}" presName="parentText2" presStyleLbl="node1" presStyleIdx="1" presStyleCnt="4">
        <dgm:presLayoutVars>
          <dgm:chMax/>
          <dgm:chPref val="3"/>
          <dgm:bulletEnabled val="1"/>
        </dgm:presLayoutVars>
      </dgm:prSet>
      <dgm:spPr/>
    </dgm:pt>
    <dgm:pt modelId="{B0812A76-4A6B-4589-A5A0-4FE6BF5E3ADB}" type="pres">
      <dgm:prSet presAssocID="{30D29082-E733-45EC-89FF-1182AFC26187}" presName="childText2" presStyleLbl="solidAlignAcc1" presStyleIdx="1" presStyleCnt="4">
        <dgm:presLayoutVars>
          <dgm:chMax val="0"/>
          <dgm:chPref val="0"/>
          <dgm:bulletEnabled val="1"/>
        </dgm:presLayoutVars>
      </dgm:prSet>
      <dgm:spPr/>
    </dgm:pt>
    <dgm:pt modelId="{38DEBBF0-7194-4A50-805B-3F4D91A0709D}" type="pres">
      <dgm:prSet presAssocID="{EBAC8E93-55C7-47EB-B1B3-DB4EA36C65D8}" presName="parentText3" presStyleLbl="node1" presStyleIdx="2" presStyleCnt="4">
        <dgm:presLayoutVars>
          <dgm:chMax/>
          <dgm:chPref val="3"/>
          <dgm:bulletEnabled val="1"/>
        </dgm:presLayoutVars>
      </dgm:prSet>
      <dgm:spPr/>
    </dgm:pt>
    <dgm:pt modelId="{72A92148-5331-4E3B-936B-AB0E577FC55D}" type="pres">
      <dgm:prSet presAssocID="{EBAC8E93-55C7-47EB-B1B3-DB4EA36C65D8}" presName="childText3" presStyleLbl="solidAlignAcc1" presStyleIdx="2" presStyleCnt="4">
        <dgm:presLayoutVars>
          <dgm:chMax val="0"/>
          <dgm:chPref val="0"/>
          <dgm:bulletEnabled val="1"/>
        </dgm:presLayoutVars>
      </dgm:prSet>
      <dgm:spPr/>
    </dgm:pt>
    <dgm:pt modelId="{9C1A401B-4014-4E12-B90D-9FB7B8F7FA45}" type="pres">
      <dgm:prSet presAssocID="{CA202E81-8CBA-4565-97CE-FF2CF3E44A0D}" presName="parentText4" presStyleLbl="node1" presStyleIdx="3" presStyleCnt="4">
        <dgm:presLayoutVars>
          <dgm:chMax/>
          <dgm:chPref val="3"/>
          <dgm:bulletEnabled val="1"/>
        </dgm:presLayoutVars>
      </dgm:prSet>
      <dgm:spPr/>
    </dgm:pt>
    <dgm:pt modelId="{905992E9-76A7-4477-8E0D-5E86AFE192A1}" type="pres">
      <dgm:prSet presAssocID="{CA202E81-8CBA-4565-97CE-FF2CF3E44A0D}" presName="childText4" presStyleLbl="solidAlignAcc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534A107-DC96-4DC3-B416-0738A49B149C}" type="presOf" srcId="{EBAC8E93-55C7-47EB-B1B3-DB4EA36C65D8}" destId="{38DEBBF0-7194-4A50-805B-3F4D91A0709D}" srcOrd="0" destOrd="0" presId="urn:microsoft.com/office/officeart/2009/3/layout/IncreasingArrowsProcess"/>
    <dgm:cxn modelId="{22690121-98B3-4EBE-B15F-9DFDC9803ADF}" srcId="{5496B69F-4E50-4329-A259-8DE2ABFEDCE3}" destId="{57C171FA-4D9D-49F0-9BEE-4979BE172626}" srcOrd="1" destOrd="0" parTransId="{E6755EDC-835C-4637-A445-48F4FE9C30E6}" sibTransId="{6584DB33-1C7A-413F-80B8-2450B38B748A}"/>
    <dgm:cxn modelId="{4EB85121-22C3-4932-BB28-466B9D8CA741}" type="presOf" srcId="{57C171FA-4D9D-49F0-9BEE-4979BE172626}" destId="{B5E5C09B-A9F8-4F4B-8127-E12F0382053D}" srcOrd="0" destOrd="1" presId="urn:microsoft.com/office/officeart/2009/3/layout/IncreasingArrowsProcess"/>
    <dgm:cxn modelId="{4C4C236C-97F1-48B0-AA5A-9FDE9DC9A826}" srcId="{30D29082-E733-45EC-89FF-1182AFC26187}" destId="{BEBFACC5-B636-4B7F-B21C-2091267E9A46}" srcOrd="0" destOrd="0" parTransId="{8FD812F2-EBF5-4CC3-B2E8-14C2DA57E277}" sibTransId="{A2FC429A-7863-4B9A-88F2-16EF4E452495}"/>
    <dgm:cxn modelId="{14063E4F-DC13-475A-AACE-4AF3761C561D}" type="presOf" srcId="{30D29082-E733-45EC-89FF-1182AFC26187}" destId="{4BAC9283-0E7F-47DC-8756-B932249B30E9}" srcOrd="0" destOrd="0" presId="urn:microsoft.com/office/officeart/2009/3/layout/IncreasingArrowsProcess"/>
    <dgm:cxn modelId="{2D9DD951-0BB7-4BEC-ABC8-1A0CC5FA11EE}" type="presOf" srcId="{CA202E81-8CBA-4565-97CE-FF2CF3E44A0D}" destId="{9C1A401B-4014-4E12-B90D-9FB7B8F7FA45}" srcOrd="0" destOrd="0" presId="urn:microsoft.com/office/officeart/2009/3/layout/IncreasingArrowsProcess"/>
    <dgm:cxn modelId="{906D8A54-A6D6-4EAC-8509-202F36361F4A}" type="presOf" srcId="{B261D7AA-42E7-41EE-82BC-387A10D8A4D4}" destId="{4D605B8C-FFFD-48F9-B780-F619221B6F02}" srcOrd="0" destOrd="0" presId="urn:microsoft.com/office/officeart/2009/3/layout/IncreasingArrowsProcess"/>
    <dgm:cxn modelId="{A472D454-6E49-43FD-AD7C-3E6795A70307}" srcId="{B261D7AA-42E7-41EE-82BC-387A10D8A4D4}" destId="{5496B69F-4E50-4329-A259-8DE2ABFEDCE3}" srcOrd="0" destOrd="0" parTransId="{50FAF7AB-8638-44DA-9EB4-C4DF15B4B079}" sibTransId="{79188313-6E09-4317-BE05-4B8F55AF910F}"/>
    <dgm:cxn modelId="{2FF2D974-8BF6-49FC-8B3F-4A6422A1BA6D}" type="presOf" srcId="{BEBFACC5-B636-4B7F-B21C-2091267E9A46}" destId="{B0812A76-4A6B-4589-A5A0-4FE6BF5E3ADB}" srcOrd="0" destOrd="0" presId="urn:microsoft.com/office/officeart/2009/3/layout/IncreasingArrowsProcess"/>
    <dgm:cxn modelId="{9E092555-7E65-441D-A31C-5AA0A2C03AD5}" type="presOf" srcId="{3932DAB7-0637-4C6F-B786-2A45A7551C61}" destId="{905992E9-76A7-4477-8E0D-5E86AFE192A1}" srcOrd="0" destOrd="0" presId="urn:microsoft.com/office/officeart/2009/3/layout/IncreasingArrowsProcess"/>
    <dgm:cxn modelId="{A3717458-5DDF-433E-8A9F-9AC589F237E7}" type="presOf" srcId="{5496B69F-4E50-4329-A259-8DE2ABFEDCE3}" destId="{8DC68D04-79B1-4D1A-AA7F-09404C814E85}" srcOrd="0" destOrd="0" presId="urn:microsoft.com/office/officeart/2009/3/layout/IncreasingArrowsProcess"/>
    <dgm:cxn modelId="{D5910A7C-CE0A-4D13-8818-F3A70EE77F3B}" type="presOf" srcId="{C14ED769-ECA3-4949-BF30-C45694990252}" destId="{72A92148-5331-4E3B-936B-AB0E577FC55D}" srcOrd="0" destOrd="0" presId="urn:microsoft.com/office/officeart/2009/3/layout/IncreasingArrowsProcess"/>
    <dgm:cxn modelId="{2D03988E-FF79-4CD6-83DD-1940940E5184}" srcId="{CA202E81-8CBA-4565-97CE-FF2CF3E44A0D}" destId="{3932DAB7-0637-4C6F-B786-2A45A7551C61}" srcOrd="0" destOrd="0" parTransId="{5308FE77-3596-41D7-9265-E7D785890861}" sibTransId="{2948FE4C-01AD-438A-976B-ED2FF70D7B84}"/>
    <dgm:cxn modelId="{270143B3-FCC7-4099-A566-DDB2A9BE036B}" srcId="{EBAC8E93-55C7-47EB-B1B3-DB4EA36C65D8}" destId="{C14ED769-ECA3-4949-BF30-C45694990252}" srcOrd="0" destOrd="0" parTransId="{031FBB6B-0C8A-44D5-8D64-D76556B90189}" sibTransId="{73E0DD83-0CDA-4FC6-B63B-0C80C8996CD9}"/>
    <dgm:cxn modelId="{526B27C7-FDDF-4704-9254-5869D6C83F75}" srcId="{5496B69F-4E50-4329-A259-8DE2ABFEDCE3}" destId="{05668C16-963C-427B-B450-9433B3CD98C1}" srcOrd="0" destOrd="0" parTransId="{EDBEEC54-2E1E-4BC4-967D-059044992C87}" sibTransId="{C0F8E4E9-4F85-4F2D-BFAA-EC7541F5662F}"/>
    <dgm:cxn modelId="{996B16CF-92A2-4919-BB5B-8848ACB18D3B}" type="presOf" srcId="{05668C16-963C-427B-B450-9433B3CD98C1}" destId="{B5E5C09B-A9F8-4F4B-8127-E12F0382053D}" srcOrd="0" destOrd="0" presId="urn:microsoft.com/office/officeart/2009/3/layout/IncreasingArrowsProcess"/>
    <dgm:cxn modelId="{249057E7-B999-4BDB-8EB0-20BA137EF00C}" srcId="{B261D7AA-42E7-41EE-82BC-387A10D8A4D4}" destId="{CA202E81-8CBA-4565-97CE-FF2CF3E44A0D}" srcOrd="3" destOrd="0" parTransId="{443603D2-0267-4B97-AA75-A56318425356}" sibTransId="{7686F81D-C517-4726-AA08-13C153981EB3}"/>
    <dgm:cxn modelId="{C9AD10F2-AD19-4D37-A377-217F68589E44}" srcId="{B261D7AA-42E7-41EE-82BC-387A10D8A4D4}" destId="{EBAC8E93-55C7-47EB-B1B3-DB4EA36C65D8}" srcOrd="2" destOrd="0" parTransId="{C9C30CBE-08C2-42BD-8EEE-FE8759DFB0FB}" sibTransId="{E0BE8F7F-698B-485C-8514-A3BA5563D9D3}"/>
    <dgm:cxn modelId="{C770B6FF-C66E-4958-886B-20E9DA4E8E34}" srcId="{B261D7AA-42E7-41EE-82BC-387A10D8A4D4}" destId="{30D29082-E733-45EC-89FF-1182AFC26187}" srcOrd="1" destOrd="0" parTransId="{C79F9F6E-9683-4DB8-81C3-673AFAF355F0}" sibTransId="{FB45C771-4213-4C58-8660-851BE8913B18}"/>
    <dgm:cxn modelId="{E94209FB-5E05-4E72-8C83-90BA91B4AAA0}" type="presParOf" srcId="{4D605B8C-FFFD-48F9-B780-F619221B6F02}" destId="{8DC68D04-79B1-4D1A-AA7F-09404C814E85}" srcOrd="0" destOrd="0" presId="urn:microsoft.com/office/officeart/2009/3/layout/IncreasingArrowsProcess"/>
    <dgm:cxn modelId="{4085A8EC-C5F6-41BE-A330-9CF96CC1B3AD}" type="presParOf" srcId="{4D605B8C-FFFD-48F9-B780-F619221B6F02}" destId="{B5E5C09B-A9F8-4F4B-8127-E12F0382053D}" srcOrd="1" destOrd="0" presId="urn:microsoft.com/office/officeart/2009/3/layout/IncreasingArrowsProcess"/>
    <dgm:cxn modelId="{F085BD3F-82AB-40FE-B1EA-75AEED4C4ADD}" type="presParOf" srcId="{4D605B8C-FFFD-48F9-B780-F619221B6F02}" destId="{4BAC9283-0E7F-47DC-8756-B932249B30E9}" srcOrd="2" destOrd="0" presId="urn:microsoft.com/office/officeart/2009/3/layout/IncreasingArrowsProcess"/>
    <dgm:cxn modelId="{4B3FFC69-D089-40BF-9CF2-2F9C1CAF69EF}" type="presParOf" srcId="{4D605B8C-FFFD-48F9-B780-F619221B6F02}" destId="{B0812A76-4A6B-4589-A5A0-4FE6BF5E3ADB}" srcOrd="3" destOrd="0" presId="urn:microsoft.com/office/officeart/2009/3/layout/IncreasingArrowsProcess"/>
    <dgm:cxn modelId="{4FAE48E2-5C4D-4B5C-BFE3-4AE70F5CAFC2}" type="presParOf" srcId="{4D605B8C-FFFD-48F9-B780-F619221B6F02}" destId="{38DEBBF0-7194-4A50-805B-3F4D91A0709D}" srcOrd="4" destOrd="0" presId="urn:microsoft.com/office/officeart/2009/3/layout/IncreasingArrowsProcess"/>
    <dgm:cxn modelId="{ABE5569B-CCEA-414C-9558-A8C730FF6504}" type="presParOf" srcId="{4D605B8C-FFFD-48F9-B780-F619221B6F02}" destId="{72A92148-5331-4E3B-936B-AB0E577FC55D}" srcOrd="5" destOrd="0" presId="urn:microsoft.com/office/officeart/2009/3/layout/IncreasingArrowsProcess"/>
    <dgm:cxn modelId="{96AA1F06-8D7A-4274-99C3-1B4EBB490F38}" type="presParOf" srcId="{4D605B8C-FFFD-48F9-B780-F619221B6F02}" destId="{9C1A401B-4014-4E12-B90D-9FB7B8F7FA45}" srcOrd="6" destOrd="0" presId="urn:microsoft.com/office/officeart/2009/3/layout/IncreasingArrowsProcess"/>
    <dgm:cxn modelId="{F839DB70-EE19-45EC-9A16-2295594EE3B4}" type="presParOf" srcId="{4D605B8C-FFFD-48F9-B780-F619221B6F02}" destId="{905992E9-76A7-4477-8E0D-5E86AFE192A1}" srcOrd="7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5BDD30F-040B-4153-83E9-917DAC63D6F8}" type="doc">
      <dgm:prSet loTypeId="urn:microsoft.com/office/officeart/2005/8/layout/process4" loCatId="process" qsTypeId="urn:microsoft.com/office/officeart/2005/8/quickstyle/simple3" qsCatId="simple" csTypeId="urn:microsoft.com/office/officeart/2005/8/colors/colorful5" csCatId="colorful" phldr="1"/>
      <dgm:spPr/>
    </dgm:pt>
    <dgm:pt modelId="{39CC9133-DCE5-42C4-8165-D290EB38DBD9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手段</a:t>
          </a:r>
        </a:p>
      </dgm:t>
    </dgm:pt>
    <dgm:pt modelId="{48262CD0-256B-45F2-9488-A7BA6FC070CA}" type="parTrans" cxnId="{34FE1F23-1E25-4A5A-967C-0089B4A5C9CF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FE95FBA5-ED8F-464F-96EF-A59152D3A9D8}" type="sibTrans" cxnId="{34FE1F23-1E25-4A5A-967C-0089B4A5C9CF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EE609AD0-C44C-4DBE-BE9D-3982073BD505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目的</a:t>
          </a:r>
        </a:p>
      </dgm:t>
    </dgm:pt>
    <dgm:pt modelId="{DCAB29EC-5103-421C-84C5-CA3B90070DB1}" type="parTrans" cxnId="{CC13B21E-5B03-403C-BDEF-A8972042E336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A764B9B8-5F26-4322-B300-55CDC127F629}" type="sibTrans" cxnId="{CC13B21E-5B03-403C-BDEF-A8972042E336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76D18549-2CBB-4805-BE29-B9EF84B8CCEA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マジックテープ</a:t>
          </a:r>
        </a:p>
      </dgm:t>
    </dgm:pt>
    <dgm:pt modelId="{5498E202-20E4-44BD-913B-E2F395543F1B}" type="parTrans" cxnId="{4D57B003-B2B7-43E4-B80F-8889A6986F56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6E4E84EC-DEBC-46D6-9ED0-9833C58ECBB4}" type="sibTrans" cxnId="{4D57B003-B2B7-43E4-B80F-8889A6986F56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E2B9E16A-C50F-4F43-A849-91B7F5F71108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スニーカー</a:t>
          </a:r>
          <a:r>
            <a:rPr kumimoji="1" lang="ja-JP" altLang="en-US">
              <a:latin typeface="BIZ UDPゴシック" panose="020B0400000000000000" pitchFamily="50" charset="-128"/>
              <a:ea typeface="BIZ UDPゴシック" panose="020B0400000000000000" pitchFamily="50" charset="-128"/>
            </a:rPr>
            <a:t>を履く</a:t>
          </a:r>
          <a:endParaRPr kumimoji="1" lang="ja-JP" altLang="en-US" dirty="0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FF4D3FBF-61DE-4E54-9799-09D2C452549E}" type="parTrans" cxnId="{72FEC16A-9169-4392-9A2A-69DB9315A11A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07ADD894-C34D-42B4-AE98-5EA834A7AE47}" type="sibTrans" cxnId="{72FEC16A-9169-4392-9A2A-69DB9315A11A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9CDFA701-5FF1-4991-98EA-80548FE9727C}" type="pres">
      <dgm:prSet presAssocID="{95BDD30F-040B-4153-83E9-917DAC63D6F8}" presName="Name0" presStyleCnt="0">
        <dgm:presLayoutVars>
          <dgm:dir/>
          <dgm:animLvl val="lvl"/>
          <dgm:resizeHandles val="exact"/>
        </dgm:presLayoutVars>
      </dgm:prSet>
      <dgm:spPr/>
    </dgm:pt>
    <dgm:pt modelId="{52D7ADAE-8B03-420C-8B20-228305239270}" type="pres">
      <dgm:prSet presAssocID="{EE609AD0-C44C-4DBE-BE9D-3982073BD505}" presName="boxAndChildren" presStyleCnt="0"/>
      <dgm:spPr/>
    </dgm:pt>
    <dgm:pt modelId="{B05746F3-C35F-41A1-A095-3AC836A05B9A}" type="pres">
      <dgm:prSet presAssocID="{EE609AD0-C44C-4DBE-BE9D-3982073BD505}" presName="parentTextBox" presStyleLbl="node1" presStyleIdx="0" presStyleCnt="2"/>
      <dgm:spPr/>
    </dgm:pt>
    <dgm:pt modelId="{633A0F63-921B-4B48-B1C8-8992D10816E3}" type="pres">
      <dgm:prSet presAssocID="{EE609AD0-C44C-4DBE-BE9D-3982073BD505}" presName="entireBox" presStyleLbl="node1" presStyleIdx="0" presStyleCnt="2"/>
      <dgm:spPr/>
    </dgm:pt>
    <dgm:pt modelId="{0E03D7F5-99E7-4D8A-BAD5-36EF76AF0452}" type="pres">
      <dgm:prSet presAssocID="{EE609AD0-C44C-4DBE-BE9D-3982073BD505}" presName="descendantBox" presStyleCnt="0"/>
      <dgm:spPr/>
    </dgm:pt>
    <dgm:pt modelId="{B54545A2-70A6-4E5E-9B8E-05EB1F6B519B}" type="pres">
      <dgm:prSet presAssocID="{E2B9E16A-C50F-4F43-A849-91B7F5F71108}" presName="childTextBox" presStyleLbl="fgAccFollowNode1" presStyleIdx="0" presStyleCnt="2">
        <dgm:presLayoutVars>
          <dgm:bulletEnabled val="1"/>
        </dgm:presLayoutVars>
      </dgm:prSet>
      <dgm:spPr/>
    </dgm:pt>
    <dgm:pt modelId="{9868890A-9FE2-42E5-ACD8-4AE242A61362}" type="pres">
      <dgm:prSet presAssocID="{FE95FBA5-ED8F-464F-96EF-A59152D3A9D8}" presName="sp" presStyleCnt="0"/>
      <dgm:spPr/>
    </dgm:pt>
    <dgm:pt modelId="{AEB4BE64-7BC5-4183-8D2D-EAFDA67B078B}" type="pres">
      <dgm:prSet presAssocID="{39CC9133-DCE5-42C4-8165-D290EB38DBD9}" presName="arrowAndChildren" presStyleCnt="0"/>
      <dgm:spPr/>
    </dgm:pt>
    <dgm:pt modelId="{E290AC8F-F651-43F0-A93A-EF9DB4E70C3C}" type="pres">
      <dgm:prSet presAssocID="{39CC9133-DCE5-42C4-8165-D290EB38DBD9}" presName="parentTextArrow" presStyleLbl="node1" presStyleIdx="0" presStyleCnt="2"/>
      <dgm:spPr/>
    </dgm:pt>
    <dgm:pt modelId="{A629D0EF-146B-4733-B0DC-A0ADF1BC324D}" type="pres">
      <dgm:prSet presAssocID="{39CC9133-DCE5-42C4-8165-D290EB38DBD9}" presName="arrow" presStyleLbl="node1" presStyleIdx="1" presStyleCnt="2"/>
      <dgm:spPr/>
    </dgm:pt>
    <dgm:pt modelId="{D97A517E-3E4B-4ABC-BC9B-50037C3D6011}" type="pres">
      <dgm:prSet presAssocID="{39CC9133-DCE5-42C4-8165-D290EB38DBD9}" presName="descendantArrow" presStyleCnt="0"/>
      <dgm:spPr/>
    </dgm:pt>
    <dgm:pt modelId="{52FD823F-BE40-422D-8884-ABCDD96700A7}" type="pres">
      <dgm:prSet presAssocID="{76D18549-2CBB-4805-BE29-B9EF84B8CCEA}" presName="childTextArrow" presStyleLbl="fgAccFollowNode1" presStyleIdx="1" presStyleCnt="2">
        <dgm:presLayoutVars>
          <dgm:bulletEnabled val="1"/>
        </dgm:presLayoutVars>
      </dgm:prSet>
      <dgm:spPr/>
    </dgm:pt>
  </dgm:ptLst>
  <dgm:cxnLst>
    <dgm:cxn modelId="{4D57B003-B2B7-43E4-B80F-8889A6986F56}" srcId="{39CC9133-DCE5-42C4-8165-D290EB38DBD9}" destId="{76D18549-2CBB-4805-BE29-B9EF84B8CCEA}" srcOrd="0" destOrd="0" parTransId="{5498E202-20E4-44BD-913B-E2F395543F1B}" sibTransId="{6E4E84EC-DEBC-46D6-9ED0-9833C58ECBB4}"/>
    <dgm:cxn modelId="{CC13B21E-5B03-403C-BDEF-A8972042E336}" srcId="{95BDD30F-040B-4153-83E9-917DAC63D6F8}" destId="{EE609AD0-C44C-4DBE-BE9D-3982073BD505}" srcOrd="1" destOrd="0" parTransId="{DCAB29EC-5103-421C-84C5-CA3B90070DB1}" sibTransId="{A764B9B8-5F26-4322-B300-55CDC127F629}"/>
    <dgm:cxn modelId="{34FE1F23-1E25-4A5A-967C-0089B4A5C9CF}" srcId="{95BDD30F-040B-4153-83E9-917DAC63D6F8}" destId="{39CC9133-DCE5-42C4-8165-D290EB38DBD9}" srcOrd="0" destOrd="0" parTransId="{48262CD0-256B-45F2-9488-A7BA6FC070CA}" sibTransId="{FE95FBA5-ED8F-464F-96EF-A59152D3A9D8}"/>
    <dgm:cxn modelId="{22D40828-F36C-4D75-921F-6FAF4B73750F}" type="presOf" srcId="{E2B9E16A-C50F-4F43-A849-91B7F5F71108}" destId="{B54545A2-70A6-4E5E-9B8E-05EB1F6B519B}" srcOrd="0" destOrd="0" presId="urn:microsoft.com/office/officeart/2005/8/layout/process4"/>
    <dgm:cxn modelId="{C11B2741-75E4-4BEA-9D5E-BC114321A01D}" type="presOf" srcId="{76D18549-2CBB-4805-BE29-B9EF84B8CCEA}" destId="{52FD823F-BE40-422D-8884-ABCDD96700A7}" srcOrd="0" destOrd="0" presId="urn:microsoft.com/office/officeart/2005/8/layout/process4"/>
    <dgm:cxn modelId="{59E5D647-E504-4D70-9877-46365B302E95}" type="presOf" srcId="{EE609AD0-C44C-4DBE-BE9D-3982073BD505}" destId="{633A0F63-921B-4B48-B1C8-8992D10816E3}" srcOrd="1" destOrd="0" presId="urn:microsoft.com/office/officeart/2005/8/layout/process4"/>
    <dgm:cxn modelId="{72FEC16A-9169-4392-9A2A-69DB9315A11A}" srcId="{EE609AD0-C44C-4DBE-BE9D-3982073BD505}" destId="{E2B9E16A-C50F-4F43-A849-91B7F5F71108}" srcOrd="0" destOrd="0" parTransId="{FF4D3FBF-61DE-4E54-9799-09D2C452549E}" sibTransId="{07ADD894-C34D-42B4-AE98-5EA834A7AE47}"/>
    <dgm:cxn modelId="{0343C36A-653B-42D0-88E9-89FDCA231617}" type="presOf" srcId="{95BDD30F-040B-4153-83E9-917DAC63D6F8}" destId="{9CDFA701-5FF1-4991-98EA-80548FE9727C}" srcOrd="0" destOrd="0" presId="urn:microsoft.com/office/officeart/2005/8/layout/process4"/>
    <dgm:cxn modelId="{4B99FC85-511B-4412-B036-E46388417DC4}" type="presOf" srcId="{39CC9133-DCE5-42C4-8165-D290EB38DBD9}" destId="{E290AC8F-F651-43F0-A93A-EF9DB4E70C3C}" srcOrd="0" destOrd="0" presId="urn:microsoft.com/office/officeart/2005/8/layout/process4"/>
    <dgm:cxn modelId="{062AB2DD-D59A-485E-84BF-5D3A630E19BB}" type="presOf" srcId="{EE609AD0-C44C-4DBE-BE9D-3982073BD505}" destId="{B05746F3-C35F-41A1-A095-3AC836A05B9A}" srcOrd="0" destOrd="0" presId="urn:microsoft.com/office/officeart/2005/8/layout/process4"/>
    <dgm:cxn modelId="{DA0107E7-79B2-489D-A57A-E2508CA5DBCD}" type="presOf" srcId="{39CC9133-DCE5-42C4-8165-D290EB38DBD9}" destId="{A629D0EF-146B-4733-B0DC-A0ADF1BC324D}" srcOrd="1" destOrd="0" presId="urn:microsoft.com/office/officeart/2005/8/layout/process4"/>
    <dgm:cxn modelId="{D63225CA-6F53-4644-83BB-8AC1BFE2F868}" type="presParOf" srcId="{9CDFA701-5FF1-4991-98EA-80548FE9727C}" destId="{52D7ADAE-8B03-420C-8B20-228305239270}" srcOrd="0" destOrd="0" presId="urn:microsoft.com/office/officeart/2005/8/layout/process4"/>
    <dgm:cxn modelId="{2C77840D-8005-4156-9616-9CE616EF9EDE}" type="presParOf" srcId="{52D7ADAE-8B03-420C-8B20-228305239270}" destId="{B05746F3-C35F-41A1-A095-3AC836A05B9A}" srcOrd="0" destOrd="0" presId="urn:microsoft.com/office/officeart/2005/8/layout/process4"/>
    <dgm:cxn modelId="{8AE708AB-A118-4789-8656-731BE6372C19}" type="presParOf" srcId="{52D7ADAE-8B03-420C-8B20-228305239270}" destId="{633A0F63-921B-4B48-B1C8-8992D10816E3}" srcOrd="1" destOrd="0" presId="urn:microsoft.com/office/officeart/2005/8/layout/process4"/>
    <dgm:cxn modelId="{99B26260-875F-47EE-9834-DBBF95409F4C}" type="presParOf" srcId="{52D7ADAE-8B03-420C-8B20-228305239270}" destId="{0E03D7F5-99E7-4D8A-BAD5-36EF76AF0452}" srcOrd="2" destOrd="0" presId="urn:microsoft.com/office/officeart/2005/8/layout/process4"/>
    <dgm:cxn modelId="{63568E20-EE2F-4D80-BA74-A1A4E25B404F}" type="presParOf" srcId="{0E03D7F5-99E7-4D8A-BAD5-36EF76AF0452}" destId="{B54545A2-70A6-4E5E-9B8E-05EB1F6B519B}" srcOrd="0" destOrd="0" presId="urn:microsoft.com/office/officeart/2005/8/layout/process4"/>
    <dgm:cxn modelId="{595D3AB3-EBF1-49FC-B1F8-39ED5508069F}" type="presParOf" srcId="{9CDFA701-5FF1-4991-98EA-80548FE9727C}" destId="{9868890A-9FE2-42E5-ACD8-4AE242A61362}" srcOrd="1" destOrd="0" presId="urn:microsoft.com/office/officeart/2005/8/layout/process4"/>
    <dgm:cxn modelId="{ED2F35BE-EB3E-4980-B382-247C530924E9}" type="presParOf" srcId="{9CDFA701-5FF1-4991-98EA-80548FE9727C}" destId="{AEB4BE64-7BC5-4183-8D2D-EAFDA67B078B}" srcOrd="2" destOrd="0" presId="urn:microsoft.com/office/officeart/2005/8/layout/process4"/>
    <dgm:cxn modelId="{DC366937-32EB-4947-853B-CF4BACD600B5}" type="presParOf" srcId="{AEB4BE64-7BC5-4183-8D2D-EAFDA67B078B}" destId="{E290AC8F-F651-43F0-A93A-EF9DB4E70C3C}" srcOrd="0" destOrd="0" presId="urn:microsoft.com/office/officeart/2005/8/layout/process4"/>
    <dgm:cxn modelId="{DD068F6C-AB3A-4405-A14C-363110816721}" type="presParOf" srcId="{AEB4BE64-7BC5-4183-8D2D-EAFDA67B078B}" destId="{A629D0EF-146B-4733-B0DC-A0ADF1BC324D}" srcOrd="1" destOrd="0" presId="urn:microsoft.com/office/officeart/2005/8/layout/process4"/>
    <dgm:cxn modelId="{A90D1B2F-62BF-4599-A690-0824F8532B9D}" type="presParOf" srcId="{AEB4BE64-7BC5-4183-8D2D-EAFDA67B078B}" destId="{D97A517E-3E4B-4ABC-BC9B-50037C3D6011}" srcOrd="2" destOrd="0" presId="urn:microsoft.com/office/officeart/2005/8/layout/process4"/>
    <dgm:cxn modelId="{0561D0E1-0B77-4D68-9A12-A2B749CC2E06}" type="presParOf" srcId="{D97A517E-3E4B-4ABC-BC9B-50037C3D6011}" destId="{52FD823F-BE40-422D-8884-ABCDD96700A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5BDD30F-040B-4153-83E9-917DAC63D6F8}" type="doc">
      <dgm:prSet loTypeId="urn:microsoft.com/office/officeart/2005/8/layout/process4" loCatId="process" qsTypeId="urn:microsoft.com/office/officeart/2005/8/quickstyle/simple3" qsCatId="simple" csTypeId="urn:microsoft.com/office/officeart/2005/8/colors/colorful5" csCatId="colorful" phldr="1"/>
      <dgm:spPr/>
    </dgm:pt>
    <dgm:pt modelId="{39CC9133-DCE5-42C4-8165-D290EB38DBD9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手段</a:t>
          </a:r>
        </a:p>
      </dgm:t>
    </dgm:pt>
    <dgm:pt modelId="{48262CD0-256B-45F2-9488-A7BA6FC070CA}" type="parTrans" cxnId="{34FE1F23-1E25-4A5A-967C-0089B4A5C9CF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FE95FBA5-ED8F-464F-96EF-A59152D3A9D8}" type="sibTrans" cxnId="{34FE1F23-1E25-4A5A-967C-0089B4A5C9CF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EE609AD0-C44C-4DBE-BE9D-3982073BD505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目的</a:t>
          </a:r>
        </a:p>
      </dgm:t>
    </dgm:pt>
    <dgm:pt modelId="{DCAB29EC-5103-421C-84C5-CA3B90070DB1}" type="parTrans" cxnId="{CC13B21E-5B03-403C-BDEF-A8972042E336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A764B9B8-5F26-4322-B300-55CDC127F629}" type="sibTrans" cxnId="{CC13B21E-5B03-403C-BDEF-A8972042E336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76D18549-2CBB-4805-BE29-B9EF84B8CCEA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電気ドリル</a:t>
          </a:r>
        </a:p>
      </dgm:t>
    </dgm:pt>
    <dgm:pt modelId="{5498E202-20E4-44BD-913B-E2F395543F1B}" type="parTrans" cxnId="{4D57B003-B2B7-43E4-B80F-8889A6986F56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6E4E84EC-DEBC-46D6-9ED0-9833C58ECBB4}" type="sibTrans" cxnId="{4D57B003-B2B7-43E4-B80F-8889A6986F56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E2B9E16A-C50F-4F43-A849-91B7F5F71108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穴をあける</a:t>
          </a:r>
        </a:p>
      </dgm:t>
    </dgm:pt>
    <dgm:pt modelId="{FF4D3FBF-61DE-4E54-9799-09D2C452549E}" type="parTrans" cxnId="{72FEC16A-9169-4392-9A2A-69DB9315A11A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07ADD894-C34D-42B4-AE98-5EA834A7AE47}" type="sibTrans" cxnId="{72FEC16A-9169-4392-9A2A-69DB9315A11A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9CDFA701-5FF1-4991-98EA-80548FE9727C}" type="pres">
      <dgm:prSet presAssocID="{95BDD30F-040B-4153-83E9-917DAC63D6F8}" presName="Name0" presStyleCnt="0">
        <dgm:presLayoutVars>
          <dgm:dir/>
          <dgm:animLvl val="lvl"/>
          <dgm:resizeHandles val="exact"/>
        </dgm:presLayoutVars>
      </dgm:prSet>
      <dgm:spPr/>
    </dgm:pt>
    <dgm:pt modelId="{F54ED519-B6BF-413D-863E-09710FE57E20}" type="pres">
      <dgm:prSet presAssocID="{EE609AD0-C44C-4DBE-BE9D-3982073BD505}" presName="boxAndChildren" presStyleCnt="0"/>
      <dgm:spPr/>
    </dgm:pt>
    <dgm:pt modelId="{F48E6A16-5FED-4CAE-8E13-7CF305454F21}" type="pres">
      <dgm:prSet presAssocID="{EE609AD0-C44C-4DBE-BE9D-3982073BD505}" presName="parentTextBox" presStyleLbl="node1" presStyleIdx="0" presStyleCnt="2"/>
      <dgm:spPr/>
    </dgm:pt>
    <dgm:pt modelId="{7F8F522F-0A67-45B0-B2C0-3F0D6A45EAA5}" type="pres">
      <dgm:prSet presAssocID="{EE609AD0-C44C-4DBE-BE9D-3982073BD505}" presName="entireBox" presStyleLbl="node1" presStyleIdx="0" presStyleCnt="2"/>
      <dgm:spPr/>
    </dgm:pt>
    <dgm:pt modelId="{34A1CE73-7577-473D-B2ED-4CB79B26BE74}" type="pres">
      <dgm:prSet presAssocID="{EE609AD0-C44C-4DBE-BE9D-3982073BD505}" presName="descendantBox" presStyleCnt="0"/>
      <dgm:spPr/>
    </dgm:pt>
    <dgm:pt modelId="{DAB78482-DAB4-489D-961B-09AEAC2C37F7}" type="pres">
      <dgm:prSet presAssocID="{E2B9E16A-C50F-4F43-A849-91B7F5F71108}" presName="childTextBox" presStyleLbl="fgAccFollowNode1" presStyleIdx="0" presStyleCnt="2">
        <dgm:presLayoutVars>
          <dgm:bulletEnabled val="1"/>
        </dgm:presLayoutVars>
      </dgm:prSet>
      <dgm:spPr/>
    </dgm:pt>
    <dgm:pt modelId="{9868890A-9FE2-42E5-ACD8-4AE242A61362}" type="pres">
      <dgm:prSet presAssocID="{FE95FBA5-ED8F-464F-96EF-A59152D3A9D8}" presName="sp" presStyleCnt="0"/>
      <dgm:spPr/>
    </dgm:pt>
    <dgm:pt modelId="{AEB4BE64-7BC5-4183-8D2D-EAFDA67B078B}" type="pres">
      <dgm:prSet presAssocID="{39CC9133-DCE5-42C4-8165-D290EB38DBD9}" presName="arrowAndChildren" presStyleCnt="0"/>
      <dgm:spPr/>
    </dgm:pt>
    <dgm:pt modelId="{E290AC8F-F651-43F0-A93A-EF9DB4E70C3C}" type="pres">
      <dgm:prSet presAssocID="{39CC9133-DCE5-42C4-8165-D290EB38DBD9}" presName="parentTextArrow" presStyleLbl="node1" presStyleIdx="0" presStyleCnt="2"/>
      <dgm:spPr/>
    </dgm:pt>
    <dgm:pt modelId="{A629D0EF-146B-4733-B0DC-A0ADF1BC324D}" type="pres">
      <dgm:prSet presAssocID="{39CC9133-DCE5-42C4-8165-D290EB38DBD9}" presName="arrow" presStyleLbl="node1" presStyleIdx="1" presStyleCnt="2"/>
      <dgm:spPr/>
    </dgm:pt>
    <dgm:pt modelId="{D97A517E-3E4B-4ABC-BC9B-50037C3D6011}" type="pres">
      <dgm:prSet presAssocID="{39CC9133-DCE5-42C4-8165-D290EB38DBD9}" presName="descendantArrow" presStyleCnt="0"/>
      <dgm:spPr/>
    </dgm:pt>
    <dgm:pt modelId="{52FD823F-BE40-422D-8884-ABCDD96700A7}" type="pres">
      <dgm:prSet presAssocID="{76D18549-2CBB-4805-BE29-B9EF84B8CCEA}" presName="childTextArrow" presStyleLbl="fgAccFollowNode1" presStyleIdx="1" presStyleCnt="2">
        <dgm:presLayoutVars>
          <dgm:bulletEnabled val="1"/>
        </dgm:presLayoutVars>
      </dgm:prSet>
      <dgm:spPr/>
    </dgm:pt>
  </dgm:ptLst>
  <dgm:cxnLst>
    <dgm:cxn modelId="{4D57B003-B2B7-43E4-B80F-8889A6986F56}" srcId="{39CC9133-DCE5-42C4-8165-D290EB38DBD9}" destId="{76D18549-2CBB-4805-BE29-B9EF84B8CCEA}" srcOrd="0" destOrd="0" parTransId="{5498E202-20E4-44BD-913B-E2F395543F1B}" sibTransId="{6E4E84EC-DEBC-46D6-9ED0-9833C58ECBB4}"/>
    <dgm:cxn modelId="{CC13B21E-5B03-403C-BDEF-A8972042E336}" srcId="{95BDD30F-040B-4153-83E9-917DAC63D6F8}" destId="{EE609AD0-C44C-4DBE-BE9D-3982073BD505}" srcOrd="1" destOrd="0" parTransId="{DCAB29EC-5103-421C-84C5-CA3B90070DB1}" sibTransId="{A764B9B8-5F26-4322-B300-55CDC127F629}"/>
    <dgm:cxn modelId="{34FE1F23-1E25-4A5A-967C-0089B4A5C9CF}" srcId="{95BDD30F-040B-4153-83E9-917DAC63D6F8}" destId="{39CC9133-DCE5-42C4-8165-D290EB38DBD9}" srcOrd="0" destOrd="0" parTransId="{48262CD0-256B-45F2-9488-A7BA6FC070CA}" sibTransId="{FE95FBA5-ED8F-464F-96EF-A59152D3A9D8}"/>
    <dgm:cxn modelId="{FF53D82C-D7A8-4936-8FB3-F74DECE13B1A}" type="presOf" srcId="{EE609AD0-C44C-4DBE-BE9D-3982073BD505}" destId="{F48E6A16-5FED-4CAE-8E13-7CF305454F21}" srcOrd="0" destOrd="0" presId="urn:microsoft.com/office/officeart/2005/8/layout/process4"/>
    <dgm:cxn modelId="{C11B2741-75E4-4BEA-9D5E-BC114321A01D}" type="presOf" srcId="{76D18549-2CBB-4805-BE29-B9EF84B8CCEA}" destId="{52FD823F-BE40-422D-8884-ABCDD96700A7}" srcOrd="0" destOrd="0" presId="urn:microsoft.com/office/officeart/2005/8/layout/process4"/>
    <dgm:cxn modelId="{72FEC16A-9169-4392-9A2A-69DB9315A11A}" srcId="{EE609AD0-C44C-4DBE-BE9D-3982073BD505}" destId="{E2B9E16A-C50F-4F43-A849-91B7F5F71108}" srcOrd="0" destOrd="0" parTransId="{FF4D3FBF-61DE-4E54-9799-09D2C452549E}" sibTransId="{07ADD894-C34D-42B4-AE98-5EA834A7AE47}"/>
    <dgm:cxn modelId="{0343C36A-653B-42D0-88E9-89FDCA231617}" type="presOf" srcId="{95BDD30F-040B-4153-83E9-917DAC63D6F8}" destId="{9CDFA701-5FF1-4991-98EA-80548FE9727C}" srcOrd="0" destOrd="0" presId="urn:microsoft.com/office/officeart/2005/8/layout/process4"/>
    <dgm:cxn modelId="{4B99FC85-511B-4412-B036-E46388417DC4}" type="presOf" srcId="{39CC9133-DCE5-42C4-8165-D290EB38DBD9}" destId="{E290AC8F-F651-43F0-A93A-EF9DB4E70C3C}" srcOrd="0" destOrd="0" presId="urn:microsoft.com/office/officeart/2005/8/layout/process4"/>
    <dgm:cxn modelId="{939FAC97-F875-4899-B68A-AEC5867597DF}" type="presOf" srcId="{EE609AD0-C44C-4DBE-BE9D-3982073BD505}" destId="{7F8F522F-0A67-45B0-B2C0-3F0D6A45EAA5}" srcOrd="1" destOrd="0" presId="urn:microsoft.com/office/officeart/2005/8/layout/process4"/>
    <dgm:cxn modelId="{E29E70DD-76A7-48C9-9E2E-23EFBC3F8402}" type="presOf" srcId="{E2B9E16A-C50F-4F43-A849-91B7F5F71108}" destId="{DAB78482-DAB4-489D-961B-09AEAC2C37F7}" srcOrd="0" destOrd="0" presId="urn:microsoft.com/office/officeart/2005/8/layout/process4"/>
    <dgm:cxn modelId="{DA0107E7-79B2-489D-A57A-E2508CA5DBCD}" type="presOf" srcId="{39CC9133-DCE5-42C4-8165-D290EB38DBD9}" destId="{A629D0EF-146B-4733-B0DC-A0ADF1BC324D}" srcOrd="1" destOrd="0" presId="urn:microsoft.com/office/officeart/2005/8/layout/process4"/>
    <dgm:cxn modelId="{22904609-7BD8-4E6D-9273-09D01CAABE19}" type="presParOf" srcId="{9CDFA701-5FF1-4991-98EA-80548FE9727C}" destId="{F54ED519-B6BF-413D-863E-09710FE57E20}" srcOrd="0" destOrd="0" presId="urn:microsoft.com/office/officeart/2005/8/layout/process4"/>
    <dgm:cxn modelId="{17125CE7-CCE7-4C12-A019-AE1E165E8AFE}" type="presParOf" srcId="{F54ED519-B6BF-413D-863E-09710FE57E20}" destId="{F48E6A16-5FED-4CAE-8E13-7CF305454F21}" srcOrd="0" destOrd="0" presId="urn:microsoft.com/office/officeart/2005/8/layout/process4"/>
    <dgm:cxn modelId="{D4C85EA7-011E-4271-AE3D-1A090B3895DD}" type="presParOf" srcId="{F54ED519-B6BF-413D-863E-09710FE57E20}" destId="{7F8F522F-0A67-45B0-B2C0-3F0D6A45EAA5}" srcOrd="1" destOrd="0" presId="urn:microsoft.com/office/officeart/2005/8/layout/process4"/>
    <dgm:cxn modelId="{0D61FB45-2ECF-4627-B360-3EA098C12758}" type="presParOf" srcId="{F54ED519-B6BF-413D-863E-09710FE57E20}" destId="{34A1CE73-7577-473D-B2ED-4CB79B26BE74}" srcOrd="2" destOrd="0" presId="urn:microsoft.com/office/officeart/2005/8/layout/process4"/>
    <dgm:cxn modelId="{CE71C12A-9903-4879-9503-8F1472EF3112}" type="presParOf" srcId="{34A1CE73-7577-473D-B2ED-4CB79B26BE74}" destId="{DAB78482-DAB4-489D-961B-09AEAC2C37F7}" srcOrd="0" destOrd="0" presId="urn:microsoft.com/office/officeart/2005/8/layout/process4"/>
    <dgm:cxn modelId="{595D3AB3-EBF1-49FC-B1F8-39ED5508069F}" type="presParOf" srcId="{9CDFA701-5FF1-4991-98EA-80548FE9727C}" destId="{9868890A-9FE2-42E5-ACD8-4AE242A61362}" srcOrd="1" destOrd="0" presId="urn:microsoft.com/office/officeart/2005/8/layout/process4"/>
    <dgm:cxn modelId="{ED2F35BE-EB3E-4980-B382-247C530924E9}" type="presParOf" srcId="{9CDFA701-5FF1-4991-98EA-80548FE9727C}" destId="{AEB4BE64-7BC5-4183-8D2D-EAFDA67B078B}" srcOrd="2" destOrd="0" presId="urn:microsoft.com/office/officeart/2005/8/layout/process4"/>
    <dgm:cxn modelId="{DC366937-32EB-4947-853B-CF4BACD600B5}" type="presParOf" srcId="{AEB4BE64-7BC5-4183-8D2D-EAFDA67B078B}" destId="{E290AC8F-F651-43F0-A93A-EF9DB4E70C3C}" srcOrd="0" destOrd="0" presId="urn:microsoft.com/office/officeart/2005/8/layout/process4"/>
    <dgm:cxn modelId="{DD068F6C-AB3A-4405-A14C-363110816721}" type="presParOf" srcId="{AEB4BE64-7BC5-4183-8D2D-EAFDA67B078B}" destId="{A629D0EF-146B-4733-B0DC-A0ADF1BC324D}" srcOrd="1" destOrd="0" presId="urn:microsoft.com/office/officeart/2005/8/layout/process4"/>
    <dgm:cxn modelId="{A90D1B2F-62BF-4599-A690-0824F8532B9D}" type="presParOf" srcId="{AEB4BE64-7BC5-4183-8D2D-EAFDA67B078B}" destId="{D97A517E-3E4B-4ABC-BC9B-50037C3D6011}" srcOrd="2" destOrd="0" presId="urn:microsoft.com/office/officeart/2005/8/layout/process4"/>
    <dgm:cxn modelId="{0561D0E1-0B77-4D68-9A12-A2B749CC2E06}" type="presParOf" srcId="{D97A517E-3E4B-4ABC-BC9B-50037C3D6011}" destId="{52FD823F-BE40-422D-8884-ABCDD96700A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5BDD30F-040B-4153-83E9-917DAC63D6F8}" type="doc">
      <dgm:prSet loTypeId="urn:microsoft.com/office/officeart/2005/8/layout/process4" loCatId="process" qsTypeId="urn:microsoft.com/office/officeart/2005/8/quickstyle/simple3" qsCatId="simple" csTypeId="urn:microsoft.com/office/officeart/2005/8/colors/colorful5" csCatId="colorful" phldr="1"/>
      <dgm:spPr/>
    </dgm:pt>
    <dgm:pt modelId="{39CC9133-DCE5-42C4-8165-D290EB38DBD9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手段</a:t>
          </a:r>
        </a:p>
      </dgm:t>
    </dgm:pt>
    <dgm:pt modelId="{48262CD0-256B-45F2-9488-A7BA6FC070CA}" type="parTrans" cxnId="{34FE1F23-1E25-4A5A-967C-0089B4A5C9CF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FE95FBA5-ED8F-464F-96EF-A59152D3A9D8}" type="sibTrans" cxnId="{34FE1F23-1E25-4A5A-967C-0089B4A5C9CF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EE609AD0-C44C-4DBE-BE9D-3982073BD505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目的</a:t>
          </a:r>
        </a:p>
      </dgm:t>
    </dgm:pt>
    <dgm:pt modelId="{DCAB29EC-5103-421C-84C5-CA3B90070DB1}" type="parTrans" cxnId="{CC13B21E-5B03-403C-BDEF-A8972042E336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A764B9B8-5F26-4322-B300-55CDC127F629}" type="sibTrans" cxnId="{CC13B21E-5B03-403C-BDEF-A8972042E336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76D18549-2CBB-4805-BE29-B9EF84B8CCEA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コンピュータとその抽象概念</a:t>
          </a:r>
        </a:p>
      </dgm:t>
    </dgm:pt>
    <dgm:pt modelId="{5498E202-20E4-44BD-913B-E2F395543F1B}" type="parTrans" cxnId="{4D57B003-B2B7-43E4-B80F-8889A6986F56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6E4E84EC-DEBC-46D6-9ED0-9833C58ECBB4}" type="sibTrans" cxnId="{4D57B003-B2B7-43E4-B80F-8889A6986F56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E2B9E16A-C50F-4F43-A849-91B7F5F71108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きれいな文書を作る、グラフを描く、検索・参照するなど</a:t>
          </a:r>
        </a:p>
      </dgm:t>
    </dgm:pt>
    <dgm:pt modelId="{FF4D3FBF-61DE-4E54-9799-09D2C452549E}" type="parTrans" cxnId="{72FEC16A-9169-4392-9A2A-69DB9315A11A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07ADD894-C34D-42B4-AE98-5EA834A7AE47}" type="sibTrans" cxnId="{72FEC16A-9169-4392-9A2A-69DB9315A11A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9CDFA701-5FF1-4991-98EA-80548FE9727C}" type="pres">
      <dgm:prSet presAssocID="{95BDD30F-040B-4153-83E9-917DAC63D6F8}" presName="Name0" presStyleCnt="0">
        <dgm:presLayoutVars>
          <dgm:dir/>
          <dgm:animLvl val="lvl"/>
          <dgm:resizeHandles val="exact"/>
        </dgm:presLayoutVars>
      </dgm:prSet>
      <dgm:spPr/>
    </dgm:pt>
    <dgm:pt modelId="{52D7ADAE-8B03-420C-8B20-228305239270}" type="pres">
      <dgm:prSet presAssocID="{EE609AD0-C44C-4DBE-BE9D-3982073BD505}" presName="boxAndChildren" presStyleCnt="0"/>
      <dgm:spPr/>
    </dgm:pt>
    <dgm:pt modelId="{B05746F3-C35F-41A1-A095-3AC836A05B9A}" type="pres">
      <dgm:prSet presAssocID="{EE609AD0-C44C-4DBE-BE9D-3982073BD505}" presName="parentTextBox" presStyleLbl="node1" presStyleIdx="0" presStyleCnt="2"/>
      <dgm:spPr/>
    </dgm:pt>
    <dgm:pt modelId="{633A0F63-921B-4B48-B1C8-8992D10816E3}" type="pres">
      <dgm:prSet presAssocID="{EE609AD0-C44C-4DBE-BE9D-3982073BD505}" presName="entireBox" presStyleLbl="node1" presStyleIdx="0" presStyleCnt="2"/>
      <dgm:spPr/>
    </dgm:pt>
    <dgm:pt modelId="{0E03D7F5-99E7-4D8A-BAD5-36EF76AF0452}" type="pres">
      <dgm:prSet presAssocID="{EE609AD0-C44C-4DBE-BE9D-3982073BD505}" presName="descendantBox" presStyleCnt="0"/>
      <dgm:spPr/>
    </dgm:pt>
    <dgm:pt modelId="{B54545A2-70A6-4E5E-9B8E-05EB1F6B519B}" type="pres">
      <dgm:prSet presAssocID="{E2B9E16A-C50F-4F43-A849-91B7F5F71108}" presName="childTextBox" presStyleLbl="fgAccFollowNode1" presStyleIdx="0" presStyleCnt="2">
        <dgm:presLayoutVars>
          <dgm:bulletEnabled val="1"/>
        </dgm:presLayoutVars>
      </dgm:prSet>
      <dgm:spPr/>
    </dgm:pt>
    <dgm:pt modelId="{9868890A-9FE2-42E5-ACD8-4AE242A61362}" type="pres">
      <dgm:prSet presAssocID="{FE95FBA5-ED8F-464F-96EF-A59152D3A9D8}" presName="sp" presStyleCnt="0"/>
      <dgm:spPr/>
    </dgm:pt>
    <dgm:pt modelId="{AEB4BE64-7BC5-4183-8D2D-EAFDA67B078B}" type="pres">
      <dgm:prSet presAssocID="{39CC9133-DCE5-42C4-8165-D290EB38DBD9}" presName="arrowAndChildren" presStyleCnt="0"/>
      <dgm:spPr/>
    </dgm:pt>
    <dgm:pt modelId="{E290AC8F-F651-43F0-A93A-EF9DB4E70C3C}" type="pres">
      <dgm:prSet presAssocID="{39CC9133-DCE5-42C4-8165-D290EB38DBD9}" presName="parentTextArrow" presStyleLbl="node1" presStyleIdx="0" presStyleCnt="2"/>
      <dgm:spPr/>
    </dgm:pt>
    <dgm:pt modelId="{A629D0EF-146B-4733-B0DC-A0ADF1BC324D}" type="pres">
      <dgm:prSet presAssocID="{39CC9133-DCE5-42C4-8165-D290EB38DBD9}" presName="arrow" presStyleLbl="node1" presStyleIdx="1" presStyleCnt="2"/>
      <dgm:spPr/>
    </dgm:pt>
    <dgm:pt modelId="{D97A517E-3E4B-4ABC-BC9B-50037C3D6011}" type="pres">
      <dgm:prSet presAssocID="{39CC9133-DCE5-42C4-8165-D290EB38DBD9}" presName="descendantArrow" presStyleCnt="0"/>
      <dgm:spPr/>
    </dgm:pt>
    <dgm:pt modelId="{52FD823F-BE40-422D-8884-ABCDD96700A7}" type="pres">
      <dgm:prSet presAssocID="{76D18549-2CBB-4805-BE29-B9EF84B8CCEA}" presName="childTextArrow" presStyleLbl="fgAccFollowNode1" presStyleIdx="1" presStyleCnt="2">
        <dgm:presLayoutVars>
          <dgm:bulletEnabled val="1"/>
        </dgm:presLayoutVars>
      </dgm:prSet>
      <dgm:spPr/>
    </dgm:pt>
  </dgm:ptLst>
  <dgm:cxnLst>
    <dgm:cxn modelId="{4D57B003-B2B7-43E4-B80F-8889A6986F56}" srcId="{39CC9133-DCE5-42C4-8165-D290EB38DBD9}" destId="{76D18549-2CBB-4805-BE29-B9EF84B8CCEA}" srcOrd="0" destOrd="0" parTransId="{5498E202-20E4-44BD-913B-E2F395543F1B}" sibTransId="{6E4E84EC-DEBC-46D6-9ED0-9833C58ECBB4}"/>
    <dgm:cxn modelId="{CC13B21E-5B03-403C-BDEF-A8972042E336}" srcId="{95BDD30F-040B-4153-83E9-917DAC63D6F8}" destId="{EE609AD0-C44C-4DBE-BE9D-3982073BD505}" srcOrd="1" destOrd="0" parTransId="{DCAB29EC-5103-421C-84C5-CA3B90070DB1}" sibTransId="{A764B9B8-5F26-4322-B300-55CDC127F629}"/>
    <dgm:cxn modelId="{34FE1F23-1E25-4A5A-967C-0089B4A5C9CF}" srcId="{95BDD30F-040B-4153-83E9-917DAC63D6F8}" destId="{39CC9133-DCE5-42C4-8165-D290EB38DBD9}" srcOrd="0" destOrd="0" parTransId="{48262CD0-256B-45F2-9488-A7BA6FC070CA}" sibTransId="{FE95FBA5-ED8F-464F-96EF-A59152D3A9D8}"/>
    <dgm:cxn modelId="{22D40828-F36C-4D75-921F-6FAF4B73750F}" type="presOf" srcId="{E2B9E16A-C50F-4F43-A849-91B7F5F71108}" destId="{B54545A2-70A6-4E5E-9B8E-05EB1F6B519B}" srcOrd="0" destOrd="0" presId="urn:microsoft.com/office/officeart/2005/8/layout/process4"/>
    <dgm:cxn modelId="{C11B2741-75E4-4BEA-9D5E-BC114321A01D}" type="presOf" srcId="{76D18549-2CBB-4805-BE29-B9EF84B8CCEA}" destId="{52FD823F-BE40-422D-8884-ABCDD96700A7}" srcOrd="0" destOrd="0" presId="urn:microsoft.com/office/officeart/2005/8/layout/process4"/>
    <dgm:cxn modelId="{59E5D647-E504-4D70-9877-46365B302E95}" type="presOf" srcId="{EE609AD0-C44C-4DBE-BE9D-3982073BD505}" destId="{633A0F63-921B-4B48-B1C8-8992D10816E3}" srcOrd="1" destOrd="0" presId="urn:microsoft.com/office/officeart/2005/8/layout/process4"/>
    <dgm:cxn modelId="{72FEC16A-9169-4392-9A2A-69DB9315A11A}" srcId="{EE609AD0-C44C-4DBE-BE9D-3982073BD505}" destId="{E2B9E16A-C50F-4F43-A849-91B7F5F71108}" srcOrd="0" destOrd="0" parTransId="{FF4D3FBF-61DE-4E54-9799-09D2C452549E}" sibTransId="{07ADD894-C34D-42B4-AE98-5EA834A7AE47}"/>
    <dgm:cxn modelId="{0343C36A-653B-42D0-88E9-89FDCA231617}" type="presOf" srcId="{95BDD30F-040B-4153-83E9-917DAC63D6F8}" destId="{9CDFA701-5FF1-4991-98EA-80548FE9727C}" srcOrd="0" destOrd="0" presId="urn:microsoft.com/office/officeart/2005/8/layout/process4"/>
    <dgm:cxn modelId="{4B99FC85-511B-4412-B036-E46388417DC4}" type="presOf" srcId="{39CC9133-DCE5-42C4-8165-D290EB38DBD9}" destId="{E290AC8F-F651-43F0-A93A-EF9DB4E70C3C}" srcOrd="0" destOrd="0" presId="urn:microsoft.com/office/officeart/2005/8/layout/process4"/>
    <dgm:cxn modelId="{062AB2DD-D59A-485E-84BF-5D3A630E19BB}" type="presOf" srcId="{EE609AD0-C44C-4DBE-BE9D-3982073BD505}" destId="{B05746F3-C35F-41A1-A095-3AC836A05B9A}" srcOrd="0" destOrd="0" presId="urn:microsoft.com/office/officeart/2005/8/layout/process4"/>
    <dgm:cxn modelId="{DA0107E7-79B2-489D-A57A-E2508CA5DBCD}" type="presOf" srcId="{39CC9133-DCE5-42C4-8165-D290EB38DBD9}" destId="{A629D0EF-146B-4733-B0DC-A0ADF1BC324D}" srcOrd="1" destOrd="0" presId="urn:microsoft.com/office/officeart/2005/8/layout/process4"/>
    <dgm:cxn modelId="{D63225CA-6F53-4644-83BB-8AC1BFE2F868}" type="presParOf" srcId="{9CDFA701-5FF1-4991-98EA-80548FE9727C}" destId="{52D7ADAE-8B03-420C-8B20-228305239270}" srcOrd="0" destOrd="0" presId="urn:microsoft.com/office/officeart/2005/8/layout/process4"/>
    <dgm:cxn modelId="{2C77840D-8005-4156-9616-9CE616EF9EDE}" type="presParOf" srcId="{52D7ADAE-8B03-420C-8B20-228305239270}" destId="{B05746F3-C35F-41A1-A095-3AC836A05B9A}" srcOrd="0" destOrd="0" presId="urn:microsoft.com/office/officeart/2005/8/layout/process4"/>
    <dgm:cxn modelId="{8AE708AB-A118-4789-8656-731BE6372C19}" type="presParOf" srcId="{52D7ADAE-8B03-420C-8B20-228305239270}" destId="{633A0F63-921B-4B48-B1C8-8992D10816E3}" srcOrd="1" destOrd="0" presId="urn:microsoft.com/office/officeart/2005/8/layout/process4"/>
    <dgm:cxn modelId="{99B26260-875F-47EE-9834-DBBF95409F4C}" type="presParOf" srcId="{52D7ADAE-8B03-420C-8B20-228305239270}" destId="{0E03D7F5-99E7-4D8A-BAD5-36EF76AF0452}" srcOrd="2" destOrd="0" presId="urn:microsoft.com/office/officeart/2005/8/layout/process4"/>
    <dgm:cxn modelId="{63568E20-EE2F-4D80-BA74-A1A4E25B404F}" type="presParOf" srcId="{0E03D7F5-99E7-4D8A-BAD5-36EF76AF0452}" destId="{B54545A2-70A6-4E5E-9B8E-05EB1F6B519B}" srcOrd="0" destOrd="0" presId="urn:microsoft.com/office/officeart/2005/8/layout/process4"/>
    <dgm:cxn modelId="{595D3AB3-EBF1-49FC-B1F8-39ED5508069F}" type="presParOf" srcId="{9CDFA701-5FF1-4991-98EA-80548FE9727C}" destId="{9868890A-9FE2-42E5-ACD8-4AE242A61362}" srcOrd="1" destOrd="0" presId="urn:microsoft.com/office/officeart/2005/8/layout/process4"/>
    <dgm:cxn modelId="{ED2F35BE-EB3E-4980-B382-247C530924E9}" type="presParOf" srcId="{9CDFA701-5FF1-4991-98EA-80548FE9727C}" destId="{AEB4BE64-7BC5-4183-8D2D-EAFDA67B078B}" srcOrd="2" destOrd="0" presId="urn:microsoft.com/office/officeart/2005/8/layout/process4"/>
    <dgm:cxn modelId="{DC366937-32EB-4947-853B-CF4BACD600B5}" type="presParOf" srcId="{AEB4BE64-7BC5-4183-8D2D-EAFDA67B078B}" destId="{E290AC8F-F651-43F0-A93A-EF9DB4E70C3C}" srcOrd="0" destOrd="0" presId="urn:microsoft.com/office/officeart/2005/8/layout/process4"/>
    <dgm:cxn modelId="{DD068F6C-AB3A-4405-A14C-363110816721}" type="presParOf" srcId="{AEB4BE64-7BC5-4183-8D2D-EAFDA67B078B}" destId="{A629D0EF-146B-4733-B0DC-A0ADF1BC324D}" srcOrd="1" destOrd="0" presId="urn:microsoft.com/office/officeart/2005/8/layout/process4"/>
    <dgm:cxn modelId="{A90D1B2F-62BF-4599-A690-0824F8532B9D}" type="presParOf" srcId="{AEB4BE64-7BC5-4183-8D2D-EAFDA67B078B}" destId="{D97A517E-3E4B-4ABC-BC9B-50037C3D6011}" srcOrd="2" destOrd="0" presId="urn:microsoft.com/office/officeart/2005/8/layout/process4"/>
    <dgm:cxn modelId="{0561D0E1-0B77-4D68-9A12-A2B749CC2E06}" type="presParOf" srcId="{D97A517E-3E4B-4ABC-BC9B-50037C3D6011}" destId="{52FD823F-BE40-422D-8884-ABCDD96700A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A41EFA3-B7C0-44AC-B76C-816DE3AD121B}" type="doc">
      <dgm:prSet loTypeId="urn:microsoft.com/office/officeart/2008/layout/SquareAccentList" loCatId="list" qsTypeId="urn:microsoft.com/office/officeart/2005/8/quickstyle/simple4" qsCatId="simple" csTypeId="urn:microsoft.com/office/officeart/2005/8/colors/colorful4" csCatId="colorful" phldr="1"/>
      <dgm:spPr/>
    </dgm:pt>
    <dgm:pt modelId="{C62EB2BD-0D7B-4A97-BED5-454C0EA4A986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操作</a:t>
          </a:r>
        </a:p>
      </dgm:t>
    </dgm:pt>
    <dgm:pt modelId="{E7AAE54C-3CCC-4829-B713-D48A4EFD4961}" type="parTrans" cxnId="{A281F7E1-53A4-4A44-A72C-3D8C84DF056D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6E1796CF-88E9-4643-AE8A-885B77B523B7}" type="sibTrans" cxnId="{A281F7E1-53A4-4A44-A72C-3D8C84DF056D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E6E936B9-B6E3-4D06-9FCA-C0335CA6D3C4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利用者：　エリート</a:t>
          </a:r>
        </a:p>
      </dgm:t>
    </dgm:pt>
    <dgm:pt modelId="{8C370844-84E6-4D3E-9AC2-C9B40DB4CFD3}" type="parTrans" cxnId="{9BDD87D1-765B-40F7-98BB-AA86542AF8B3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336046BE-65CC-42A4-9646-8E7AF5EC943E}" type="sibTrans" cxnId="{9BDD87D1-765B-40F7-98BB-AA86542AF8B3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C54A0CEA-78AA-407C-A890-202A8539AB18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会話</a:t>
          </a:r>
        </a:p>
      </dgm:t>
    </dgm:pt>
    <dgm:pt modelId="{CA1094B9-05B7-4150-B9A2-86AB0657036A}" type="parTrans" cxnId="{5C8051A2-A19E-4B42-9D5C-4306757CF380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07E53CC1-C68A-4DF8-9E01-405377B58FBF}" type="sibTrans" cxnId="{5C8051A2-A19E-4B42-9D5C-4306757CF380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6B7779B8-9B0E-4D64-BD16-31A3D7296311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利用者：　万人</a:t>
          </a:r>
        </a:p>
      </dgm:t>
    </dgm:pt>
    <dgm:pt modelId="{44DCBFCC-E25B-439B-BE36-34A8B6FD1601}" type="parTrans" cxnId="{9727BDA4-D24E-4B53-B5C5-BB849A66C29D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7A434BEC-43CC-4BC4-9D85-D48711FACF77}" type="sibTrans" cxnId="{9727BDA4-D24E-4B53-B5C5-BB849A66C29D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385CC5AF-9F03-416D-9B1E-86879FB1B394}">
      <dgm:prSet phldrT="[テキスト]"/>
      <dgm:spPr/>
      <dgm:t>
        <a:bodyPr/>
        <a:lstStyle/>
        <a:p>
          <a:r>
            <a:rPr kumimoji="1" lang="ja-JP" altLang="en-US">
              <a:latin typeface="BIZ UDPゴシック" panose="020B0400000000000000" pitchFamily="50" charset="-128"/>
              <a:ea typeface="BIZ UDPゴシック" panose="020B0400000000000000" pitchFamily="50" charset="-128"/>
            </a:rPr>
            <a:t>用途：　情報</a:t>
          </a:r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流通、ライフライン</a:t>
          </a:r>
        </a:p>
      </dgm:t>
    </dgm:pt>
    <dgm:pt modelId="{2B6AF65F-1D9D-4DA4-81E0-BD24645B7E6B}" type="parTrans" cxnId="{C024571E-0A6E-4A71-89FC-E0FA12B48C8B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2E68375C-EF30-4333-A535-CACE5115DB08}" type="sibTrans" cxnId="{C024571E-0A6E-4A71-89FC-E0FA12B48C8B}">
      <dgm:prSet/>
      <dgm:spPr/>
      <dgm:t>
        <a:bodyPr/>
        <a:lstStyle/>
        <a:p>
          <a:endParaRPr kumimoji="1" lang="ja-JP" altLang="en-US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7DCBC19B-5A43-41B1-A61C-DD13FC94537C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用途：　知能の拡張、情報処理</a:t>
          </a:r>
        </a:p>
      </dgm:t>
    </dgm:pt>
    <dgm:pt modelId="{4CA629BA-9E2A-4DFF-B3F8-4703BE41FCAB}" type="parTrans" cxnId="{A1B1962C-DE00-4030-B6F7-60DBB15E1A11}">
      <dgm:prSet/>
      <dgm:spPr/>
      <dgm:t>
        <a:bodyPr/>
        <a:lstStyle/>
        <a:p>
          <a:endParaRPr kumimoji="1" lang="ja-JP" altLang="en-US"/>
        </a:p>
      </dgm:t>
    </dgm:pt>
    <dgm:pt modelId="{FF315AD8-4656-492B-B4B9-8D3E520C14EC}" type="sibTrans" cxnId="{A1B1962C-DE00-4030-B6F7-60DBB15E1A11}">
      <dgm:prSet/>
      <dgm:spPr/>
      <dgm:t>
        <a:bodyPr/>
        <a:lstStyle/>
        <a:p>
          <a:endParaRPr kumimoji="1" lang="ja-JP" altLang="en-US"/>
        </a:p>
      </dgm:t>
    </dgm:pt>
    <dgm:pt modelId="{BB079208-EB6D-42B0-9470-CAB1B7C2C6F8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一方向（人から機械へ、逆方向も）</a:t>
          </a:r>
        </a:p>
      </dgm:t>
    </dgm:pt>
    <dgm:pt modelId="{D36FC463-5DA0-4569-90B8-7F1A07FBE342}" type="parTrans" cxnId="{CA5FD28E-03DB-4DD4-8881-C5C7A7FA895F}">
      <dgm:prSet/>
      <dgm:spPr/>
      <dgm:t>
        <a:bodyPr/>
        <a:lstStyle/>
        <a:p>
          <a:endParaRPr kumimoji="1" lang="ja-JP" altLang="en-US"/>
        </a:p>
      </dgm:t>
    </dgm:pt>
    <dgm:pt modelId="{7416F0B5-313B-4941-BC81-BD30437D5CA4}" type="sibTrans" cxnId="{CA5FD28E-03DB-4DD4-8881-C5C7A7FA895F}">
      <dgm:prSet/>
      <dgm:spPr/>
      <dgm:t>
        <a:bodyPr/>
        <a:lstStyle/>
        <a:p>
          <a:endParaRPr kumimoji="1" lang="ja-JP" altLang="en-US"/>
        </a:p>
      </dgm:t>
    </dgm:pt>
    <dgm:pt modelId="{C5373400-B2BE-4861-A99B-4471E5103C35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表現水準：　コンピュータの抽象概念</a:t>
          </a:r>
        </a:p>
      </dgm:t>
    </dgm:pt>
    <dgm:pt modelId="{54BAD29C-5481-42EF-AA50-73558D1D6CEA}" type="parTrans" cxnId="{959BB5A3-D768-4F30-9ABA-2725BEA5C65E}">
      <dgm:prSet/>
      <dgm:spPr/>
      <dgm:t>
        <a:bodyPr/>
        <a:lstStyle/>
        <a:p>
          <a:endParaRPr kumimoji="1" lang="ja-JP" altLang="en-US"/>
        </a:p>
      </dgm:t>
    </dgm:pt>
    <dgm:pt modelId="{8BD93DD0-6850-4523-ACD3-D04F8EC9B49E}" type="sibTrans" cxnId="{959BB5A3-D768-4F30-9ABA-2725BEA5C65E}">
      <dgm:prSet/>
      <dgm:spPr/>
      <dgm:t>
        <a:bodyPr/>
        <a:lstStyle/>
        <a:p>
          <a:endParaRPr kumimoji="1" lang="ja-JP" altLang="en-US"/>
        </a:p>
      </dgm:t>
    </dgm:pt>
    <dgm:pt modelId="{9709BCAF-5677-4CF1-BA28-123192ED6110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活躍する生体機能：　目と手指</a:t>
          </a:r>
        </a:p>
      </dgm:t>
    </dgm:pt>
    <dgm:pt modelId="{6B76BA84-4960-408B-991D-33242E9650BF}" type="parTrans" cxnId="{363BC3C5-061C-41AA-9A5F-0DAFC962FB28}">
      <dgm:prSet/>
      <dgm:spPr/>
      <dgm:t>
        <a:bodyPr/>
        <a:lstStyle/>
        <a:p>
          <a:endParaRPr kumimoji="1" lang="ja-JP" altLang="en-US"/>
        </a:p>
      </dgm:t>
    </dgm:pt>
    <dgm:pt modelId="{8BB9BB3F-2088-4FF9-B8E0-63F214CFD86F}" type="sibTrans" cxnId="{363BC3C5-061C-41AA-9A5F-0DAFC962FB28}">
      <dgm:prSet/>
      <dgm:spPr/>
      <dgm:t>
        <a:bodyPr/>
        <a:lstStyle/>
        <a:p>
          <a:endParaRPr kumimoji="1" lang="ja-JP" altLang="en-US"/>
        </a:p>
      </dgm:t>
    </dgm:pt>
    <dgm:pt modelId="{7D476AA0-355D-462A-83E5-1D7D3C38719E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双方向</a:t>
          </a:r>
        </a:p>
      </dgm:t>
    </dgm:pt>
    <dgm:pt modelId="{9F3DDD43-D952-4BC0-B1BA-6CD0273611B6}" type="parTrans" cxnId="{C8837E07-BD36-4020-AF29-194CFFBB3161}">
      <dgm:prSet/>
      <dgm:spPr/>
      <dgm:t>
        <a:bodyPr/>
        <a:lstStyle/>
        <a:p>
          <a:endParaRPr kumimoji="1" lang="ja-JP" altLang="en-US"/>
        </a:p>
      </dgm:t>
    </dgm:pt>
    <dgm:pt modelId="{CAFAC44A-FB1F-4CF7-9406-B10812C37F7E}" type="sibTrans" cxnId="{C8837E07-BD36-4020-AF29-194CFFBB3161}">
      <dgm:prSet/>
      <dgm:spPr/>
      <dgm:t>
        <a:bodyPr/>
        <a:lstStyle/>
        <a:p>
          <a:endParaRPr kumimoji="1" lang="ja-JP" altLang="en-US"/>
        </a:p>
      </dgm:t>
    </dgm:pt>
    <dgm:pt modelId="{61689BFD-9BD8-45AA-BF41-D20BC10D2FA0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表現水準：　人の意図と反応</a:t>
          </a:r>
        </a:p>
      </dgm:t>
    </dgm:pt>
    <dgm:pt modelId="{4031D642-9041-4135-9260-4B5A82580A45}" type="parTrans" cxnId="{43BBA9B1-C439-40CA-A915-3FBA0ECE9640}">
      <dgm:prSet/>
      <dgm:spPr/>
      <dgm:t>
        <a:bodyPr/>
        <a:lstStyle/>
        <a:p>
          <a:endParaRPr kumimoji="1" lang="ja-JP" altLang="en-US"/>
        </a:p>
      </dgm:t>
    </dgm:pt>
    <dgm:pt modelId="{91072D0E-F606-4022-A47F-5AC4C10D4B38}" type="sibTrans" cxnId="{43BBA9B1-C439-40CA-A915-3FBA0ECE9640}">
      <dgm:prSet/>
      <dgm:spPr/>
      <dgm:t>
        <a:bodyPr/>
        <a:lstStyle/>
        <a:p>
          <a:endParaRPr kumimoji="1" lang="ja-JP" altLang="en-US"/>
        </a:p>
      </dgm:t>
    </dgm:pt>
    <dgm:pt modelId="{C8CE77AA-9A4F-407A-9FDB-7DB8683431E2}">
      <dgm:prSet phldrT="[テキスト]"/>
      <dgm:spPr/>
      <dgm:t>
        <a:bodyPr/>
        <a:lstStyle/>
        <a:p>
          <a:r>
            <a: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活躍する生体機能：　身体</a:t>
          </a:r>
        </a:p>
      </dgm:t>
    </dgm:pt>
    <dgm:pt modelId="{C051A08C-DFA4-40FE-8C8E-A5A15CB5C008}" type="parTrans" cxnId="{3336F477-C115-4BE0-AC4A-D5875CD9BDE1}">
      <dgm:prSet/>
      <dgm:spPr/>
      <dgm:t>
        <a:bodyPr/>
        <a:lstStyle/>
        <a:p>
          <a:endParaRPr kumimoji="1" lang="ja-JP" altLang="en-US"/>
        </a:p>
      </dgm:t>
    </dgm:pt>
    <dgm:pt modelId="{7023C836-047B-4365-864E-95EE8F367346}" type="sibTrans" cxnId="{3336F477-C115-4BE0-AC4A-D5875CD9BDE1}">
      <dgm:prSet/>
      <dgm:spPr/>
      <dgm:t>
        <a:bodyPr/>
        <a:lstStyle/>
        <a:p>
          <a:endParaRPr kumimoji="1" lang="ja-JP" altLang="en-US"/>
        </a:p>
      </dgm:t>
    </dgm:pt>
    <dgm:pt modelId="{44DFF667-33A3-4F2C-8688-E9D758F3830D}" type="pres">
      <dgm:prSet presAssocID="{CA41EFA3-B7C0-44AC-B76C-816DE3AD121B}" presName="layout" presStyleCnt="0">
        <dgm:presLayoutVars>
          <dgm:chMax/>
          <dgm:chPref/>
          <dgm:dir/>
          <dgm:resizeHandles/>
        </dgm:presLayoutVars>
      </dgm:prSet>
      <dgm:spPr/>
    </dgm:pt>
    <dgm:pt modelId="{9AA8E3F5-3CD3-492A-B8A9-CB4E23F57237}" type="pres">
      <dgm:prSet presAssocID="{C62EB2BD-0D7B-4A97-BED5-454C0EA4A986}" presName="root" presStyleCnt="0">
        <dgm:presLayoutVars>
          <dgm:chMax/>
          <dgm:chPref/>
        </dgm:presLayoutVars>
      </dgm:prSet>
      <dgm:spPr/>
    </dgm:pt>
    <dgm:pt modelId="{BFA980CC-5171-40D2-943E-D77868815D0C}" type="pres">
      <dgm:prSet presAssocID="{C62EB2BD-0D7B-4A97-BED5-454C0EA4A986}" presName="rootComposite" presStyleCnt="0">
        <dgm:presLayoutVars/>
      </dgm:prSet>
      <dgm:spPr/>
    </dgm:pt>
    <dgm:pt modelId="{F2BE4331-D8D5-434C-8DCD-7A94B9D8AC6C}" type="pres">
      <dgm:prSet presAssocID="{C62EB2BD-0D7B-4A97-BED5-454C0EA4A986}" presName="ParentAccent" presStyleLbl="alignNode1" presStyleIdx="0" presStyleCnt="2"/>
      <dgm:spPr/>
    </dgm:pt>
    <dgm:pt modelId="{95A5B427-CCF8-40DA-93B8-A367F78297DE}" type="pres">
      <dgm:prSet presAssocID="{C62EB2BD-0D7B-4A97-BED5-454C0EA4A986}" presName="ParentSmallAccent" presStyleLbl="fgAcc1" presStyleIdx="0" presStyleCnt="2"/>
      <dgm:spPr/>
    </dgm:pt>
    <dgm:pt modelId="{91080AC8-5568-4D69-AC0D-787176C064F3}" type="pres">
      <dgm:prSet presAssocID="{C62EB2BD-0D7B-4A97-BED5-454C0EA4A986}" presName="Parent" presStyleLbl="revTx" presStyleIdx="0" presStyleCnt="12">
        <dgm:presLayoutVars>
          <dgm:chMax/>
          <dgm:chPref val="4"/>
          <dgm:bulletEnabled val="1"/>
        </dgm:presLayoutVars>
      </dgm:prSet>
      <dgm:spPr/>
    </dgm:pt>
    <dgm:pt modelId="{05B0E0AC-3187-4138-A04B-3AB8C40AAEED}" type="pres">
      <dgm:prSet presAssocID="{C62EB2BD-0D7B-4A97-BED5-454C0EA4A986}" presName="childShape" presStyleCnt="0">
        <dgm:presLayoutVars>
          <dgm:chMax val="0"/>
          <dgm:chPref val="0"/>
        </dgm:presLayoutVars>
      </dgm:prSet>
      <dgm:spPr/>
    </dgm:pt>
    <dgm:pt modelId="{01BFF596-6CF9-4A55-AF42-88683A1B2459}" type="pres">
      <dgm:prSet presAssocID="{BB079208-EB6D-42B0-9470-CAB1B7C2C6F8}" presName="childComposite" presStyleCnt="0">
        <dgm:presLayoutVars>
          <dgm:chMax val="0"/>
          <dgm:chPref val="0"/>
        </dgm:presLayoutVars>
      </dgm:prSet>
      <dgm:spPr/>
    </dgm:pt>
    <dgm:pt modelId="{FD26EEC4-D354-4601-82E9-EF0AA32F630D}" type="pres">
      <dgm:prSet presAssocID="{BB079208-EB6D-42B0-9470-CAB1B7C2C6F8}" presName="ChildAccent" presStyleLbl="solidFgAcc1" presStyleIdx="0" presStyleCnt="10"/>
      <dgm:spPr/>
    </dgm:pt>
    <dgm:pt modelId="{F1BFA7F3-F2DC-45C5-8832-25F3D35D771C}" type="pres">
      <dgm:prSet presAssocID="{BB079208-EB6D-42B0-9470-CAB1B7C2C6F8}" presName="Child" presStyleLbl="revTx" presStyleIdx="1" presStyleCnt="12">
        <dgm:presLayoutVars>
          <dgm:chMax val="0"/>
          <dgm:chPref val="0"/>
          <dgm:bulletEnabled val="1"/>
        </dgm:presLayoutVars>
      </dgm:prSet>
      <dgm:spPr/>
    </dgm:pt>
    <dgm:pt modelId="{B026B81C-EFEB-4376-84F2-35A5D42EDA25}" type="pres">
      <dgm:prSet presAssocID="{C5373400-B2BE-4861-A99B-4471E5103C35}" presName="childComposite" presStyleCnt="0">
        <dgm:presLayoutVars>
          <dgm:chMax val="0"/>
          <dgm:chPref val="0"/>
        </dgm:presLayoutVars>
      </dgm:prSet>
      <dgm:spPr/>
    </dgm:pt>
    <dgm:pt modelId="{07A7F408-B7EC-40B7-9483-0A5C14642F9F}" type="pres">
      <dgm:prSet presAssocID="{C5373400-B2BE-4861-A99B-4471E5103C35}" presName="ChildAccent" presStyleLbl="solidFgAcc1" presStyleIdx="1" presStyleCnt="10"/>
      <dgm:spPr/>
    </dgm:pt>
    <dgm:pt modelId="{9A86ACB2-2444-4BE5-9EFB-AED417FAB9B4}" type="pres">
      <dgm:prSet presAssocID="{C5373400-B2BE-4861-A99B-4471E5103C35}" presName="Child" presStyleLbl="revTx" presStyleIdx="2" presStyleCnt="12">
        <dgm:presLayoutVars>
          <dgm:chMax val="0"/>
          <dgm:chPref val="0"/>
          <dgm:bulletEnabled val="1"/>
        </dgm:presLayoutVars>
      </dgm:prSet>
      <dgm:spPr/>
    </dgm:pt>
    <dgm:pt modelId="{7E7AD11B-0B80-46AD-9DD7-3E420078E848}" type="pres">
      <dgm:prSet presAssocID="{9709BCAF-5677-4CF1-BA28-123192ED6110}" presName="childComposite" presStyleCnt="0">
        <dgm:presLayoutVars>
          <dgm:chMax val="0"/>
          <dgm:chPref val="0"/>
        </dgm:presLayoutVars>
      </dgm:prSet>
      <dgm:spPr/>
    </dgm:pt>
    <dgm:pt modelId="{BABAB0EF-D156-4109-B1DE-CB68F2A669AB}" type="pres">
      <dgm:prSet presAssocID="{9709BCAF-5677-4CF1-BA28-123192ED6110}" presName="ChildAccent" presStyleLbl="solidFgAcc1" presStyleIdx="2" presStyleCnt="10"/>
      <dgm:spPr/>
    </dgm:pt>
    <dgm:pt modelId="{7FD21252-4598-4CC2-9848-31E2BA95DFF5}" type="pres">
      <dgm:prSet presAssocID="{9709BCAF-5677-4CF1-BA28-123192ED6110}" presName="Child" presStyleLbl="revTx" presStyleIdx="3" presStyleCnt="12">
        <dgm:presLayoutVars>
          <dgm:chMax val="0"/>
          <dgm:chPref val="0"/>
          <dgm:bulletEnabled val="1"/>
        </dgm:presLayoutVars>
      </dgm:prSet>
      <dgm:spPr/>
    </dgm:pt>
    <dgm:pt modelId="{1EFB59C2-9E3D-4F8D-98E9-ED6C2517F37C}" type="pres">
      <dgm:prSet presAssocID="{E6E936B9-B6E3-4D06-9FCA-C0335CA6D3C4}" presName="childComposite" presStyleCnt="0">
        <dgm:presLayoutVars>
          <dgm:chMax val="0"/>
          <dgm:chPref val="0"/>
        </dgm:presLayoutVars>
      </dgm:prSet>
      <dgm:spPr/>
    </dgm:pt>
    <dgm:pt modelId="{817514CD-F6B9-4378-89AA-A2C89D83B1BE}" type="pres">
      <dgm:prSet presAssocID="{E6E936B9-B6E3-4D06-9FCA-C0335CA6D3C4}" presName="ChildAccent" presStyleLbl="solidFgAcc1" presStyleIdx="3" presStyleCnt="10"/>
      <dgm:spPr/>
    </dgm:pt>
    <dgm:pt modelId="{59914856-5B67-4B44-A814-34B1D9658348}" type="pres">
      <dgm:prSet presAssocID="{E6E936B9-B6E3-4D06-9FCA-C0335CA6D3C4}" presName="Child" presStyleLbl="revTx" presStyleIdx="4" presStyleCnt="12">
        <dgm:presLayoutVars>
          <dgm:chMax val="0"/>
          <dgm:chPref val="0"/>
          <dgm:bulletEnabled val="1"/>
        </dgm:presLayoutVars>
      </dgm:prSet>
      <dgm:spPr/>
    </dgm:pt>
    <dgm:pt modelId="{C2672090-AE6B-4391-B7F0-E023E3CB1502}" type="pres">
      <dgm:prSet presAssocID="{7DCBC19B-5A43-41B1-A61C-DD13FC94537C}" presName="childComposite" presStyleCnt="0">
        <dgm:presLayoutVars>
          <dgm:chMax val="0"/>
          <dgm:chPref val="0"/>
        </dgm:presLayoutVars>
      </dgm:prSet>
      <dgm:spPr/>
    </dgm:pt>
    <dgm:pt modelId="{E8C23AAA-9F97-4C00-A0B1-30D637505D27}" type="pres">
      <dgm:prSet presAssocID="{7DCBC19B-5A43-41B1-A61C-DD13FC94537C}" presName="ChildAccent" presStyleLbl="solidFgAcc1" presStyleIdx="4" presStyleCnt="10"/>
      <dgm:spPr/>
    </dgm:pt>
    <dgm:pt modelId="{2ED5B078-511E-4092-92F0-1C09698C4E78}" type="pres">
      <dgm:prSet presAssocID="{7DCBC19B-5A43-41B1-A61C-DD13FC94537C}" presName="Child" presStyleLbl="revTx" presStyleIdx="5" presStyleCnt="12">
        <dgm:presLayoutVars>
          <dgm:chMax val="0"/>
          <dgm:chPref val="0"/>
          <dgm:bulletEnabled val="1"/>
        </dgm:presLayoutVars>
      </dgm:prSet>
      <dgm:spPr/>
    </dgm:pt>
    <dgm:pt modelId="{1389915A-5C59-43C6-A070-2834ADC8D9CE}" type="pres">
      <dgm:prSet presAssocID="{C54A0CEA-78AA-407C-A890-202A8539AB18}" presName="root" presStyleCnt="0">
        <dgm:presLayoutVars>
          <dgm:chMax/>
          <dgm:chPref/>
        </dgm:presLayoutVars>
      </dgm:prSet>
      <dgm:spPr/>
    </dgm:pt>
    <dgm:pt modelId="{EAAFE001-A01A-471A-9D8A-9714C8676682}" type="pres">
      <dgm:prSet presAssocID="{C54A0CEA-78AA-407C-A890-202A8539AB18}" presName="rootComposite" presStyleCnt="0">
        <dgm:presLayoutVars/>
      </dgm:prSet>
      <dgm:spPr/>
    </dgm:pt>
    <dgm:pt modelId="{EFA4E900-F109-48C1-A906-F9C6D3798913}" type="pres">
      <dgm:prSet presAssocID="{C54A0CEA-78AA-407C-A890-202A8539AB18}" presName="ParentAccent" presStyleLbl="alignNode1" presStyleIdx="1" presStyleCnt="2"/>
      <dgm:spPr/>
    </dgm:pt>
    <dgm:pt modelId="{DAB354E3-EB14-40C9-8D26-6772CEE25607}" type="pres">
      <dgm:prSet presAssocID="{C54A0CEA-78AA-407C-A890-202A8539AB18}" presName="ParentSmallAccent" presStyleLbl="fgAcc1" presStyleIdx="1" presStyleCnt="2"/>
      <dgm:spPr/>
    </dgm:pt>
    <dgm:pt modelId="{1EE30446-B934-4ACF-9E93-253A3A1BA70C}" type="pres">
      <dgm:prSet presAssocID="{C54A0CEA-78AA-407C-A890-202A8539AB18}" presName="Parent" presStyleLbl="revTx" presStyleIdx="6" presStyleCnt="12">
        <dgm:presLayoutVars>
          <dgm:chMax/>
          <dgm:chPref val="4"/>
          <dgm:bulletEnabled val="1"/>
        </dgm:presLayoutVars>
      </dgm:prSet>
      <dgm:spPr/>
    </dgm:pt>
    <dgm:pt modelId="{7290C1F4-BD13-435B-9ECB-6D5B98B82E72}" type="pres">
      <dgm:prSet presAssocID="{C54A0CEA-78AA-407C-A890-202A8539AB18}" presName="childShape" presStyleCnt="0">
        <dgm:presLayoutVars>
          <dgm:chMax val="0"/>
          <dgm:chPref val="0"/>
        </dgm:presLayoutVars>
      </dgm:prSet>
      <dgm:spPr/>
    </dgm:pt>
    <dgm:pt modelId="{5CA6539B-69A4-49CC-A51C-89CF36B8B146}" type="pres">
      <dgm:prSet presAssocID="{7D476AA0-355D-462A-83E5-1D7D3C38719E}" presName="childComposite" presStyleCnt="0">
        <dgm:presLayoutVars>
          <dgm:chMax val="0"/>
          <dgm:chPref val="0"/>
        </dgm:presLayoutVars>
      </dgm:prSet>
      <dgm:spPr/>
    </dgm:pt>
    <dgm:pt modelId="{DC9220E3-8C27-4004-BBEF-44CE9CAAC2BC}" type="pres">
      <dgm:prSet presAssocID="{7D476AA0-355D-462A-83E5-1D7D3C38719E}" presName="ChildAccent" presStyleLbl="solidFgAcc1" presStyleIdx="5" presStyleCnt="10"/>
      <dgm:spPr/>
    </dgm:pt>
    <dgm:pt modelId="{6D801841-A42B-451D-8267-9220BFACB83C}" type="pres">
      <dgm:prSet presAssocID="{7D476AA0-355D-462A-83E5-1D7D3C38719E}" presName="Child" presStyleLbl="revTx" presStyleIdx="7" presStyleCnt="12">
        <dgm:presLayoutVars>
          <dgm:chMax val="0"/>
          <dgm:chPref val="0"/>
          <dgm:bulletEnabled val="1"/>
        </dgm:presLayoutVars>
      </dgm:prSet>
      <dgm:spPr/>
    </dgm:pt>
    <dgm:pt modelId="{2708939F-6A14-4DEF-9AFF-0A40EEAECEE4}" type="pres">
      <dgm:prSet presAssocID="{61689BFD-9BD8-45AA-BF41-D20BC10D2FA0}" presName="childComposite" presStyleCnt="0">
        <dgm:presLayoutVars>
          <dgm:chMax val="0"/>
          <dgm:chPref val="0"/>
        </dgm:presLayoutVars>
      </dgm:prSet>
      <dgm:spPr/>
    </dgm:pt>
    <dgm:pt modelId="{D6CEF132-9166-43BD-B2DD-58B31CB06074}" type="pres">
      <dgm:prSet presAssocID="{61689BFD-9BD8-45AA-BF41-D20BC10D2FA0}" presName="ChildAccent" presStyleLbl="solidFgAcc1" presStyleIdx="6" presStyleCnt="10"/>
      <dgm:spPr/>
    </dgm:pt>
    <dgm:pt modelId="{BBA7B9A9-396B-4BE7-B5BC-092113BD2290}" type="pres">
      <dgm:prSet presAssocID="{61689BFD-9BD8-45AA-BF41-D20BC10D2FA0}" presName="Child" presStyleLbl="revTx" presStyleIdx="8" presStyleCnt="12">
        <dgm:presLayoutVars>
          <dgm:chMax val="0"/>
          <dgm:chPref val="0"/>
          <dgm:bulletEnabled val="1"/>
        </dgm:presLayoutVars>
      </dgm:prSet>
      <dgm:spPr/>
    </dgm:pt>
    <dgm:pt modelId="{2F5B6AB3-13A1-4937-AE5F-924617E3BFA2}" type="pres">
      <dgm:prSet presAssocID="{C8CE77AA-9A4F-407A-9FDB-7DB8683431E2}" presName="childComposite" presStyleCnt="0">
        <dgm:presLayoutVars>
          <dgm:chMax val="0"/>
          <dgm:chPref val="0"/>
        </dgm:presLayoutVars>
      </dgm:prSet>
      <dgm:spPr/>
    </dgm:pt>
    <dgm:pt modelId="{082810B7-F9C9-4CFA-8722-A03B28CC8D6D}" type="pres">
      <dgm:prSet presAssocID="{C8CE77AA-9A4F-407A-9FDB-7DB8683431E2}" presName="ChildAccent" presStyleLbl="solidFgAcc1" presStyleIdx="7" presStyleCnt="10"/>
      <dgm:spPr/>
    </dgm:pt>
    <dgm:pt modelId="{AB27E96C-1307-41CA-AF40-BE9E095F464F}" type="pres">
      <dgm:prSet presAssocID="{C8CE77AA-9A4F-407A-9FDB-7DB8683431E2}" presName="Child" presStyleLbl="revTx" presStyleIdx="9" presStyleCnt="12">
        <dgm:presLayoutVars>
          <dgm:chMax val="0"/>
          <dgm:chPref val="0"/>
          <dgm:bulletEnabled val="1"/>
        </dgm:presLayoutVars>
      </dgm:prSet>
      <dgm:spPr/>
    </dgm:pt>
    <dgm:pt modelId="{D95F7711-7F02-4B5E-B224-4D6804D03288}" type="pres">
      <dgm:prSet presAssocID="{6B7779B8-9B0E-4D64-BD16-31A3D7296311}" presName="childComposite" presStyleCnt="0">
        <dgm:presLayoutVars>
          <dgm:chMax val="0"/>
          <dgm:chPref val="0"/>
        </dgm:presLayoutVars>
      </dgm:prSet>
      <dgm:spPr/>
    </dgm:pt>
    <dgm:pt modelId="{8532B265-0D99-4205-9218-77D0F7801986}" type="pres">
      <dgm:prSet presAssocID="{6B7779B8-9B0E-4D64-BD16-31A3D7296311}" presName="ChildAccent" presStyleLbl="solidFgAcc1" presStyleIdx="8" presStyleCnt="10"/>
      <dgm:spPr/>
    </dgm:pt>
    <dgm:pt modelId="{57D28E57-733C-4327-99EE-9BC51D74986F}" type="pres">
      <dgm:prSet presAssocID="{6B7779B8-9B0E-4D64-BD16-31A3D7296311}" presName="Child" presStyleLbl="revTx" presStyleIdx="10" presStyleCnt="12">
        <dgm:presLayoutVars>
          <dgm:chMax val="0"/>
          <dgm:chPref val="0"/>
          <dgm:bulletEnabled val="1"/>
        </dgm:presLayoutVars>
      </dgm:prSet>
      <dgm:spPr/>
    </dgm:pt>
    <dgm:pt modelId="{538DBF15-81BA-4B38-B3B2-98986C4CE58D}" type="pres">
      <dgm:prSet presAssocID="{385CC5AF-9F03-416D-9B1E-86879FB1B394}" presName="childComposite" presStyleCnt="0">
        <dgm:presLayoutVars>
          <dgm:chMax val="0"/>
          <dgm:chPref val="0"/>
        </dgm:presLayoutVars>
      </dgm:prSet>
      <dgm:spPr/>
    </dgm:pt>
    <dgm:pt modelId="{DA6F525D-1EC1-4A26-9C86-D3518F7BC078}" type="pres">
      <dgm:prSet presAssocID="{385CC5AF-9F03-416D-9B1E-86879FB1B394}" presName="ChildAccent" presStyleLbl="solidFgAcc1" presStyleIdx="9" presStyleCnt="10"/>
      <dgm:spPr/>
    </dgm:pt>
    <dgm:pt modelId="{7FED120F-FBA2-4B5F-99ED-4820FB98415F}" type="pres">
      <dgm:prSet presAssocID="{385CC5AF-9F03-416D-9B1E-86879FB1B394}" presName="Child" presStyleLbl="revTx" presStyleIdx="11" presStyleCnt="12">
        <dgm:presLayoutVars>
          <dgm:chMax val="0"/>
          <dgm:chPref val="0"/>
          <dgm:bulletEnabled val="1"/>
        </dgm:presLayoutVars>
      </dgm:prSet>
      <dgm:spPr/>
    </dgm:pt>
  </dgm:ptLst>
  <dgm:cxnLst>
    <dgm:cxn modelId="{36F50D00-045F-445A-8741-C3C12E2BF37D}" type="presOf" srcId="{E6E936B9-B6E3-4D06-9FCA-C0335CA6D3C4}" destId="{59914856-5B67-4B44-A814-34B1D9658348}" srcOrd="0" destOrd="0" presId="urn:microsoft.com/office/officeart/2008/layout/SquareAccentList"/>
    <dgm:cxn modelId="{6C628B02-7CC1-48E6-975C-C8C61CE4523F}" type="presOf" srcId="{6B7779B8-9B0E-4D64-BD16-31A3D7296311}" destId="{57D28E57-733C-4327-99EE-9BC51D74986F}" srcOrd="0" destOrd="0" presId="urn:microsoft.com/office/officeart/2008/layout/SquareAccentList"/>
    <dgm:cxn modelId="{C8837E07-BD36-4020-AF29-194CFFBB3161}" srcId="{C54A0CEA-78AA-407C-A890-202A8539AB18}" destId="{7D476AA0-355D-462A-83E5-1D7D3C38719E}" srcOrd="0" destOrd="0" parTransId="{9F3DDD43-D952-4BC0-B1BA-6CD0273611B6}" sibTransId="{CAFAC44A-FB1F-4CF7-9406-B10812C37F7E}"/>
    <dgm:cxn modelId="{855CA809-0228-4F9B-A252-AB397EFCDCB8}" type="presOf" srcId="{C5373400-B2BE-4861-A99B-4471E5103C35}" destId="{9A86ACB2-2444-4BE5-9EFB-AED417FAB9B4}" srcOrd="0" destOrd="0" presId="urn:microsoft.com/office/officeart/2008/layout/SquareAccentList"/>
    <dgm:cxn modelId="{4F25D417-9244-45E3-9FD7-50BCD77459EA}" type="presOf" srcId="{61689BFD-9BD8-45AA-BF41-D20BC10D2FA0}" destId="{BBA7B9A9-396B-4BE7-B5BC-092113BD2290}" srcOrd="0" destOrd="0" presId="urn:microsoft.com/office/officeart/2008/layout/SquareAccentList"/>
    <dgm:cxn modelId="{C024571E-0A6E-4A71-89FC-E0FA12B48C8B}" srcId="{C54A0CEA-78AA-407C-A890-202A8539AB18}" destId="{385CC5AF-9F03-416D-9B1E-86879FB1B394}" srcOrd="4" destOrd="0" parTransId="{2B6AF65F-1D9D-4DA4-81E0-BD24645B7E6B}" sibTransId="{2E68375C-EF30-4333-A535-CACE5115DB08}"/>
    <dgm:cxn modelId="{A1B1962C-DE00-4030-B6F7-60DBB15E1A11}" srcId="{C62EB2BD-0D7B-4A97-BED5-454C0EA4A986}" destId="{7DCBC19B-5A43-41B1-A61C-DD13FC94537C}" srcOrd="4" destOrd="0" parTransId="{4CA629BA-9E2A-4DFF-B3F8-4703BE41FCAB}" sibTransId="{FF315AD8-4656-492B-B4B9-8D3E520C14EC}"/>
    <dgm:cxn modelId="{8F4A2937-F6F6-4FD6-ABD1-56DCC39AD44D}" type="presOf" srcId="{CA41EFA3-B7C0-44AC-B76C-816DE3AD121B}" destId="{44DFF667-33A3-4F2C-8688-E9D758F3830D}" srcOrd="0" destOrd="0" presId="urn:microsoft.com/office/officeart/2008/layout/SquareAccentList"/>
    <dgm:cxn modelId="{D50A7E3F-6316-477A-9F54-C8D75C132E6A}" type="presOf" srcId="{7DCBC19B-5A43-41B1-A61C-DD13FC94537C}" destId="{2ED5B078-511E-4092-92F0-1C09698C4E78}" srcOrd="0" destOrd="0" presId="urn:microsoft.com/office/officeart/2008/layout/SquareAccentList"/>
    <dgm:cxn modelId="{19BDB763-813E-495A-9076-96814148CE91}" type="presOf" srcId="{BB079208-EB6D-42B0-9470-CAB1B7C2C6F8}" destId="{F1BFA7F3-F2DC-45C5-8832-25F3D35D771C}" srcOrd="0" destOrd="0" presId="urn:microsoft.com/office/officeart/2008/layout/SquareAccentList"/>
    <dgm:cxn modelId="{CD80CE43-1EF6-462A-80EC-FDD5172E331B}" type="presOf" srcId="{9709BCAF-5677-4CF1-BA28-123192ED6110}" destId="{7FD21252-4598-4CC2-9848-31E2BA95DFF5}" srcOrd="0" destOrd="0" presId="urn:microsoft.com/office/officeart/2008/layout/SquareAccentList"/>
    <dgm:cxn modelId="{8AD10070-7C82-4FF7-9DB2-CBAE5ED68DA7}" type="presOf" srcId="{C8CE77AA-9A4F-407A-9FDB-7DB8683431E2}" destId="{AB27E96C-1307-41CA-AF40-BE9E095F464F}" srcOrd="0" destOrd="0" presId="urn:microsoft.com/office/officeart/2008/layout/SquareAccentList"/>
    <dgm:cxn modelId="{3336F477-C115-4BE0-AC4A-D5875CD9BDE1}" srcId="{C54A0CEA-78AA-407C-A890-202A8539AB18}" destId="{C8CE77AA-9A4F-407A-9FDB-7DB8683431E2}" srcOrd="2" destOrd="0" parTransId="{C051A08C-DFA4-40FE-8C8E-A5A15CB5C008}" sibTransId="{7023C836-047B-4365-864E-95EE8F367346}"/>
    <dgm:cxn modelId="{CA5FD28E-03DB-4DD4-8881-C5C7A7FA895F}" srcId="{C62EB2BD-0D7B-4A97-BED5-454C0EA4A986}" destId="{BB079208-EB6D-42B0-9470-CAB1B7C2C6F8}" srcOrd="0" destOrd="0" parTransId="{D36FC463-5DA0-4569-90B8-7F1A07FBE342}" sibTransId="{7416F0B5-313B-4941-BC81-BD30437D5CA4}"/>
    <dgm:cxn modelId="{0A06648F-FC87-46D7-8F81-CFE2366F2F42}" type="presOf" srcId="{C62EB2BD-0D7B-4A97-BED5-454C0EA4A986}" destId="{91080AC8-5568-4D69-AC0D-787176C064F3}" srcOrd="0" destOrd="0" presId="urn:microsoft.com/office/officeart/2008/layout/SquareAccentList"/>
    <dgm:cxn modelId="{FBED859A-6CA4-4A8E-888A-2DB08C1456DD}" type="presOf" srcId="{7D476AA0-355D-462A-83E5-1D7D3C38719E}" destId="{6D801841-A42B-451D-8267-9220BFACB83C}" srcOrd="0" destOrd="0" presId="urn:microsoft.com/office/officeart/2008/layout/SquareAccentList"/>
    <dgm:cxn modelId="{5C8051A2-A19E-4B42-9D5C-4306757CF380}" srcId="{CA41EFA3-B7C0-44AC-B76C-816DE3AD121B}" destId="{C54A0CEA-78AA-407C-A890-202A8539AB18}" srcOrd="1" destOrd="0" parTransId="{CA1094B9-05B7-4150-B9A2-86AB0657036A}" sibTransId="{07E53CC1-C68A-4DF8-9E01-405377B58FBF}"/>
    <dgm:cxn modelId="{959BB5A3-D768-4F30-9ABA-2725BEA5C65E}" srcId="{C62EB2BD-0D7B-4A97-BED5-454C0EA4A986}" destId="{C5373400-B2BE-4861-A99B-4471E5103C35}" srcOrd="1" destOrd="0" parTransId="{54BAD29C-5481-42EF-AA50-73558D1D6CEA}" sibTransId="{8BD93DD0-6850-4523-ACD3-D04F8EC9B49E}"/>
    <dgm:cxn modelId="{9727BDA4-D24E-4B53-B5C5-BB849A66C29D}" srcId="{C54A0CEA-78AA-407C-A890-202A8539AB18}" destId="{6B7779B8-9B0E-4D64-BD16-31A3D7296311}" srcOrd="3" destOrd="0" parTransId="{44DCBFCC-E25B-439B-BE36-34A8B6FD1601}" sibTransId="{7A434BEC-43CC-4BC4-9D85-D48711FACF77}"/>
    <dgm:cxn modelId="{43BBA9B1-C439-40CA-A915-3FBA0ECE9640}" srcId="{C54A0CEA-78AA-407C-A890-202A8539AB18}" destId="{61689BFD-9BD8-45AA-BF41-D20BC10D2FA0}" srcOrd="1" destOrd="0" parTransId="{4031D642-9041-4135-9260-4B5A82580A45}" sibTransId="{91072D0E-F606-4022-A47F-5AC4C10D4B38}"/>
    <dgm:cxn modelId="{8F27B0B4-B00B-4E29-9D62-8B4F491784C3}" type="presOf" srcId="{385CC5AF-9F03-416D-9B1E-86879FB1B394}" destId="{7FED120F-FBA2-4B5F-99ED-4820FB98415F}" srcOrd="0" destOrd="0" presId="urn:microsoft.com/office/officeart/2008/layout/SquareAccentList"/>
    <dgm:cxn modelId="{E551D9B6-CCA4-4EC4-A21B-4738E3815AE5}" type="presOf" srcId="{C54A0CEA-78AA-407C-A890-202A8539AB18}" destId="{1EE30446-B934-4ACF-9E93-253A3A1BA70C}" srcOrd="0" destOrd="0" presId="urn:microsoft.com/office/officeart/2008/layout/SquareAccentList"/>
    <dgm:cxn modelId="{363BC3C5-061C-41AA-9A5F-0DAFC962FB28}" srcId="{C62EB2BD-0D7B-4A97-BED5-454C0EA4A986}" destId="{9709BCAF-5677-4CF1-BA28-123192ED6110}" srcOrd="2" destOrd="0" parTransId="{6B76BA84-4960-408B-991D-33242E9650BF}" sibTransId="{8BB9BB3F-2088-4FF9-B8E0-63F214CFD86F}"/>
    <dgm:cxn modelId="{9BDD87D1-765B-40F7-98BB-AA86542AF8B3}" srcId="{C62EB2BD-0D7B-4A97-BED5-454C0EA4A986}" destId="{E6E936B9-B6E3-4D06-9FCA-C0335CA6D3C4}" srcOrd="3" destOrd="0" parTransId="{8C370844-84E6-4D3E-9AC2-C9B40DB4CFD3}" sibTransId="{336046BE-65CC-42A4-9646-8E7AF5EC943E}"/>
    <dgm:cxn modelId="{A281F7E1-53A4-4A44-A72C-3D8C84DF056D}" srcId="{CA41EFA3-B7C0-44AC-B76C-816DE3AD121B}" destId="{C62EB2BD-0D7B-4A97-BED5-454C0EA4A986}" srcOrd="0" destOrd="0" parTransId="{E7AAE54C-3CCC-4829-B713-D48A4EFD4961}" sibTransId="{6E1796CF-88E9-4643-AE8A-885B77B523B7}"/>
    <dgm:cxn modelId="{7EF5CBE2-F17F-4081-A0C8-11EE152AC934}" type="presParOf" srcId="{44DFF667-33A3-4F2C-8688-E9D758F3830D}" destId="{9AA8E3F5-3CD3-492A-B8A9-CB4E23F57237}" srcOrd="0" destOrd="0" presId="urn:microsoft.com/office/officeart/2008/layout/SquareAccentList"/>
    <dgm:cxn modelId="{831E9216-45B4-4E26-90D8-3A5831A48D0C}" type="presParOf" srcId="{9AA8E3F5-3CD3-492A-B8A9-CB4E23F57237}" destId="{BFA980CC-5171-40D2-943E-D77868815D0C}" srcOrd="0" destOrd="0" presId="urn:microsoft.com/office/officeart/2008/layout/SquareAccentList"/>
    <dgm:cxn modelId="{6C6649E4-893B-4039-AE02-42EDB56E4DAC}" type="presParOf" srcId="{BFA980CC-5171-40D2-943E-D77868815D0C}" destId="{F2BE4331-D8D5-434C-8DCD-7A94B9D8AC6C}" srcOrd="0" destOrd="0" presId="urn:microsoft.com/office/officeart/2008/layout/SquareAccentList"/>
    <dgm:cxn modelId="{03F869C0-5E48-4BDE-850A-F301F820A267}" type="presParOf" srcId="{BFA980CC-5171-40D2-943E-D77868815D0C}" destId="{95A5B427-CCF8-40DA-93B8-A367F78297DE}" srcOrd="1" destOrd="0" presId="urn:microsoft.com/office/officeart/2008/layout/SquareAccentList"/>
    <dgm:cxn modelId="{ABB35C98-0CC0-41C2-88FC-DB6318DDA7FE}" type="presParOf" srcId="{BFA980CC-5171-40D2-943E-D77868815D0C}" destId="{91080AC8-5568-4D69-AC0D-787176C064F3}" srcOrd="2" destOrd="0" presId="urn:microsoft.com/office/officeart/2008/layout/SquareAccentList"/>
    <dgm:cxn modelId="{1398B19B-3A28-4F29-B521-4B174CA589A7}" type="presParOf" srcId="{9AA8E3F5-3CD3-492A-B8A9-CB4E23F57237}" destId="{05B0E0AC-3187-4138-A04B-3AB8C40AAEED}" srcOrd="1" destOrd="0" presId="urn:microsoft.com/office/officeart/2008/layout/SquareAccentList"/>
    <dgm:cxn modelId="{C4740A20-31E6-4B8B-8BAC-4F435CDB6F51}" type="presParOf" srcId="{05B0E0AC-3187-4138-A04B-3AB8C40AAEED}" destId="{01BFF596-6CF9-4A55-AF42-88683A1B2459}" srcOrd="0" destOrd="0" presId="urn:microsoft.com/office/officeart/2008/layout/SquareAccentList"/>
    <dgm:cxn modelId="{AC81EFEF-9969-4053-9B57-7FAAE8529081}" type="presParOf" srcId="{01BFF596-6CF9-4A55-AF42-88683A1B2459}" destId="{FD26EEC4-D354-4601-82E9-EF0AA32F630D}" srcOrd="0" destOrd="0" presId="urn:microsoft.com/office/officeart/2008/layout/SquareAccentList"/>
    <dgm:cxn modelId="{577F6448-899C-409F-B191-4003FEABE74A}" type="presParOf" srcId="{01BFF596-6CF9-4A55-AF42-88683A1B2459}" destId="{F1BFA7F3-F2DC-45C5-8832-25F3D35D771C}" srcOrd="1" destOrd="0" presId="urn:microsoft.com/office/officeart/2008/layout/SquareAccentList"/>
    <dgm:cxn modelId="{82ACF041-47E1-4961-9111-A8E8500E4BF1}" type="presParOf" srcId="{05B0E0AC-3187-4138-A04B-3AB8C40AAEED}" destId="{B026B81C-EFEB-4376-84F2-35A5D42EDA25}" srcOrd="1" destOrd="0" presId="urn:microsoft.com/office/officeart/2008/layout/SquareAccentList"/>
    <dgm:cxn modelId="{AE8E6574-4C48-41B3-A66B-F8999524F4B3}" type="presParOf" srcId="{B026B81C-EFEB-4376-84F2-35A5D42EDA25}" destId="{07A7F408-B7EC-40B7-9483-0A5C14642F9F}" srcOrd="0" destOrd="0" presId="urn:microsoft.com/office/officeart/2008/layout/SquareAccentList"/>
    <dgm:cxn modelId="{C40EF970-E22B-41BC-80FB-81E74A0F9407}" type="presParOf" srcId="{B026B81C-EFEB-4376-84F2-35A5D42EDA25}" destId="{9A86ACB2-2444-4BE5-9EFB-AED417FAB9B4}" srcOrd="1" destOrd="0" presId="urn:microsoft.com/office/officeart/2008/layout/SquareAccentList"/>
    <dgm:cxn modelId="{E0F5177F-17DD-47FB-9C76-A4E979EEC3A6}" type="presParOf" srcId="{05B0E0AC-3187-4138-A04B-3AB8C40AAEED}" destId="{7E7AD11B-0B80-46AD-9DD7-3E420078E848}" srcOrd="2" destOrd="0" presId="urn:microsoft.com/office/officeart/2008/layout/SquareAccentList"/>
    <dgm:cxn modelId="{B64C2CCC-0F63-4609-8CF9-4833C8269946}" type="presParOf" srcId="{7E7AD11B-0B80-46AD-9DD7-3E420078E848}" destId="{BABAB0EF-D156-4109-B1DE-CB68F2A669AB}" srcOrd="0" destOrd="0" presId="urn:microsoft.com/office/officeart/2008/layout/SquareAccentList"/>
    <dgm:cxn modelId="{64AEE5A2-5EFC-428A-A92B-D5BE649EF6D0}" type="presParOf" srcId="{7E7AD11B-0B80-46AD-9DD7-3E420078E848}" destId="{7FD21252-4598-4CC2-9848-31E2BA95DFF5}" srcOrd="1" destOrd="0" presId="urn:microsoft.com/office/officeart/2008/layout/SquareAccentList"/>
    <dgm:cxn modelId="{836E522C-4E7C-470B-983D-7F7C48093295}" type="presParOf" srcId="{05B0E0AC-3187-4138-A04B-3AB8C40AAEED}" destId="{1EFB59C2-9E3D-4F8D-98E9-ED6C2517F37C}" srcOrd="3" destOrd="0" presId="urn:microsoft.com/office/officeart/2008/layout/SquareAccentList"/>
    <dgm:cxn modelId="{6E3EFE26-0954-4958-A46E-00F3D3EE62AB}" type="presParOf" srcId="{1EFB59C2-9E3D-4F8D-98E9-ED6C2517F37C}" destId="{817514CD-F6B9-4378-89AA-A2C89D83B1BE}" srcOrd="0" destOrd="0" presId="urn:microsoft.com/office/officeart/2008/layout/SquareAccentList"/>
    <dgm:cxn modelId="{913357AA-1C5D-4362-8AB1-39A2F3C41E99}" type="presParOf" srcId="{1EFB59C2-9E3D-4F8D-98E9-ED6C2517F37C}" destId="{59914856-5B67-4B44-A814-34B1D9658348}" srcOrd="1" destOrd="0" presId="urn:microsoft.com/office/officeart/2008/layout/SquareAccentList"/>
    <dgm:cxn modelId="{AC6CB1AD-A84B-4ED0-8375-DC919E3B7AD1}" type="presParOf" srcId="{05B0E0AC-3187-4138-A04B-3AB8C40AAEED}" destId="{C2672090-AE6B-4391-B7F0-E023E3CB1502}" srcOrd="4" destOrd="0" presId="urn:microsoft.com/office/officeart/2008/layout/SquareAccentList"/>
    <dgm:cxn modelId="{F52D3AF6-A083-4F45-88A2-F91E0C62C3AC}" type="presParOf" srcId="{C2672090-AE6B-4391-B7F0-E023E3CB1502}" destId="{E8C23AAA-9F97-4C00-A0B1-30D637505D27}" srcOrd="0" destOrd="0" presId="urn:microsoft.com/office/officeart/2008/layout/SquareAccentList"/>
    <dgm:cxn modelId="{989EC64F-ABF3-4C81-8CE6-A62DDAB6B649}" type="presParOf" srcId="{C2672090-AE6B-4391-B7F0-E023E3CB1502}" destId="{2ED5B078-511E-4092-92F0-1C09698C4E78}" srcOrd="1" destOrd="0" presId="urn:microsoft.com/office/officeart/2008/layout/SquareAccentList"/>
    <dgm:cxn modelId="{8A4ECFEE-BFC0-4933-8001-E1A95C11B19C}" type="presParOf" srcId="{44DFF667-33A3-4F2C-8688-E9D758F3830D}" destId="{1389915A-5C59-43C6-A070-2834ADC8D9CE}" srcOrd="1" destOrd="0" presId="urn:microsoft.com/office/officeart/2008/layout/SquareAccentList"/>
    <dgm:cxn modelId="{BDD1F1BE-AF7D-4E35-A323-CC82E2580C02}" type="presParOf" srcId="{1389915A-5C59-43C6-A070-2834ADC8D9CE}" destId="{EAAFE001-A01A-471A-9D8A-9714C8676682}" srcOrd="0" destOrd="0" presId="urn:microsoft.com/office/officeart/2008/layout/SquareAccentList"/>
    <dgm:cxn modelId="{2113ACBB-84BB-4F10-97CC-72266A78AC0E}" type="presParOf" srcId="{EAAFE001-A01A-471A-9D8A-9714C8676682}" destId="{EFA4E900-F109-48C1-A906-F9C6D3798913}" srcOrd="0" destOrd="0" presId="urn:microsoft.com/office/officeart/2008/layout/SquareAccentList"/>
    <dgm:cxn modelId="{9A007EC8-BA76-4D6E-AE60-B565139CAC0F}" type="presParOf" srcId="{EAAFE001-A01A-471A-9D8A-9714C8676682}" destId="{DAB354E3-EB14-40C9-8D26-6772CEE25607}" srcOrd="1" destOrd="0" presId="urn:microsoft.com/office/officeart/2008/layout/SquareAccentList"/>
    <dgm:cxn modelId="{B20B8286-5475-4E3E-9D98-768750EAA8E9}" type="presParOf" srcId="{EAAFE001-A01A-471A-9D8A-9714C8676682}" destId="{1EE30446-B934-4ACF-9E93-253A3A1BA70C}" srcOrd="2" destOrd="0" presId="urn:microsoft.com/office/officeart/2008/layout/SquareAccentList"/>
    <dgm:cxn modelId="{DBC0B99D-D96B-44CE-ABC4-E88EF4997CC2}" type="presParOf" srcId="{1389915A-5C59-43C6-A070-2834ADC8D9CE}" destId="{7290C1F4-BD13-435B-9ECB-6D5B98B82E72}" srcOrd="1" destOrd="0" presId="urn:microsoft.com/office/officeart/2008/layout/SquareAccentList"/>
    <dgm:cxn modelId="{5F33E887-5A30-445D-BFA8-BCEB58511EA5}" type="presParOf" srcId="{7290C1F4-BD13-435B-9ECB-6D5B98B82E72}" destId="{5CA6539B-69A4-49CC-A51C-89CF36B8B146}" srcOrd="0" destOrd="0" presId="urn:microsoft.com/office/officeart/2008/layout/SquareAccentList"/>
    <dgm:cxn modelId="{717E0B67-3848-488A-B51D-4EA43FD1B8EC}" type="presParOf" srcId="{5CA6539B-69A4-49CC-A51C-89CF36B8B146}" destId="{DC9220E3-8C27-4004-BBEF-44CE9CAAC2BC}" srcOrd="0" destOrd="0" presId="urn:microsoft.com/office/officeart/2008/layout/SquareAccentList"/>
    <dgm:cxn modelId="{B527EC1D-4838-4883-BF49-3059CB0F924A}" type="presParOf" srcId="{5CA6539B-69A4-49CC-A51C-89CF36B8B146}" destId="{6D801841-A42B-451D-8267-9220BFACB83C}" srcOrd="1" destOrd="0" presId="urn:microsoft.com/office/officeart/2008/layout/SquareAccentList"/>
    <dgm:cxn modelId="{5693CC64-F5B5-442B-A21D-2E8A26A80B43}" type="presParOf" srcId="{7290C1F4-BD13-435B-9ECB-6D5B98B82E72}" destId="{2708939F-6A14-4DEF-9AFF-0A40EEAECEE4}" srcOrd="1" destOrd="0" presId="urn:microsoft.com/office/officeart/2008/layout/SquareAccentList"/>
    <dgm:cxn modelId="{21A5576D-A6A0-41B4-8034-E5176A9DC337}" type="presParOf" srcId="{2708939F-6A14-4DEF-9AFF-0A40EEAECEE4}" destId="{D6CEF132-9166-43BD-B2DD-58B31CB06074}" srcOrd="0" destOrd="0" presId="urn:microsoft.com/office/officeart/2008/layout/SquareAccentList"/>
    <dgm:cxn modelId="{DD05A61C-E0A3-4609-A7FC-BB6703A08C7A}" type="presParOf" srcId="{2708939F-6A14-4DEF-9AFF-0A40EEAECEE4}" destId="{BBA7B9A9-396B-4BE7-B5BC-092113BD2290}" srcOrd="1" destOrd="0" presId="urn:microsoft.com/office/officeart/2008/layout/SquareAccentList"/>
    <dgm:cxn modelId="{57C80BA1-5C26-4D8B-BA7B-3BA6683AC440}" type="presParOf" srcId="{7290C1F4-BD13-435B-9ECB-6D5B98B82E72}" destId="{2F5B6AB3-13A1-4937-AE5F-924617E3BFA2}" srcOrd="2" destOrd="0" presId="urn:microsoft.com/office/officeart/2008/layout/SquareAccentList"/>
    <dgm:cxn modelId="{4B4B4CFD-DAFB-4A1E-9671-39F6B792CA32}" type="presParOf" srcId="{2F5B6AB3-13A1-4937-AE5F-924617E3BFA2}" destId="{082810B7-F9C9-4CFA-8722-A03B28CC8D6D}" srcOrd="0" destOrd="0" presId="urn:microsoft.com/office/officeart/2008/layout/SquareAccentList"/>
    <dgm:cxn modelId="{A5650FD8-E5CF-449B-851F-A4E9CC43AAD7}" type="presParOf" srcId="{2F5B6AB3-13A1-4937-AE5F-924617E3BFA2}" destId="{AB27E96C-1307-41CA-AF40-BE9E095F464F}" srcOrd="1" destOrd="0" presId="urn:microsoft.com/office/officeart/2008/layout/SquareAccentList"/>
    <dgm:cxn modelId="{2B7244C9-5FF7-48B3-AFAF-C42E3BA3B0DB}" type="presParOf" srcId="{7290C1F4-BD13-435B-9ECB-6D5B98B82E72}" destId="{D95F7711-7F02-4B5E-B224-4D6804D03288}" srcOrd="3" destOrd="0" presId="urn:microsoft.com/office/officeart/2008/layout/SquareAccentList"/>
    <dgm:cxn modelId="{C7A5ADF6-47E2-4022-AFA7-E72EDBB397A0}" type="presParOf" srcId="{D95F7711-7F02-4B5E-B224-4D6804D03288}" destId="{8532B265-0D99-4205-9218-77D0F7801986}" srcOrd="0" destOrd="0" presId="urn:microsoft.com/office/officeart/2008/layout/SquareAccentList"/>
    <dgm:cxn modelId="{1B26F64E-18A2-4637-9B2D-4CADA0BFD73C}" type="presParOf" srcId="{D95F7711-7F02-4B5E-B224-4D6804D03288}" destId="{57D28E57-733C-4327-99EE-9BC51D74986F}" srcOrd="1" destOrd="0" presId="urn:microsoft.com/office/officeart/2008/layout/SquareAccentList"/>
    <dgm:cxn modelId="{8690FA48-3063-4D55-A872-E66C3BE271FE}" type="presParOf" srcId="{7290C1F4-BD13-435B-9ECB-6D5B98B82E72}" destId="{538DBF15-81BA-4B38-B3B2-98986C4CE58D}" srcOrd="4" destOrd="0" presId="urn:microsoft.com/office/officeart/2008/layout/SquareAccentList"/>
    <dgm:cxn modelId="{C77DD09F-B10B-49F3-82AD-27BC843255D7}" type="presParOf" srcId="{538DBF15-81BA-4B38-B3B2-98986C4CE58D}" destId="{DA6F525D-1EC1-4A26-9C86-D3518F7BC078}" srcOrd="0" destOrd="0" presId="urn:microsoft.com/office/officeart/2008/layout/SquareAccentList"/>
    <dgm:cxn modelId="{4EF79FD9-E4E8-4ECA-BFF4-FB341399F889}" type="presParOf" srcId="{538DBF15-81BA-4B38-B3B2-98986C4CE58D}" destId="{7FED120F-FBA2-4B5F-99ED-4820FB98415F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7E9A18-306F-41D0-A4BC-4498175746D4}">
      <dsp:nvSpPr>
        <dsp:cNvPr id="0" name=""/>
        <dsp:cNvSpPr/>
      </dsp:nvSpPr>
      <dsp:spPr>
        <a:xfrm>
          <a:off x="609600" y="0"/>
          <a:ext cx="10972800" cy="68580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B3094EF-AB47-403A-B668-F7E4C921B80F}">
      <dsp:nvSpPr>
        <dsp:cNvPr id="0" name=""/>
        <dsp:cNvSpPr/>
      </dsp:nvSpPr>
      <dsp:spPr>
        <a:xfrm>
          <a:off x="3160776" y="3737609"/>
          <a:ext cx="384048" cy="38404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6AC8CE-89A5-41DA-8114-7D734998DFBE}">
      <dsp:nvSpPr>
        <dsp:cNvPr id="0" name=""/>
        <dsp:cNvSpPr/>
      </dsp:nvSpPr>
      <dsp:spPr>
        <a:xfrm>
          <a:off x="3352800" y="3929633"/>
          <a:ext cx="3566160" cy="2928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499" tIns="0" rIns="0" bIns="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5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1940</a:t>
          </a:r>
          <a:r>
            <a:rPr kumimoji="1" lang="ja-JP" altLang="en-US" sz="35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年頃～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27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メインフレーム・・・パソコン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27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利用者：エリート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27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用途：知能の拡張、情報処理</a:t>
          </a:r>
        </a:p>
      </dsp:txBody>
      <dsp:txXfrm>
        <a:off x="3352800" y="3929633"/>
        <a:ext cx="3566160" cy="2928366"/>
      </dsp:txXfrm>
    </dsp:sp>
    <dsp:sp modelId="{20D9B8DB-697A-4D56-9BF9-F5F00DC514C5}">
      <dsp:nvSpPr>
        <dsp:cNvPr id="0" name=""/>
        <dsp:cNvSpPr/>
      </dsp:nvSpPr>
      <dsp:spPr>
        <a:xfrm>
          <a:off x="6699504" y="1988819"/>
          <a:ext cx="658368" cy="658368"/>
        </a:xfrm>
        <a:prstGeom prst="ellipse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B10C69-7C0B-4346-80E1-30CFA6CD97EE}">
      <dsp:nvSpPr>
        <dsp:cNvPr id="0" name=""/>
        <dsp:cNvSpPr/>
      </dsp:nvSpPr>
      <dsp:spPr>
        <a:xfrm>
          <a:off x="7028688" y="2318003"/>
          <a:ext cx="3566160" cy="4539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856" tIns="0" rIns="0" bIns="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5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2010</a:t>
          </a:r>
          <a:r>
            <a:rPr kumimoji="1" lang="ja-JP" altLang="en-US" sz="35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年頃～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27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スマホ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27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利用者：万人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27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用途：情報流通、ライフライン</a:t>
          </a:r>
        </a:p>
      </dsp:txBody>
      <dsp:txXfrm>
        <a:off x="7028688" y="2318003"/>
        <a:ext cx="3566160" cy="453999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9B518E-7E1B-468F-977E-56568AA6FD7B}">
      <dsp:nvSpPr>
        <dsp:cNvPr id="0" name=""/>
        <dsp:cNvSpPr/>
      </dsp:nvSpPr>
      <dsp:spPr>
        <a:xfrm rot="2563277">
          <a:off x="4063086" y="3056513"/>
          <a:ext cx="655879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655879" y="1790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F45D6-315D-40A1-A571-40CBE56B31AC}">
      <dsp:nvSpPr>
        <dsp:cNvPr id="0" name=""/>
        <dsp:cNvSpPr/>
      </dsp:nvSpPr>
      <dsp:spPr>
        <a:xfrm>
          <a:off x="4150100" y="2157761"/>
          <a:ext cx="729839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729839" y="1790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CB1028-85A3-4475-9317-450EA88D2046}">
      <dsp:nvSpPr>
        <dsp:cNvPr id="0" name=""/>
        <dsp:cNvSpPr/>
      </dsp:nvSpPr>
      <dsp:spPr>
        <a:xfrm rot="19036723">
          <a:off x="4063086" y="1259008"/>
          <a:ext cx="655879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655879" y="1790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BA57AE-B6E1-4AFD-A8F0-4BEF79729E33}">
      <dsp:nvSpPr>
        <dsp:cNvPr id="0" name=""/>
        <dsp:cNvSpPr/>
      </dsp:nvSpPr>
      <dsp:spPr>
        <a:xfrm>
          <a:off x="2371613" y="1129500"/>
          <a:ext cx="2092337" cy="209233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E402985-8C86-4C20-8CF8-4F7056CCEEAF}">
      <dsp:nvSpPr>
        <dsp:cNvPr id="0" name=""/>
        <dsp:cNvSpPr/>
      </dsp:nvSpPr>
      <dsp:spPr>
        <a:xfrm>
          <a:off x="4465398" y="877"/>
          <a:ext cx="1255402" cy="1255402"/>
        </a:xfrm>
        <a:prstGeom prst="ellipse">
          <a:avLst/>
        </a:prstGeom>
        <a:gradFill rotWithShape="0">
          <a:gsLst>
            <a:gs pos="0">
              <a:schemeClr val="accent4">
                <a:hueOff val="3266964"/>
                <a:satOff val="-13592"/>
                <a:lumOff val="320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266964"/>
                <a:satOff val="-13592"/>
                <a:lumOff val="320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266964"/>
                <a:satOff val="-13592"/>
                <a:lumOff val="320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3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支持</a:t>
          </a:r>
        </a:p>
      </dsp:txBody>
      <dsp:txXfrm>
        <a:off x="4649247" y="184726"/>
        <a:ext cx="887704" cy="887704"/>
      </dsp:txXfrm>
    </dsp:sp>
    <dsp:sp modelId="{4B95AB62-74F3-452B-BA92-C8665CAB1381}">
      <dsp:nvSpPr>
        <dsp:cNvPr id="0" name=""/>
        <dsp:cNvSpPr/>
      </dsp:nvSpPr>
      <dsp:spPr>
        <a:xfrm>
          <a:off x="5846340" y="877"/>
          <a:ext cx="1883103" cy="1255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26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指を入れる穴</a:t>
          </a:r>
        </a:p>
      </dsp:txBody>
      <dsp:txXfrm>
        <a:off x="5846340" y="877"/>
        <a:ext cx="1883103" cy="1255402"/>
      </dsp:txXfrm>
    </dsp:sp>
    <dsp:sp modelId="{6E7AC936-24B1-43AC-AC0E-BBBC3136BA68}">
      <dsp:nvSpPr>
        <dsp:cNvPr id="0" name=""/>
        <dsp:cNvSpPr/>
      </dsp:nvSpPr>
      <dsp:spPr>
        <a:xfrm>
          <a:off x="4879939" y="1547967"/>
          <a:ext cx="1255402" cy="1255402"/>
        </a:xfrm>
        <a:prstGeom prst="ellipse">
          <a:avLst/>
        </a:prstGeom>
        <a:gradFill rotWithShape="0">
          <a:gsLst>
            <a:gs pos="0">
              <a:schemeClr val="accent4">
                <a:hueOff val="6533927"/>
                <a:satOff val="-27185"/>
                <a:lumOff val="640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533927"/>
                <a:satOff val="-27185"/>
                <a:lumOff val="640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533927"/>
                <a:satOff val="-27185"/>
                <a:lumOff val="640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3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制約</a:t>
          </a:r>
        </a:p>
      </dsp:txBody>
      <dsp:txXfrm>
        <a:off x="5063788" y="1731816"/>
        <a:ext cx="887704" cy="887704"/>
      </dsp:txXfrm>
    </dsp:sp>
    <dsp:sp modelId="{588FACE1-DEC1-45CA-946E-556A821256C4}">
      <dsp:nvSpPr>
        <dsp:cNvPr id="0" name=""/>
        <dsp:cNvSpPr/>
      </dsp:nvSpPr>
      <dsp:spPr>
        <a:xfrm>
          <a:off x="6260882" y="1547967"/>
          <a:ext cx="1883103" cy="1255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26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穴の大きさ</a:t>
          </a:r>
        </a:p>
      </dsp:txBody>
      <dsp:txXfrm>
        <a:off x="6260882" y="1547967"/>
        <a:ext cx="1883103" cy="1255402"/>
      </dsp:txXfrm>
    </dsp:sp>
    <dsp:sp modelId="{6B14C969-40C4-4B10-A57C-AF312F7CBFB6}">
      <dsp:nvSpPr>
        <dsp:cNvPr id="0" name=""/>
        <dsp:cNvSpPr/>
      </dsp:nvSpPr>
      <dsp:spPr>
        <a:xfrm>
          <a:off x="4465398" y="3095057"/>
          <a:ext cx="1255402" cy="1255402"/>
        </a:xfrm>
        <a:prstGeom prst="ellipse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3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概念モデル</a:t>
          </a:r>
        </a:p>
      </dsp:txBody>
      <dsp:txXfrm>
        <a:off x="4649247" y="3278906"/>
        <a:ext cx="887704" cy="887704"/>
      </dsp:txXfrm>
    </dsp:sp>
    <dsp:sp modelId="{3CE831F8-1890-4607-9C9F-9667B8067C2F}">
      <dsp:nvSpPr>
        <dsp:cNvPr id="0" name=""/>
        <dsp:cNvSpPr/>
      </dsp:nvSpPr>
      <dsp:spPr>
        <a:xfrm>
          <a:off x="5846340" y="3095057"/>
          <a:ext cx="1883103" cy="1255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26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二つの刃が交わる物理的形態</a:t>
          </a:r>
        </a:p>
      </dsp:txBody>
      <dsp:txXfrm>
        <a:off x="5846340" y="3095057"/>
        <a:ext cx="1883103" cy="125540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9B518E-7E1B-468F-977E-56568AA6FD7B}">
      <dsp:nvSpPr>
        <dsp:cNvPr id="0" name=""/>
        <dsp:cNvSpPr/>
      </dsp:nvSpPr>
      <dsp:spPr>
        <a:xfrm rot="2563277">
          <a:off x="4063086" y="3056513"/>
          <a:ext cx="655879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655879" y="1790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F45D6-315D-40A1-A571-40CBE56B31AC}">
      <dsp:nvSpPr>
        <dsp:cNvPr id="0" name=""/>
        <dsp:cNvSpPr/>
      </dsp:nvSpPr>
      <dsp:spPr>
        <a:xfrm>
          <a:off x="4150100" y="2157761"/>
          <a:ext cx="729839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729839" y="1790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CB1028-85A3-4475-9317-450EA88D2046}">
      <dsp:nvSpPr>
        <dsp:cNvPr id="0" name=""/>
        <dsp:cNvSpPr/>
      </dsp:nvSpPr>
      <dsp:spPr>
        <a:xfrm rot="19036723">
          <a:off x="4063086" y="1259008"/>
          <a:ext cx="655879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655879" y="1790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BA57AE-B6E1-4AFD-A8F0-4BEF79729E33}">
      <dsp:nvSpPr>
        <dsp:cNvPr id="0" name=""/>
        <dsp:cNvSpPr/>
      </dsp:nvSpPr>
      <dsp:spPr>
        <a:xfrm>
          <a:off x="2371613" y="1129500"/>
          <a:ext cx="2092337" cy="209233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E402985-8C86-4C20-8CF8-4F7056CCEEAF}">
      <dsp:nvSpPr>
        <dsp:cNvPr id="0" name=""/>
        <dsp:cNvSpPr/>
      </dsp:nvSpPr>
      <dsp:spPr>
        <a:xfrm>
          <a:off x="4465398" y="877"/>
          <a:ext cx="1255402" cy="1255402"/>
        </a:xfrm>
        <a:prstGeom prst="ellipse">
          <a:avLst/>
        </a:prstGeom>
        <a:gradFill rotWithShape="0">
          <a:gsLst>
            <a:gs pos="0">
              <a:schemeClr val="accent4">
                <a:hueOff val="3266964"/>
                <a:satOff val="-13592"/>
                <a:lumOff val="320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266964"/>
                <a:satOff val="-13592"/>
                <a:lumOff val="320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266964"/>
                <a:satOff val="-13592"/>
                <a:lumOff val="320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3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支持</a:t>
          </a:r>
        </a:p>
      </dsp:txBody>
      <dsp:txXfrm>
        <a:off x="4649247" y="184726"/>
        <a:ext cx="887704" cy="887704"/>
      </dsp:txXfrm>
    </dsp:sp>
    <dsp:sp modelId="{4B95AB62-74F3-452B-BA92-C8665CAB1381}">
      <dsp:nvSpPr>
        <dsp:cNvPr id="0" name=""/>
        <dsp:cNvSpPr/>
      </dsp:nvSpPr>
      <dsp:spPr>
        <a:xfrm>
          <a:off x="5846340" y="877"/>
          <a:ext cx="1883103" cy="1255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9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キートップ、ウィンドウ、アイコン、メニュー、ツールバー</a:t>
          </a:r>
        </a:p>
      </dsp:txBody>
      <dsp:txXfrm>
        <a:off x="5846340" y="877"/>
        <a:ext cx="1883103" cy="1255402"/>
      </dsp:txXfrm>
    </dsp:sp>
    <dsp:sp modelId="{6E7AC936-24B1-43AC-AC0E-BBBC3136BA68}">
      <dsp:nvSpPr>
        <dsp:cNvPr id="0" name=""/>
        <dsp:cNvSpPr/>
      </dsp:nvSpPr>
      <dsp:spPr>
        <a:xfrm>
          <a:off x="4879939" y="1547967"/>
          <a:ext cx="1255402" cy="1255402"/>
        </a:xfrm>
        <a:prstGeom prst="ellipse">
          <a:avLst/>
        </a:prstGeom>
        <a:gradFill rotWithShape="0">
          <a:gsLst>
            <a:gs pos="0">
              <a:schemeClr val="accent4">
                <a:hueOff val="6533927"/>
                <a:satOff val="-27185"/>
                <a:lumOff val="640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533927"/>
                <a:satOff val="-27185"/>
                <a:lumOff val="640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533927"/>
                <a:satOff val="-27185"/>
                <a:lumOff val="640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3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制約</a:t>
          </a:r>
        </a:p>
      </dsp:txBody>
      <dsp:txXfrm>
        <a:off x="5063788" y="1731816"/>
        <a:ext cx="887704" cy="887704"/>
      </dsp:txXfrm>
    </dsp:sp>
    <dsp:sp modelId="{588FACE1-DEC1-45CA-946E-556A821256C4}">
      <dsp:nvSpPr>
        <dsp:cNvPr id="0" name=""/>
        <dsp:cNvSpPr/>
      </dsp:nvSpPr>
      <dsp:spPr>
        <a:xfrm>
          <a:off x="6260882" y="1547967"/>
          <a:ext cx="1883103" cy="1255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9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メニュー、ツールバー、画面遷移</a:t>
          </a:r>
        </a:p>
      </dsp:txBody>
      <dsp:txXfrm>
        <a:off x="6260882" y="1547967"/>
        <a:ext cx="1883103" cy="1255402"/>
      </dsp:txXfrm>
    </dsp:sp>
    <dsp:sp modelId="{6B14C969-40C4-4B10-A57C-AF312F7CBFB6}">
      <dsp:nvSpPr>
        <dsp:cNvPr id="0" name=""/>
        <dsp:cNvSpPr/>
      </dsp:nvSpPr>
      <dsp:spPr>
        <a:xfrm>
          <a:off x="4465398" y="3095057"/>
          <a:ext cx="1255402" cy="1255402"/>
        </a:xfrm>
        <a:prstGeom prst="ellipse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3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概念モデル</a:t>
          </a:r>
        </a:p>
      </dsp:txBody>
      <dsp:txXfrm>
        <a:off x="4649247" y="3278906"/>
        <a:ext cx="887704" cy="887704"/>
      </dsp:txXfrm>
    </dsp:sp>
    <dsp:sp modelId="{3CE831F8-1890-4607-9C9F-9667B8067C2F}">
      <dsp:nvSpPr>
        <dsp:cNvPr id="0" name=""/>
        <dsp:cNvSpPr/>
      </dsp:nvSpPr>
      <dsp:spPr>
        <a:xfrm>
          <a:off x="5846340" y="3095057"/>
          <a:ext cx="1883103" cy="1255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9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コンピュータ内抽象</a:t>
          </a:r>
        </a:p>
      </dsp:txBody>
      <dsp:txXfrm>
        <a:off x="5846340" y="3095057"/>
        <a:ext cx="1883103" cy="125540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9B518E-7E1B-468F-977E-56568AA6FD7B}">
      <dsp:nvSpPr>
        <dsp:cNvPr id="0" name=""/>
        <dsp:cNvSpPr/>
      </dsp:nvSpPr>
      <dsp:spPr>
        <a:xfrm rot="2609699">
          <a:off x="4066109" y="3063135"/>
          <a:ext cx="611811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611811" y="1790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F45D6-315D-40A1-A571-40CBE56B31AC}">
      <dsp:nvSpPr>
        <dsp:cNvPr id="0" name=""/>
        <dsp:cNvSpPr/>
      </dsp:nvSpPr>
      <dsp:spPr>
        <a:xfrm>
          <a:off x="4150100" y="2157761"/>
          <a:ext cx="729839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729839" y="1790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CB1028-85A3-4475-9317-450EA88D2046}">
      <dsp:nvSpPr>
        <dsp:cNvPr id="0" name=""/>
        <dsp:cNvSpPr/>
      </dsp:nvSpPr>
      <dsp:spPr>
        <a:xfrm rot="19036723">
          <a:off x="4063086" y="1259008"/>
          <a:ext cx="655879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655879" y="1790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BA57AE-B6E1-4AFD-A8F0-4BEF79729E33}">
      <dsp:nvSpPr>
        <dsp:cNvPr id="0" name=""/>
        <dsp:cNvSpPr/>
      </dsp:nvSpPr>
      <dsp:spPr>
        <a:xfrm>
          <a:off x="2371613" y="1129500"/>
          <a:ext cx="2092337" cy="2092337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t="-9000" b="-9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E402985-8C86-4C20-8CF8-4F7056CCEEAF}">
      <dsp:nvSpPr>
        <dsp:cNvPr id="0" name=""/>
        <dsp:cNvSpPr/>
      </dsp:nvSpPr>
      <dsp:spPr>
        <a:xfrm>
          <a:off x="4465398" y="877"/>
          <a:ext cx="1255402" cy="1255402"/>
        </a:xfrm>
        <a:prstGeom prst="ellipse">
          <a:avLst/>
        </a:prstGeom>
        <a:gradFill rotWithShape="0">
          <a:gsLst>
            <a:gs pos="0">
              <a:schemeClr val="accent4">
                <a:hueOff val="3266964"/>
                <a:satOff val="-13592"/>
                <a:lumOff val="320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266964"/>
                <a:satOff val="-13592"/>
                <a:lumOff val="320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266964"/>
                <a:satOff val="-13592"/>
                <a:lumOff val="320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3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支持</a:t>
          </a:r>
        </a:p>
      </dsp:txBody>
      <dsp:txXfrm>
        <a:off x="4649247" y="184726"/>
        <a:ext cx="887704" cy="887704"/>
      </dsp:txXfrm>
    </dsp:sp>
    <dsp:sp modelId="{4B95AB62-74F3-452B-BA92-C8665CAB1381}">
      <dsp:nvSpPr>
        <dsp:cNvPr id="0" name=""/>
        <dsp:cNvSpPr/>
      </dsp:nvSpPr>
      <dsp:spPr>
        <a:xfrm>
          <a:off x="5846340" y="877"/>
          <a:ext cx="1883103" cy="1255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21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マイクアイコン、プロンプト（視覚、音声）</a:t>
          </a:r>
        </a:p>
      </dsp:txBody>
      <dsp:txXfrm>
        <a:off x="5846340" y="877"/>
        <a:ext cx="1883103" cy="1255402"/>
      </dsp:txXfrm>
    </dsp:sp>
    <dsp:sp modelId="{6E7AC936-24B1-43AC-AC0E-BBBC3136BA68}">
      <dsp:nvSpPr>
        <dsp:cNvPr id="0" name=""/>
        <dsp:cNvSpPr/>
      </dsp:nvSpPr>
      <dsp:spPr>
        <a:xfrm>
          <a:off x="4879939" y="1547967"/>
          <a:ext cx="1255402" cy="1255402"/>
        </a:xfrm>
        <a:prstGeom prst="ellipse">
          <a:avLst/>
        </a:prstGeom>
        <a:gradFill rotWithShape="0">
          <a:gsLst>
            <a:gs pos="0">
              <a:schemeClr val="accent4">
                <a:hueOff val="6533927"/>
                <a:satOff val="-27185"/>
                <a:lumOff val="640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533927"/>
                <a:satOff val="-27185"/>
                <a:lumOff val="640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533927"/>
                <a:satOff val="-27185"/>
                <a:lumOff val="640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3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制約</a:t>
          </a:r>
        </a:p>
      </dsp:txBody>
      <dsp:txXfrm>
        <a:off x="5063788" y="1731816"/>
        <a:ext cx="887704" cy="887704"/>
      </dsp:txXfrm>
    </dsp:sp>
    <dsp:sp modelId="{588FACE1-DEC1-45CA-946E-556A821256C4}">
      <dsp:nvSpPr>
        <dsp:cNvPr id="0" name=""/>
        <dsp:cNvSpPr/>
      </dsp:nvSpPr>
      <dsp:spPr>
        <a:xfrm>
          <a:off x="6260882" y="1547967"/>
          <a:ext cx="1883103" cy="1255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21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画面遷移、プロンプト、タイル（視覚、音声）</a:t>
          </a:r>
        </a:p>
      </dsp:txBody>
      <dsp:txXfrm>
        <a:off x="6260882" y="1547967"/>
        <a:ext cx="1883103" cy="1255402"/>
      </dsp:txXfrm>
    </dsp:sp>
    <dsp:sp modelId="{6B14C969-40C4-4B10-A57C-AF312F7CBFB6}">
      <dsp:nvSpPr>
        <dsp:cNvPr id="0" name=""/>
        <dsp:cNvSpPr/>
      </dsp:nvSpPr>
      <dsp:spPr>
        <a:xfrm>
          <a:off x="4421584" y="3095935"/>
          <a:ext cx="1255402" cy="1255402"/>
        </a:xfrm>
        <a:prstGeom prst="ellipse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3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概念モデル</a:t>
          </a:r>
        </a:p>
      </dsp:txBody>
      <dsp:txXfrm>
        <a:off x="4605433" y="3279784"/>
        <a:ext cx="887704" cy="887704"/>
      </dsp:txXfrm>
    </dsp:sp>
    <dsp:sp modelId="{3CE831F8-1890-4607-9C9F-9667B8067C2F}">
      <dsp:nvSpPr>
        <dsp:cNvPr id="0" name=""/>
        <dsp:cNvSpPr/>
      </dsp:nvSpPr>
      <dsp:spPr>
        <a:xfrm>
          <a:off x="5802527" y="3095935"/>
          <a:ext cx="1883103" cy="1255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21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会話</a:t>
          </a:r>
        </a:p>
      </dsp:txBody>
      <dsp:txXfrm>
        <a:off x="5802527" y="3095935"/>
        <a:ext cx="1883103" cy="12554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606754-6D38-4678-B96C-DAC5982735AE}">
      <dsp:nvSpPr>
        <dsp:cNvPr id="0" name=""/>
        <dsp:cNvSpPr/>
      </dsp:nvSpPr>
      <dsp:spPr>
        <a:xfrm>
          <a:off x="3952398" y="54391"/>
          <a:ext cx="2610802" cy="2610802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200" b="1" kern="1200" dirty="0">
              <a:latin typeface="BIZ UDPGothic" panose="020B0400000000000000" pitchFamily="34" charset="-128"/>
              <a:ea typeface="BIZ UDPGothic" panose="020B0400000000000000" pitchFamily="34" charset="-128"/>
            </a:rPr>
            <a:t>社会的教育</a:t>
          </a:r>
          <a:endParaRPr kumimoji="1" lang="ja-JP" altLang="en-US" sz="3200" kern="1200" dirty="0"/>
        </a:p>
      </dsp:txBody>
      <dsp:txXfrm>
        <a:off x="4300505" y="511282"/>
        <a:ext cx="1914588" cy="1174861"/>
      </dsp:txXfrm>
    </dsp:sp>
    <dsp:sp modelId="{22B227EC-E172-4180-B463-8526465E3902}">
      <dsp:nvSpPr>
        <dsp:cNvPr id="0" name=""/>
        <dsp:cNvSpPr/>
      </dsp:nvSpPr>
      <dsp:spPr>
        <a:xfrm>
          <a:off x="4894463" y="1686143"/>
          <a:ext cx="2610802" cy="2610802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3379271"/>
                <a:satOff val="-8710"/>
                <a:lumOff val="-5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50000"/>
                <a:hueOff val="-3379271"/>
                <a:satOff val="-8710"/>
                <a:lumOff val="-5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50000"/>
                <a:hueOff val="-3379271"/>
                <a:satOff val="-8710"/>
                <a:lumOff val="-5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200" b="1" kern="1200" dirty="0">
              <a:latin typeface="BIZ UDPGothic" panose="020B0400000000000000" pitchFamily="34" charset="-128"/>
              <a:ea typeface="BIZ UDPGothic" panose="020B0400000000000000" pitchFamily="34" charset="-128"/>
            </a:rPr>
            <a:t>身体の訓練</a:t>
          </a:r>
          <a:endParaRPr kumimoji="1" lang="ja-JP" altLang="en-US" sz="3200" kern="1200" dirty="0"/>
        </a:p>
      </dsp:txBody>
      <dsp:txXfrm>
        <a:off x="5692933" y="2360600"/>
        <a:ext cx="1566481" cy="1435941"/>
      </dsp:txXfrm>
    </dsp:sp>
    <dsp:sp modelId="{459B30F3-5C2C-4190-B5EF-5D812025A4E0}">
      <dsp:nvSpPr>
        <dsp:cNvPr id="0" name=""/>
        <dsp:cNvSpPr/>
      </dsp:nvSpPr>
      <dsp:spPr>
        <a:xfrm>
          <a:off x="3010333" y="1686143"/>
          <a:ext cx="2610802" cy="2610802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50000"/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50000"/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200" b="1" kern="1200" dirty="0">
              <a:latin typeface="BIZ UDPGothic" panose="020B0400000000000000" pitchFamily="34" charset="-128"/>
              <a:ea typeface="BIZ UDPGothic" panose="020B0400000000000000" pitchFamily="34" charset="-128"/>
            </a:rPr>
            <a:t>生得的能力</a:t>
          </a:r>
          <a:endParaRPr kumimoji="1" lang="ja-JP" altLang="en-US" sz="3200" kern="1200" dirty="0"/>
        </a:p>
      </dsp:txBody>
      <dsp:txXfrm>
        <a:off x="3256184" y="2360600"/>
        <a:ext cx="1566481" cy="14359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10B73-5D18-4937-AFDE-C328FC66114F}">
      <dsp:nvSpPr>
        <dsp:cNvPr id="0" name=""/>
        <dsp:cNvSpPr/>
      </dsp:nvSpPr>
      <dsp:spPr>
        <a:xfrm>
          <a:off x="2123216" y="3864254"/>
          <a:ext cx="430503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103E81-9BBC-495F-BBD1-7F05D2B5B040}">
      <dsp:nvSpPr>
        <dsp:cNvPr id="0" name=""/>
        <dsp:cNvSpPr/>
      </dsp:nvSpPr>
      <dsp:spPr>
        <a:xfrm>
          <a:off x="2123216" y="3138113"/>
          <a:ext cx="363791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C6E27-22EE-44FE-859C-3627FB7F0043}">
      <dsp:nvSpPr>
        <dsp:cNvPr id="0" name=""/>
        <dsp:cNvSpPr/>
      </dsp:nvSpPr>
      <dsp:spPr>
        <a:xfrm>
          <a:off x="2123216" y="2123216"/>
          <a:ext cx="3397146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1833C1-44B6-4DEB-87A8-A6EFD5B9249B}">
      <dsp:nvSpPr>
        <dsp:cNvPr id="0" name=""/>
        <dsp:cNvSpPr/>
      </dsp:nvSpPr>
      <dsp:spPr>
        <a:xfrm>
          <a:off x="2123216" y="1108319"/>
          <a:ext cx="363791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6738A7-E151-4975-B14A-19753CCD760C}">
      <dsp:nvSpPr>
        <dsp:cNvPr id="0" name=""/>
        <dsp:cNvSpPr/>
      </dsp:nvSpPr>
      <dsp:spPr>
        <a:xfrm>
          <a:off x="2123216" y="382178"/>
          <a:ext cx="430503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D875DF-20C0-4F9A-8444-F075A38D41B1}">
      <dsp:nvSpPr>
        <dsp:cNvPr id="0" name=""/>
        <dsp:cNvSpPr/>
      </dsp:nvSpPr>
      <dsp:spPr>
        <a:xfrm>
          <a:off x="0" y="0"/>
          <a:ext cx="4246433" cy="4246433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BC4BD8-215E-4438-A2A6-BC4ED75D6F29}">
      <dsp:nvSpPr>
        <dsp:cNvPr id="0" name=""/>
        <dsp:cNvSpPr/>
      </dsp:nvSpPr>
      <dsp:spPr>
        <a:xfrm>
          <a:off x="764357" y="2254855"/>
          <a:ext cx="2717717" cy="140132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6500" kern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rPr>
            <a:t>カラダ</a:t>
          </a:r>
        </a:p>
      </dsp:txBody>
      <dsp:txXfrm>
        <a:off x="764357" y="2254855"/>
        <a:ext cx="2717717" cy="1401322"/>
      </dsp:txXfrm>
    </dsp:sp>
    <dsp:sp modelId="{C5211C72-7CC1-4049-B8FE-B5E7B9F9F1D1}">
      <dsp:nvSpPr>
        <dsp:cNvPr id="0" name=""/>
        <dsp:cNvSpPr/>
      </dsp:nvSpPr>
      <dsp:spPr>
        <a:xfrm>
          <a:off x="6046071" y="0"/>
          <a:ext cx="764357" cy="76435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E38927-E3EA-40EA-BAF0-7886DF26254B}">
      <dsp:nvSpPr>
        <dsp:cNvPr id="0" name=""/>
        <dsp:cNvSpPr/>
      </dsp:nvSpPr>
      <dsp:spPr>
        <a:xfrm>
          <a:off x="6810429" y="0"/>
          <a:ext cx="1257633" cy="764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0" rIns="140970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7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表情</a:t>
          </a:r>
        </a:p>
      </dsp:txBody>
      <dsp:txXfrm>
        <a:off x="6810429" y="0"/>
        <a:ext cx="1257633" cy="764357"/>
      </dsp:txXfrm>
    </dsp:sp>
    <dsp:sp modelId="{FD8ACD2E-7513-4677-8F1C-A221C52290F4}">
      <dsp:nvSpPr>
        <dsp:cNvPr id="0" name=""/>
        <dsp:cNvSpPr/>
      </dsp:nvSpPr>
      <dsp:spPr>
        <a:xfrm>
          <a:off x="5378956" y="726140"/>
          <a:ext cx="764357" cy="764357"/>
        </a:xfrm>
        <a:prstGeom prst="ellipse">
          <a:avLst/>
        </a:prstGeom>
        <a:blipFill rotWithShape="1">
          <a:blip xmlns:r="http://schemas.openxmlformats.org/officeDocument/2006/relationships" r:embed="rId4"/>
          <a:srcRect/>
          <a:stretch>
            <a:fillRect l="-24000" r="-2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D74893-35B2-4275-BA38-53048FBF5498}">
      <dsp:nvSpPr>
        <dsp:cNvPr id="0" name=""/>
        <dsp:cNvSpPr/>
      </dsp:nvSpPr>
      <dsp:spPr>
        <a:xfrm>
          <a:off x="6143314" y="726140"/>
          <a:ext cx="2147159" cy="764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0" rIns="140970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7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まなざし</a:t>
          </a:r>
        </a:p>
      </dsp:txBody>
      <dsp:txXfrm>
        <a:off x="6143314" y="726140"/>
        <a:ext cx="2147159" cy="764357"/>
      </dsp:txXfrm>
    </dsp:sp>
    <dsp:sp modelId="{91B11DEA-FF5F-4EF5-AAA4-BD9AC98CD1C9}">
      <dsp:nvSpPr>
        <dsp:cNvPr id="0" name=""/>
        <dsp:cNvSpPr/>
      </dsp:nvSpPr>
      <dsp:spPr>
        <a:xfrm>
          <a:off x="5138183" y="1741037"/>
          <a:ext cx="764357" cy="764357"/>
        </a:xfrm>
        <a:prstGeom prst="ellipse">
          <a:avLst/>
        </a:prstGeom>
        <a:blipFill rotWithShape="1">
          <a:blip xmlns:r="http://schemas.openxmlformats.org/officeDocument/2006/relationships" r:embed="rId5"/>
          <a:srcRect/>
          <a:stretch>
            <a:fillRect l="-22000" r="-2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254D21-271F-425D-A2C4-471634B0B599}">
      <dsp:nvSpPr>
        <dsp:cNvPr id="0" name=""/>
        <dsp:cNvSpPr/>
      </dsp:nvSpPr>
      <dsp:spPr>
        <a:xfrm>
          <a:off x="5902541" y="1741037"/>
          <a:ext cx="1229305" cy="764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0" rIns="140970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7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発話</a:t>
          </a:r>
        </a:p>
      </dsp:txBody>
      <dsp:txXfrm>
        <a:off x="5902541" y="1741037"/>
        <a:ext cx="1229305" cy="764357"/>
      </dsp:txXfrm>
    </dsp:sp>
    <dsp:sp modelId="{25919F37-1AB8-4FFD-B459-49D467D7E399}">
      <dsp:nvSpPr>
        <dsp:cNvPr id="0" name=""/>
        <dsp:cNvSpPr/>
      </dsp:nvSpPr>
      <dsp:spPr>
        <a:xfrm>
          <a:off x="5378956" y="2755935"/>
          <a:ext cx="764357" cy="764357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4A644D-7A83-4734-8AB9-329DE4B98027}">
      <dsp:nvSpPr>
        <dsp:cNvPr id="0" name=""/>
        <dsp:cNvSpPr/>
      </dsp:nvSpPr>
      <dsp:spPr>
        <a:xfrm>
          <a:off x="6143314" y="2755935"/>
          <a:ext cx="1649107" cy="764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0" rIns="140970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7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指さし</a:t>
          </a:r>
        </a:p>
      </dsp:txBody>
      <dsp:txXfrm>
        <a:off x="6143314" y="2755935"/>
        <a:ext cx="1649107" cy="764357"/>
      </dsp:txXfrm>
    </dsp:sp>
    <dsp:sp modelId="{50E7C1BE-158C-497F-A801-4AC70B4553B5}">
      <dsp:nvSpPr>
        <dsp:cNvPr id="0" name=""/>
        <dsp:cNvSpPr/>
      </dsp:nvSpPr>
      <dsp:spPr>
        <a:xfrm>
          <a:off x="6046071" y="3482075"/>
          <a:ext cx="764357" cy="764357"/>
        </a:xfrm>
        <a:prstGeom prst="ellipse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t="-25000" b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104B72-DDA8-4166-8DC1-80615F9548CB}">
      <dsp:nvSpPr>
        <dsp:cNvPr id="0" name=""/>
        <dsp:cNvSpPr/>
      </dsp:nvSpPr>
      <dsp:spPr>
        <a:xfrm>
          <a:off x="6810429" y="3482075"/>
          <a:ext cx="2874591" cy="764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0" rIns="140970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7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ジェスチャー</a:t>
          </a:r>
        </a:p>
      </dsp:txBody>
      <dsp:txXfrm>
        <a:off x="6810429" y="3482075"/>
        <a:ext cx="2874591" cy="7643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18C5CA-BC9D-4C12-B4A4-69D82BE5879F}">
      <dsp:nvSpPr>
        <dsp:cNvPr id="0" name=""/>
        <dsp:cNvSpPr/>
      </dsp:nvSpPr>
      <dsp:spPr>
        <a:xfrm rot="10800000">
          <a:off x="2763520" y="0"/>
          <a:ext cx="5364479" cy="1806222"/>
        </a:xfrm>
        <a:prstGeom prst="nonIsoscelesTrapezoid">
          <a:avLst>
            <a:gd name="adj1" fmla="val 0"/>
            <a:gd name="adj2" fmla="val 51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26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過去の経験や学習に基づいて解釈されたもの</a:t>
          </a:r>
        </a:p>
      </dsp:txBody>
      <dsp:txXfrm rot="10800000">
        <a:off x="3684693" y="0"/>
        <a:ext cx="4443306" cy="1806222"/>
      </dsp:txXfrm>
    </dsp:sp>
    <dsp:sp modelId="{7ABF7BE9-5FE1-4BCC-B896-4B81A341B2FB}">
      <dsp:nvSpPr>
        <dsp:cNvPr id="0" name=""/>
        <dsp:cNvSpPr/>
      </dsp:nvSpPr>
      <dsp:spPr>
        <a:xfrm>
          <a:off x="1842346" y="0"/>
          <a:ext cx="1842346" cy="1806222"/>
        </a:xfrm>
        <a:prstGeom prst="trapezoid">
          <a:avLst>
            <a:gd name="adj" fmla="val 51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65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認知</a:t>
          </a:r>
        </a:p>
      </dsp:txBody>
      <dsp:txXfrm>
        <a:off x="1842346" y="0"/>
        <a:ext cx="1842346" cy="1806222"/>
      </dsp:txXfrm>
    </dsp:sp>
    <dsp:sp modelId="{E48B3BFC-474E-4E7A-8566-F7689BF06E9D}">
      <dsp:nvSpPr>
        <dsp:cNvPr id="0" name=""/>
        <dsp:cNvSpPr/>
      </dsp:nvSpPr>
      <dsp:spPr>
        <a:xfrm rot="10800000">
          <a:off x="3684693" y="1806222"/>
          <a:ext cx="4443306" cy="1806222"/>
        </a:xfrm>
        <a:prstGeom prst="nonIsoscelesTrapezoid">
          <a:avLst>
            <a:gd name="adj1" fmla="val 0"/>
            <a:gd name="adj2" fmla="val 51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26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対象の構造や特徴が加えられて、あるまとまりとして意識されたもの</a:t>
          </a:r>
        </a:p>
      </dsp:txBody>
      <dsp:txXfrm rot="10800000">
        <a:off x="4605866" y="1806222"/>
        <a:ext cx="3522133" cy="1806222"/>
      </dsp:txXfrm>
    </dsp:sp>
    <dsp:sp modelId="{7AE0E29B-4789-4B8A-96BE-73660A2E55FA}">
      <dsp:nvSpPr>
        <dsp:cNvPr id="0" name=""/>
        <dsp:cNvSpPr/>
      </dsp:nvSpPr>
      <dsp:spPr>
        <a:xfrm>
          <a:off x="921173" y="1806222"/>
          <a:ext cx="3684693" cy="1806222"/>
        </a:xfrm>
        <a:prstGeom prst="trapezoid">
          <a:avLst>
            <a:gd name="adj" fmla="val 51000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65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知覚</a:t>
          </a:r>
        </a:p>
      </dsp:txBody>
      <dsp:txXfrm>
        <a:off x="1565994" y="1806222"/>
        <a:ext cx="2395050" cy="1806222"/>
      </dsp:txXfrm>
    </dsp:sp>
    <dsp:sp modelId="{90F48BD7-065B-42CC-8A3B-084A26858692}">
      <dsp:nvSpPr>
        <dsp:cNvPr id="0" name=""/>
        <dsp:cNvSpPr/>
      </dsp:nvSpPr>
      <dsp:spPr>
        <a:xfrm rot="10800000">
          <a:off x="4605866" y="3612444"/>
          <a:ext cx="3522133" cy="1806222"/>
        </a:xfrm>
        <a:prstGeom prst="nonIsoscelesTrapezoid">
          <a:avLst>
            <a:gd name="adj1" fmla="val 0"/>
            <a:gd name="adj2" fmla="val 51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26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刺激が</a:t>
          </a:r>
          <a:r>
            <a:rPr kumimoji="1" lang="ja-JP" altLang="en-US" sz="2600" kern="1200">
              <a:latin typeface="BIZ UDPゴシック" panose="020B0400000000000000" pitchFamily="50" charset="-128"/>
              <a:ea typeface="BIZ UDPゴシック" panose="020B0400000000000000" pitchFamily="50" charset="-128"/>
            </a:rPr>
            <a:t>中枢に伝達された</a:t>
          </a:r>
          <a:r>
            <a:rPr kumimoji="1" lang="ja-JP" altLang="en-US" sz="26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もの</a:t>
          </a:r>
        </a:p>
      </dsp:txBody>
      <dsp:txXfrm rot="10800000">
        <a:off x="5527039" y="3612444"/>
        <a:ext cx="2600960" cy="1806222"/>
      </dsp:txXfrm>
    </dsp:sp>
    <dsp:sp modelId="{FCC79B2A-0113-4823-B370-4935D453FBCA}">
      <dsp:nvSpPr>
        <dsp:cNvPr id="0" name=""/>
        <dsp:cNvSpPr/>
      </dsp:nvSpPr>
      <dsp:spPr>
        <a:xfrm>
          <a:off x="0" y="3612444"/>
          <a:ext cx="5527039" cy="1806222"/>
        </a:xfrm>
        <a:prstGeom prst="trapezoid">
          <a:avLst>
            <a:gd name="adj" fmla="val 51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65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感覚</a:t>
          </a:r>
        </a:p>
      </dsp:txBody>
      <dsp:txXfrm>
        <a:off x="967232" y="3612444"/>
        <a:ext cx="3592575" cy="18062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68D04-79B1-4D1A-AA7F-09404C814E85}">
      <dsp:nvSpPr>
        <dsp:cNvPr id="0" name=""/>
        <dsp:cNvSpPr/>
      </dsp:nvSpPr>
      <dsp:spPr>
        <a:xfrm>
          <a:off x="0" y="61509"/>
          <a:ext cx="10000342" cy="1455899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254000" bIns="231124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600" kern="1200" dirty="0">
              <a:latin typeface="BIZ UDPGothic" panose="020B0400000000000000" pitchFamily="34" charset="-128"/>
              <a:ea typeface="BIZ UDPGothic" panose="020B0400000000000000" pitchFamily="34" charset="-128"/>
            </a:rPr>
            <a:t>1945</a:t>
          </a:r>
          <a:r>
            <a:rPr kumimoji="1" lang="ja-JP" altLang="en-US" sz="2600" kern="1200" dirty="0">
              <a:latin typeface="BIZ UDPGothic" panose="020B0400000000000000" pitchFamily="34" charset="-128"/>
              <a:ea typeface="BIZ UDPGothic" panose="020B0400000000000000" pitchFamily="34" charset="-128"/>
            </a:rPr>
            <a:t>年</a:t>
          </a:r>
        </a:p>
      </dsp:txBody>
      <dsp:txXfrm>
        <a:off x="0" y="425484"/>
        <a:ext cx="9636367" cy="727949"/>
      </dsp:txXfrm>
    </dsp:sp>
    <dsp:sp modelId="{B5E5C09B-A9F8-4F4B-8127-E12F0382053D}">
      <dsp:nvSpPr>
        <dsp:cNvPr id="0" name=""/>
        <dsp:cNvSpPr/>
      </dsp:nvSpPr>
      <dsp:spPr>
        <a:xfrm>
          <a:off x="0" y="1186593"/>
          <a:ext cx="2305078" cy="26929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kern="1200" dirty="0">
              <a:latin typeface="BIZ UDPGothic" panose="020B0400000000000000" pitchFamily="34" charset="-128"/>
              <a:ea typeface="BIZ UDPGothic" panose="020B0400000000000000" pitchFamily="34" charset="-128"/>
            </a:rPr>
            <a:t>コンピュータ＝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kern="1200" dirty="0">
              <a:latin typeface="BIZ UDPGothic" panose="020B0400000000000000" pitchFamily="34" charset="-128"/>
              <a:ea typeface="BIZ UDPGothic" panose="020B0400000000000000" pitchFamily="34" charset="-128"/>
            </a:rPr>
            <a:t>エリートの知能拡張</a:t>
          </a:r>
        </a:p>
      </dsp:txBody>
      <dsp:txXfrm>
        <a:off x="0" y="1186593"/>
        <a:ext cx="2305078" cy="2692975"/>
      </dsp:txXfrm>
    </dsp:sp>
    <dsp:sp modelId="{4BAC9283-0E7F-47DC-8756-B932249B30E9}">
      <dsp:nvSpPr>
        <dsp:cNvPr id="0" name=""/>
        <dsp:cNvSpPr/>
      </dsp:nvSpPr>
      <dsp:spPr>
        <a:xfrm>
          <a:off x="2305078" y="546637"/>
          <a:ext cx="7695263" cy="1455899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254000" bIns="231124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600" kern="1200" dirty="0">
              <a:latin typeface="BIZ UDPGothic" panose="020B0400000000000000" pitchFamily="34" charset="-128"/>
              <a:ea typeface="BIZ UDPGothic" panose="020B0400000000000000" pitchFamily="34" charset="-128"/>
            </a:rPr>
            <a:t>1960</a:t>
          </a:r>
          <a:r>
            <a:rPr kumimoji="1" lang="ja-JP" altLang="en-US" sz="2600" kern="1200" dirty="0">
              <a:latin typeface="BIZ UDPGothic" panose="020B0400000000000000" pitchFamily="34" charset="-128"/>
              <a:ea typeface="BIZ UDPGothic" panose="020B0400000000000000" pitchFamily="34" charset="-128"/>
            </a:rPr>
            <a:t>年代</a:t>
          </a:r>
        </a:p>
      </dsp:txBody>
      <dsp:txXfrm>
        <a:off x="2305078" y="910612"/>
        <a:ext cx="7331288" cy="727949"/>
      </dsp:txXfrm>
    </dsp:sp>
    <dsp:sp modelId="{B0812A76-4A6B-4589-A5A0-4FE6BF5E3ADB}">
      <dsp:nvSpPr>
        <dsp:cNvPr id="0" name=""/>
        <dsp:cNvSpPr/>
      </dsp:nvSpPr>
      <dsp:spPr>
        <a:xfrm>
          <a:off x="2305078" y="1671721"/>
          <a:ext cx="2305078" cy="26243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kern="1200" dirty="0">
              <a:latin typeface="BIZ UDPGothic" panose="020B0400000000000000" pitchFamily="34" charset="-128"/>
              <a:ea typeface="BIZ UDPGothic" panose="020B0400000000000000" pitchFamily="34" charset="-128"/>
            </a:rPr>
            <a:t>グラフィカル・インターフェイス</a:t>
          </a:r>
        </a:p>
      </dsp:txBody>
      <dsp:txXfrm>
        <a:off x="2305078" y="1671721"/>
        <a:ext cx="2305078" cy="2624334"/>
      </dsp:txXfrm>
    </dsp:sp>
    <dsp:sp modelId="{38DEBBF0-7194-4A50-805B-3F4D91A0709D}">
      <dsp:nvSpPr>
        <dsp:cNvPr id="0" name=""/>
        <dsp:cNvSpPr/>
      </dsp:nvSpPr>
      <dsp:spPr>
        <a:xfrm>
          <a:off x="4610157" y="1031765"/>
          <a:ext cx="5390184" cy="1455899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254000" bIns="231124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600" kern="1200" dirty="0">
              <a:latin typeface="BIZ UDPGothic" panose="020B0400000000000000" pitchFamily="34" charset="-128"/>
              <a:ea typeface="BIZ UDPGothic" panose="020B0400000000000000" pitchFamily="34" charset="-128"/>
            </a:rPr>
            <a:t>1970</a:t>
          </a:r>
          <a:r>
            <a:rPr kumimoji="1" lang="ja-JP" altLang="en-US" sz="2600" kern="1200" dirty="0">
              <a:latin typeface="BIZ UDPGothic" panose="020B0400000000000000" pitchFamily="34" charset="-128"/>
              <a:ea typeface="BIZ UDPGothic" panose="020B0400000000000000" pitchFamily="34" charset="-128"/>
            </a:rPr>
            <a:t>年代</a:t>
          </a:r>
        </a:p>
      </dsp:txBody>
      <dsp:txXfrm>
        <a:off x="4610157" y="1395740"/>
        <a:ext cx="5026209" cy="727949"/>
      </dsp:txXfrm>
    </dsp:sp>
    <dsp:sp modelId="{72A92148-5331-4E3B-936B-AB0E577FC55D}">
      <dsp:nvSpPr>
        <dsp:cNvPr id="0" name=""/>
        <dsp:cNvSpPr/>
      </dsp:nvSpPr>
      <dsp:spPr>
        <a:xfrm>
          <a:off x="4610157" y="2156848"/>
          <a:ext cx="2305078" cy="26418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kern="1200" dirty="0">
              <a:latin typeface="BIZ UDPGothic" panose="020B0400000000000000" pitchFamily="34" charset="-128"/>
              <a:ea typeface="BIZ UDPGothic" panose="020B0400000000000000" pitchFamily="34" charset="-128"/>
            </a:rPr>
            <a:t>パーソナル・コンピュータ</a:t>
          </a:r>
        </a:p>
      </dsp:txBody>
      <dsp:txXfrm>
        <a:off x="4610157" y="2156848"/>
        <a:ext cx="2305078" cy="2641882"/>
      </dsp:txXfrm>
    </dsp:sp>
    <dsp:sp modelId="{9C1A401B-4014-4E12-B90D-9FB7B8F7FA45}">
      <dsp:nvSpPr>
        <dsp:cNvPr id="0" name=""/>
        <dsp:cNvSpPr/>
      </dsp:nvSpPr>
      <dsp:spPr>
        <a:xfrm>
          <a:off x="6915236" y="1516893"/>
          <a:ext cx="3085105" cy="1455899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254000" bIns="231124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600" kern="1200" dirty="0">
              <a:latin typeface="BIZ UDPGothic" panose="020B0400000000000000" pitchFamily="34" charset="-128"/>
              <a:ea typeface="BIZ UDPGothic" panose="020B0400000000000000" pitchFamily="34" charset="-128"/>
            </a:rPr>
            <a:t>1990</a:t>
          </a:r>
          <a:r>
            <a:rPr kumimoji="1" lang="ja-JP" altLang="en-US" sz="2600" kern="1200" dirty="0">
              <a:latin typeface="BIZ UDPGothic" panose="020B0400000000000000" pitchFamily="34" charset="-128"/>
              <a:ea typeface="BIZ UDPGothic" panose="020B0400000000000000" pitchFamily="34" charset="-128"/>
            </a:rPr>
            <a:t>年代</a:t>
          </a:r>
        </a:p>
      </dsp:txBody>
      <dsp:txXfrm>
        <a:off x="6915236" y="1880868"/>
        <a:ext cx="2721130" cy="727949"/>
      </dsp:txXfrm>
    </dsp:sp>
    <dsp:sp modelId="{905992E9-76A7-4477-8E0D-5E86AFE192A1}">
      <dsp:nvSpPr>
        <dsp:cNvPr id="0" name=""/>
        <dsp:cNvSpPr/>
      </dsp:nvSpPr>
      <dsp:spPr>
        <a:xfrm>
          <a:off x="6915236" y="2641976"/>
          <a:ext cx="2326079" cy="26728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kern="1200" dirty="0">
              <a:latin typeface="BIZ UDPGothic" panose="020B0400000000000000" pitchFamily="34" charset="-128"/>
              <a:ea typeface="BIZ UDPGothic" panose="020B0400000000000000" pitchFamily="34" charset="-128"/>
            </a:rPr>
            <a:t>スマートフォーン</a:t>
          </a:r>
        </a:p>
      </dsp:txBody>
      <dsp:txXfrm>
        <a:off x="6915236" y="2641976"/>
        <a:ext cx="2326079" cy="26728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3A0F63-921B-4B48-B1C8-8992D10816E3}">
      <dsp:nvSpPr>
        <dsp:cNvPr id="0" name=""/>
        <dsp:cNvSpPr/>
      </dsp:nvSpPr>
      <dsp:spPr>
        <a:xfrm>
          <a:off x="0" y="4139166"/>
          <a:ext cx="2718033" cy="271574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0" tIns="355600" rIns="355600" bIns="3556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目的</a:t>
          </a:r>
        </a:p>
      </dsp:txBody>
      <dsp:txXfrm>
        <a:off x="0" y="4139166"/>
        <a:ext cx="2718033" cy="1466500"/>
      </dsp:txXfrm>
    </dsp:sp>
    <dsp:sp modelId="{B54545A2-70A6-4E5E-9B8E-05EB1F6B519B}">
      <dsp:nvSpPr>
        <dsp:cNvPr id="0" name=""/>
        <dsp:cNvSpPr/>
      </dsp:nvSpPr>
      <dsp:spPr>
        <a:xfrm>
          <a:off x="0" y="5551351"/>
          <a:ext cx="2718033" cy="124924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45720" rIns="256032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6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スニーカー</a:t>
          </a:r>
          <a:r>
            <a:rPr kumimoji="1" lang="ja-JP" altLang="en-US" sz="3600" kern="1200">
              <a:latin typeface="BIZ UDPゴシック" panose="020B0400000000000000" pitchFamily="50" charset="-128"/>
              <a:ea typeface="BIZ UDPゴシック" panose="020B0400000000000000" pitchFamily="50" charset="-128"/>
            </a:rPr>
            <a:t>を履く</a:t>
          </a:r>
          <a:endParaRPr kumimoji="1" lang="ja-JP" altLang="en-US" sz="3600" kern="1200" dirty="0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sp:txBody>
      <dsp:txXfrm>
        <a:off x="0" y="5551351"/>
        <a:ext cx="2718033" cy="1249240"/>
      </dsp:txXfrm>
    </dsp:sp>
    <dsp:sp modelId="{A629D0EF-146B-4733-B0DC-A0ADF1BC324D}">
      <dsp:nvSpPr>
        <dsp:cNvPr id="0" name=""/>
        <dsp:cNvSpPr/>
      </dsp:nvSpPr>
      <dsp:spPr>
        <a:xfrm rot="10800000">
          <a:off x="0" y="3092"/>
          <a:ext cx="2718033" cy="4176809"/>
        </a:xfrm>
        <a:prstGeom prst="upArrowCallou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0" tIns="355600" rIns="355600" bIns="3556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手段</a:t>
          </a:r>
        </a:p>
      </dsp:txBody>
      <dsp:txXfrm rot="-10800000">
        <a:off x="0" y="3092"/>
        <a:ext cx="2718033" cy="1466060"/>
      </dsp:txXfrm>
    </dsp:sp>
    <dsp:sp modelId="{52FD823F-BE40-422D-8884-ABCDD96700A7}">
      <dsp:nvSpPr>
        <dsp:cNvPr id="0" name=""/>
        <dsp:cNvSpPr/>
      </dsp:nvSpPr>
      <dsp:spPr>
        <a:xfrm>
          <a:off x="0" y="1469152"/>
          <a:ext cx="2718033" cy="1248866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45720" rIns="256032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6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マジックテープ</a:t>
          </a:r>
        </a:p>
      </dsp:txBody>
      <dsp:txXfrm>
        <a:off x="0" y="1469152"/>
        <a:ext cx="2718033" cy="124886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8F522F-0A67-45B0-B2C0-3F0D6A45EAA5}">
      <dsp:nvSpPr>
        <dsp:cNvPr id="0" name=""/>
        <dsp:cNvSpPr/>
      </dsp:nvSpPr>
      <dsp:spPr>
        <a:xfrm>
          <a:off x="0" y="4139166"/>
          <a:ext cx="2718033" cy="271574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0" tIns="355600" rIns="355600" bIns="3556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目的</a:t>
          </a:r>
        </a:p>
      </dsp:txBody>
      <dsp:txXfrm>
        <a:off x="0" y="4139166"/>
        <a:ext cx="2718033" cy="1466500"/>
      </dsp:txXfrm>
    </dsp:sp>
    <dsp:sp modelId="{DAB78482-DAB4-489D-961B-09AEAC2C37F7}">
      <dsp:nvSpPr>
        <dsp:cNvPr id="0" name=""/>
        <dsp:cNvSpPr/>
      </dsp:nvSpPr>
      <dsp:spPr>
        <a:xfrm>
          <a:off x="0" y="5551351"/>
          <a:ext cx="2718033" cy="124924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48260" rIns="270256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8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穴をあける</a:t>
          </a:r>
        </a:p>
      </dsp:txBody>
      <dsp:txXfrm>
        <a:off x="0" y="5551351"/>
        <a:ext cx="2718033" cy="1249240"/>
      </dsp:txXfrm>
    </dsp:sp>
    <dsp:sp modelId="{A629D0EF-146B-4733-B0DC-A0ADF1BC324D}">
      <dsp:nvSpPr>
        <dsp:cNvPr id="0" name=""/>
        <dsp:cNvSpPr/>
      </dsp:nvSpPr>
      <dsp:spPr>
        <a:xfrm rot="10800000">
          <a:off x="0" y="3092"/>
          <a:ext cx="2718033" cy="4176809"/>
        </a:xfrm>
        <a:prstGeom prst="upArrowCallou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0" tIns="355600" rIns="355600" bIns="3556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手段</a:t>
          </a:r>
        </a:p>
      </dsp:txBody>
      <dsp:txXfrm rot="-10800000">
        <a:off x="0" y="3092"/>
        <a:ext cx="2718033" cy="1466060"/>
      </dsp:txXfrm>
    </dsp:sp>
    <dsp:sp modelId="{52FD823F-BE40-422D-8884-ABCDD96700A7}">
      <dsp:nvSpPr>
        <dsp:cNvPr id="0" name=""/>
        <dsp:cNvSpPr/>
      </dsp:nvSpPr>
      <dsp:spPr>
        <a:xfrm>
          <a:off x="0" y="1469152"/>
          <a:ext cx="2718033" cy="1248866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48260" rIns="270256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8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電気ドリル</a:t>
          </a:r>
        </a:p>
      </dsp:txBody>
      <dsp:txXfrm>
        <a:off x="0" y="1469152"/>
        <a:ext cx="2718033" cy="12488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3A0F63-921B-4B48-B1C8-8992D10816E3}">
      <dsp:nvSpPr>
        <dsp:cNvPr id="0" name=""/>
        <dsp:cNvSpPr/>
      </dsp:nvSpPr>
      <dsp:spPr>
        <a:xfrm>
          <a:off x="0" y="4139166"/>
          <a:ext cx="2718033" cy="271574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0" tIns="355600" rIns="355600" bIns="3556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目的</a:t>
          </a:r>
        </a:p>
      </dsp:txBody>
      <dsp:txXfrm>
        <a:off x="0" y="4139166"/>
        <a:ext cx="2718033" cy="1466500"/>
      </dsp:txXfrm>
    </dsp:sp>
    <dsp:sp modelId="{B54545A2-70A6-4E5E-9B8E-05EB1F6B519B}">
      <dsp:nvSpPr>
        <dsp:cNvPr id="0" name=""/>
        <dsp:cNvSpPr/>
      </dsp:nvSpPr>
      <dsp:spPr>
        <a:xfrm>
          <a:off x="0" y="5551351"/>
          <a:ext cx="2718033" cy="124924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きれいな文書を作る、グラフを描く、検索・参照するなど</a:t>
          </a:r>
        </a:p>
      </dsp:txBody>
      <dsp:txXfrm>
        <a:off x="0" y="5551351"/>
        <a:ext cx="2718033" cy="1249240"/>
      </dsp:txXfrm>
    </dsp:sp>
    <dsp:sp modelId="{A629D0EF-146B-4733-B0DC-A0ADF1BC324D}">
      <dsp:nvSpPr>
        <dsp:cNvPr id="0" name=""/>
        <dsp:cNvSpPr/>
      </dsp:nvSpPr>
      <dsp:spPr>
        <a:xfrm rot="10800000">
          <a:off x="0" y="3092"/>
          <a:ext cx="2718033" cy="4176809"/>
        </a:xfrm>
        <a:prstGeom prst="upArrowCallou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0" tIns="355600" rIns="355600" bIns="3556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0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手段</a:t>
          </a:r>
        </a:p>
      </dsp:txBody>
      <dsp:txXfrm rot="-10800000">
        <a:off x="0" y="3092"/>
        <a:ext cx="2718033" cy="1466060"/>
      </dsp:txXfrm>
    </dsp:sp>
    <dsp:sp modelId="{52FD823F-BE40-422D-8884-ABCDD96700A7}">
      <dsp:nvSpPr>
        <dsp:cNvPr id="0" name=""/>
        <dsp:cNvSpPr/>
      </dsp:nvSpPr>
      <dsp:spPr>
        <a:xfrm>
          <a:off x="0" y="1469152"/>
          <a:ext cx="2718033" cy="1248866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コンピュータとその抽象概念</a:t>
          </a:r>
        </a:p>
      </dsp:txBody>
      <dsp:txXfrm>
        <a:off x="0" y="1469152"/>
        <a:ext cx="2718033" cy="124886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BE4331-D8D5-434C-8DCD-7A94B9D8AC6C}">
      <dsp:nvSpPr>
        <dsp:cNvPr id="0" name=""/>
        <dsp:cNvSpPr/>
      </dsp:nvSpPr>
      <dsp:spPr>
        <a:xfrm>
          <a:off x="410033" y="1172383"/>
          <a:ext cx="5547284" cy="65262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A5B427-CCF8-40DA-93B8-A367F78297DE}">
      <dsp:nvSpPr>
        <dsp:cNvPr id="0" name=""/>
        <dsp:cNvSpPr/>
      </dsp:nvSpPr>
      <dsp:spPr>
        <a:xfrm>
          <a:off x="410033" y="1417481"/>
          <a:ext cx="407523" cy="40752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080AC8-5568-4D69-AC0D-787176C064F3}">
      <dsp:nvSpPr>
        <dsp:cNvPr id="0" name=""/>
        <dsp:cNvSpPr/>
      </dsp:nvSpPr>
      <dsp:spPr>
        <a:xfrm>
          <a:off x="410033" y="0"/>
          <a:ext cx="5547284" cy="1172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65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操作</a:t>
          </a:r>
        </a:p>
      </dsp:txBody>
      <dsp:txXfrm>
        <a:off x="410033" y="0"/>
        <a:ext cx="5547284" cy="1172383"/>
      </dsp:txXfrm>
    </dsp:sp>
    <dsp:sp modelId="{FD26EEC4-D354-4601-82E9-EF0AA32F630D}">
      <dsp:nvSpPr>
        <dsp:cNvPr id="0" name=""/>
        <dsp:cNvSpPr/>
      </dsp:nvSpPr>
      <dsp:spPr>
        <a:xfrm>
          <a:off x="410033" y="2367406"/>
          <a:ext cx="407513" cy="407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BFA7F3-F2DC-45C5-8832-25F3D35D771C}">
      <dsp:nvSpPr>
        <dsp:cNvPr id="0" name=""/>
        <dsp:cNvSpPr/>
      </dsp:nvSpPr>
      <dsp:spPr>
        <a:xfrm>
          <a:off x="798342" y="2096205"/>
          <a:ext cx="5158974" cy="949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一方向（人から機械へ、逆方向も）</a:t>
          </a:r>
        </a:p>
      </dsp:txBody>
      <dsp:txXfrm>
        <a:off x="798342" y="2096205"/>
        <a:ext cx="5158974" cy="949915"/>
      </dsp:txXfrm>
    </dsp:sp>
    <dsp:sp modelId="{07A7F408-B7EC-40B7-9483-0A5C14642F9F}">
      <dsp:nvSpPr>
        <dsp:cNvPr id="0" name=""/>
        <dsp:cNvSpPr/>
      </dsp:nvSpPr>
      <dsp:spPr>
        <a:xfrm>
          <a:off x="410033" y="3317321"/>
          <a:ext cx="407513" cy="407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1088988"/>
              <a:satOff val="-4531"/>
              <a:lumOff val="106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86ACB2-2444-4BE5-9EFB-AED417FAB9B4}">
      <dsp:nvSpPr>
        <dsp:cNvPr id="0" name=""/>
        <dsp:cNvSpPr/>
      </dsp:nvSpPr>
      <dsp:spPr>
        <a:xfrm>
          <a:off x="798342" y="3046120"/>
          <a:ext cx="5158974" cy="949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表現水準：　コンピュータの抽象概念</a:t>
          </a:r>
        </a:p>
      </dsp:txBody>
      <dsp:txXfrm>
        <a:off x="798342" y="3046120"/>
        <a:ext cx="5158974" cy="949915"/>
      </dsp:txXfrm>
    </dsp:sp>
    <dsp:sp modelId="{BABAB0EF-D156-4109-B1DE-CB68F2A669AB}">
      <dsp:nvSpPr>
        <dsp:cNvPr id="0" name=""/>
        <dsp:cNvSpPr/>
      </dsp:nvSpPr>
      <dsp:spPr>
        <a:xfrm>
          <a:off x="410033" y="4267236"/>
          <a:ext cx="407513" cy="407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2177976"/>
              <a:satOff val="-9062"/>
              <a:lumOff val="213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D21252-4598-4CC2-9848-31E2BA95DFF5}">
      <dsp:nvSpPr>
        <dsp:cNvPr id="0" name=""/>
        <dsp:cNvSpPr/>
      </dsp:nvSpPr>
      <dsp:spPr>
        <a:xfrm>
          <a:off x="798342" y="3996035"/>
          <a:ext cx="5158974" cy="949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活躍する生体機能：　目と手指</a:t>
          </a:r>
        </a:p>
      </dsp:txBody>
      <dsp:txXfrm>
        <a:off x="798342" y="3996035"/>
        <a:ext cx="5158974" cy="949915"/>
      </dsp:txXfrm>
    </dsp:sp>
    <dsp:sp modelId="{817514CD-F6B9-4378-89AA-A2C89D83B1BE}">
      <dsp:nvSpPr>
        <dsp:cNvPr id="0" name=""/>
        <dsp:cNvSpPr/>
      </dsp:nvSpPr>
      <dsp:spPr>
        <a:xfrm>
          <a:off x="410033" y="5217151"/>
          <a:ext cx="407513" cy="407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914856-5B67-4B44-A814-34B1D9658348}">
      <dsp:nvSpPr>
        <dsp:cNvPr id="0" name=""/>
        <dsp:cNvSpPr/>
      </dsp:nvSpPr>
      <dsp:spPr>
        <a:xfrm>
          <a:off x="798342" y="4945950"/>
          <a:ext cx="5158974" cy="949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利用者：　エリート</a:t>
          </a:r>
        </a:p>
      </dsp:txBody>
      <dsp:txXfrm>
        <a:off x="798342" y="4945950"/>
        <a:ext cx="5158974" cy="949915"/>
      </dsp:txXfrm>
    </dsp:sp>
    <dsp:sp modelId="{E8C23AAA-9F97-4C00-A0B1-30D637505D27}">
      <dsp:nvSpPr>
        <dsp:cNvPr id="0" name=""/>
        <dsp:cNvSpPr/>
      </dsp:nvSpPr>
      <dsp:spPr>
        <a:xfrm>
          <a:off x="410033" y="6167066"/>
          <a:ext cx="407513" cy="407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4355951"/>
              <a:satOff val="-18123"/>
              <a:lumOff val="427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D5B078-511E-4092-92F0-1C09698C4E78}">
      <dsp:nvSpPr>
        <dsp:cNvPr id="0" name=""/>
        <dsp:cNvSpPr/>
      </dsp:nvSpPr>
      <dsp:spPr>
        <a:xfrm>
          <a:off x="798342" y="5895865"/>
          <a:ext cx="5158974" cy="949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用途：　知能の拡張、情報処理</a:t>
          </a:r>
        </a:p>
      </dsp:txBody>
      <dsp:txXfrm>
        <a:off x="798342" y="5895865"/>
        <a:ext cx="5158974" cy="949915"/>
      </dsp:txXfrm>
    </dsp:sp>
    <dsp:sp modelId="{EFA4E900-F109-48C1-A906-F9C6D3798913}">
      <dsp:nvSpPr>
        <dsp:cNvPr id="0" name=""/>
        <dsp:cNvSpPr/>
      </dsp:nvSpPr>
      <dsp:spPr>
        <a:xfrm>
          <a:off x="6234682" y="1172383"/>
          <a:ext cx="5547284" cy="652621"/>
        </a:xfrm>
        <a:prstGeom prst="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B354E3-EB14-40C9-8D26-6772CEE25607}">
      <dsp:nvSpPr>
        <dsp:cNvPr id="0" name=""/>
        <dsp:cNvSpPr/>
      </dsp:nvSpPr>
      <dsp:spPr>
        <a:xfrm>
          <a:off x="6234682" y="1417481"/>
          <a:ext cx="407523" cy="40752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E30446-B934-4ACF-9E93-253A3A1BA70C}">
      <dsp:nvSpPr>
        <dsp:cNvPr id="0" name=""/>
        <dsp:cNvSpPr/>
      </dsp:nvSpPr>
      <dsp:spPr>
        <a:xfrm>
          <a:off x="6234682" y="0"/>
          <a:ext cx="5547284" cy="1172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65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会話</a:t>
          </a:r>
        </a:p>
      </dsp:txBody>
      <dsp:txXfrm>
        <a:off x="6234682" y="0"/>
        <a:ext cx="5547284" cy="1172383"/>
      </dsp:txXfrm>
    </dsp:sp>
    <dsp:sp modelId="{DC9220E3-8C27-4004-BBEF-44CE9CAAC2BC}">
      <dsp:nvSpPr>
        <dsp:cNvPr id="0" name=""/>
        <dsp:cNvSpPr/>
      </dsp:nvSpPr>
      <dsp:spPr>
        <a:xfrm>
          <a:off x="6234682" y="2367406"/>
          <a:ext cx="407513" cy="407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5444940"/>
              <a:satOff val="-22654"/>
              <a:lumOff val="533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801841-A42B-451D-8267-9220BFACB83C}">
      <dsp:nvSpPr>
        <dsp:cNvPr id="0" name=""/>
        <dsp:cNvSpPr/>
      </dsp:nvSpPr>
      <dsp:spPr>
        <a:xfrm>
          <a:off x="6622992" y="2096205"/>
          <a:ext cx="5158974" cy="949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双方向</a:t>
          </a:r>
        </a:p>
      </dsp:txBody>
      <dsp:txXfrm>
        <a:off x="6622992" y="2096205"/>
        <a:ext cx="5158974" cy="949915"/>
      </dsp:txXfrm>
    </dsp:sp>
    <dsp:sp modelId="{D6CEF132-9166-43BD-B2DD-58B31CB06074}">
      <dsp:nvSpPr>
        <dsp:cNvPr id="0" name=""/>
        <dsp:cNvSpPr/>
      </dsp:nvSpPr>
      <dsp:spPr>
        <a:xfrm>
          <a:off x="6234682" y="3317321"/>
          <a:ext cx="407513" cy="407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A7B9A9-396B-4BE7-B5BC-092113BD2290}">
      <dsp:nvSpPr>
        <dsp:cNvPr id="0" name=""/>
        <dsp:cNvSpPr/>
      </dsp:nvSpPr>
      <dsp:spPr>
        <a:xfrm>
          <a:off x="6622992" y="3046120"/>
          <a:ext cx="5158974" cy="949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表現水準：　人の意図と反応</a:t>
          </a:r>
        </a:p>
      </dsp:txBody>
      <dsp:txXfrm>
        <a:off x="6622992" y="3046120"/>
        <a:ext cx="5158974" cy="949915"/>
      </dsp:txXfrm>
    </dsp:sp>
    <dsp:sp modelId="{082810B7-F9C9-4CFA-8722-A03B28CC8D6D}">
      <dsp:nvSpPr>
        <dsp:cNvPr id="0" name=""/>
        <dsp:cNvSpPr/>
      </dsp:nvSpPr>
      <dsp:spPr>
        <a:xfrm>
          <a:off x="6234682" y="4267236"/>
          <a:ext cx="407513" cy="407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7622915"/>
              <a:satOff val="-31715"/>
              <a:lumOff val="747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27E96C-1307-41CA-AF40-BE9E095F464F}">
      <dsp:nvSpPr>
        <dsp:cNvPr id="0" name=""/>
        <dsp:cNvSpPr/>
      </dsp:nvSpPr>
      <dsp:spPr>
        <a:xfrm>
          <a:off x="6622992" y="3996035"/>
          <a:ext cx="5158974" cy="949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活躍する生体機能：　身体</a:t>
          </a:r>
        </a:p>
      </dsp:txBody>
      <dsp:txXfrm>
        <a:off x="6622992" y="3996035"/>
        <a:ext cx="5158974" cy="949915"/>
      </dsp:txXfrm>
    </dsp:sp>
    <dsp:sp modelId="{8532B265-0D99-4205-9218-77D0F7801986}">
      <dsp:nvSpPr>
        <dsp:cNvPr id="0" name=""/>
        <dsp:cNvSpPr/>
      </dsp:nvSpPr>
      <dsp:spPr>
        <a:xfrm>
          <a:off x="6234682" y="5217151"/>
          <a:ext cx="407513" cy="407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8711903"/>
              <a:satOff val="-36246"/>
              <a:lumOff val="854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D28E57-733C-4327-99EE-9BC51D74986F}">
      <dsp:nvSpPr>
        <dsp:cNvPr id="0" name=""/>
        <dsp:cNvSpPr/>
      </dsp:nvSpPr>
      <dsp:spPr>
        <a:xfrm>
          <a:off x="6622992" y="4945950"/>
          <a:ext cx="5158974" cy="949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利用者：　万人</a:t>
          </a:r>
        </a:p>
      </dsp:txBody>
      <dsp:txXfrm>
        <a:off x="6622992" y="4945950"/>
        <a:ext cx="5158974" cy="949915"/>
      </dsp:txXfrm>
    </dsp:sp>
    <dsp:sp modelId="{DA6F525D-1EC1-4A26-9C86-D3518F7BC078}">
      <dsp:nvSpPr>
        <dsp:cNvPr id="0" name=""/>
        <dsp:cNvSpPr/>
      </dsp:nvSpPr>
      <dsp:spPr>
        <a:xfrm>
          <a:off x="6234682" y="6167066"/>
          <a:ext cx="407513" cy="407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ED120F-FBA2-4B5F-99ED-4820FB98415F}">
      <dsp:nvSpPr>
        <dsp:cNvPr id="0" name=""/>
        <dsp:cNvSpPr/>
      </dsp:nvSpPr>
      <dsp:spPr>
        <a:xfrm>
          <a:off x="6622992" y="5895865"/>
          <a:ext cx="5158974" cy="949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>
              <a:latin typeface="BIZ UDPゴシック" panose="020B0400000000000000" pitchFamily="50" charset="-128"/>
              <a:ea typeface="BIZ UDPゴシック" panose="020B0400000000000000" pitchFamily="50" charset="-128"/>
            </a:rPr>
            <a:t>用途：　情報</a:t>
          </a:r>
          <a:r>
            <a:rPr kumimoji="1" lang="ja-JP" altLang="en-US" sz="2400" kern="1200" dirty="0">
              <a:latin typeface="BIZ UDPゴシック" panose="020B0400000000000000" pitchFamily="50" charset="-128"/>
              <a:ea typeface="BIZ UDPゴシック" panose="020B0400000000000000" pitchFamily="50" charset="-128"/>
            </a:rPr>
            <a:t>流通、ライフライン</a:t>
          </a:r>
        </a:p>
      </dsp:txBody>
      <dsp:txXfrm>
        <a:off x="6622992" y="5895865"/>
        <a:ext cx="5158974" cy="949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2EC056-5F39-E258-57E6-13B5F8926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50B09C4-656A-6B1C-8601-C44C6037A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9AD180-CC11-47D6-9EE8-CF0E04E1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4FB9-A57E-4938-8372-F8E235B94C45}" type="datetimeFigureOut">
              <a:rPr kumimoji="1" lang="ja-JP" altLang="en-US" smtClean="0"/>
              <a:t>2022/7/30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9E5C97-19C5-DF34-8C62-D4A6D6FF6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67C26F-7FA6-882A-66A7-0495D5E5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027-BFF0-400F-9D80-6C19DF87C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90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996617-815C-09FC-85E9-F41E72FC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FC6725-A371-8F10-F344-C0BB739A8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402073-AB43-6A6B-0E36-CDD5D46B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4FB9-A57E-4938-8372-F8E235B94C45}" type="datetimeFigureOut">
              <a:rPr kumimoji="1" lang="ja-JP" altLang="en-US" smtClean="0"/>
              <a:t>2022/7/30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1D2C0B-0429-17B8-936F-1133D970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4EE011-DD06-E736-3C59-7831CE6E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027-BFF0-400F-9D80-6C19DF87C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294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DCB4EFE-C59F-0CA4-FC2A-8BE645957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9CF925-9439-6A48-3D48-A07F6307D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10BBB3-C1DD-0E38-1379-F18F58A0A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4FB9-A57E-4938-8372-F8E235B94C45}" type="datetimeFigureOut">
              <a:rPr kumimoji="1" lang="ja-JP" altLang="en-US" smtClean="0"/>
              <a:t>2022/7/30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6E3E43-4BE0-21E7-7FEB-0FA7FD5EE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0BDF98-438C-41A5-5272-FACE35BC0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027-BFF0-400F-9D80-6C19DF87C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799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6AEB5D-E2AF-F38D-DA9D-268F79BE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23CEF1-1B27-664E-B44B-3335779AF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C2CF51-9E4C-C99E-EE0F-0AAA0C76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4FB9-A57E-4938-8372-F8E235B94C45}" type="datetimeFigureOut">
              <a:rPr kumimoji="1" lang="ja-JP" altLang="en-US" smtClean="0"/>
              <a:t>2022/7/30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0D7562-82FC-DF65-40A6-E0EBC453F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563EE0-9736-A19F-AAA7-A9A6A4211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027-BFF0-400F-9D80-6C19DF87C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987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DB17EC-4430-2DB2-25EC-E674CCEEA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6CB39A-97C0-0CB2-75AE-4150EC556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C4C10C-146A-8964-25C8-486CBE12C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4FB9-A57E-4938-8372-F8E235B94C45}" type="datetimeFigureOut">
              <a:rPr kumimoji="1" lang="ja-JP" altLang="en-US" smtClean="0"/>
              <a:t>2022/7/30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4A0707-3F37-B688-B5E5-180B6EC8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C0D407-27E0-9C3C-1949-D9B60DAB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027-BFF0-400F-9D80-6C19DF87C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28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9CDE8D-5ABA-EF4A-0F13-85FD5E0C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A24C6A-42FA-4570-16A7-73156A717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FB308D-276F-001B-68F5-66895A5DF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469EFF-09A4-5571-F820-1FEB877C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4FB9-A57E-4938-8372-F8E235B94C45}" type="datetimeFigureOut">
              <a:rPr kumimoji="1" lang="ja-JP" altLang="en-US" smtClean="0"/>
              <a:t>2022/7/30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E9FB59-3CAF-5E3D-D4A9-247633004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E58F498-6A1B-693A-B4A8-93FB0303E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027-BFF0-400F-9D80-6C19DF87C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18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A187BF-B3BB-B5D5-4110-89C71EB79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B3BED8-1CEE-3BE3-A2B7-4DD50FD31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04A127-E8A1-B73E-BFF7-8BC974C5E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6C08605-FDDA-7090-AA6B-7CB693494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AB80F17-998A-A762-FDF1-A910F5CF7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A01DA15-387A-DCD1-BF88-1602BC8F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4FB9-A57E-4938-8372-F8E235B94C45}" type="datetimeFigureOut">
              <a:rPr kumimoji="1" lang="ja-JP" altLang="en-US" smtClean="0"/>
              <a:t>2022/7/30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8B15AFB-44EF-C515-CDE0-DB763068C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23F4B47-4A02-9AAD-7054-457D50E9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027-BFF0-400F-9D80-6C19DF87C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69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6693CF-A3B0-D3FD-367D-16656EA3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47EEF84-F13A-9E96-6FCA-759BC7B40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4FB9-A57E-4938-8372-F8E235B94C45}" type="datetimeFigureOut">
              <a:rPr kumimoji="1" lang="ja-JP" altLang="en-US" smtClean="0"/>
              <a:t>2022/7/30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82D0C9C-F873-13BC-E425-8BB21D33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3960220-56C6-8A84-BA8A-98C74EBF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027-BFF0-400F-9D80-6C19DF87C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94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513C33A-2269-3E9F-9715-1EBF43B7E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4FB9-A57E-4938-8372-F8E235B94C45}" type="datetimeFigureOut">
              <a:rPr kumimoji="1" lang="ja-JP" altLang="en-US" smtClean="0"/>
              <a:t>2022/7/30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956E923-7D30-E6C9-0875-2CE1BFE3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FD0642-D0DD-2632-E7EF-D6D47E6C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027-BFF0-400F-9D80-6C19DF87C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99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319D7E-A474-602C-4D19-1412F4B77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D53139-93F7-E880-14CF-C460E5FBF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F00936F-2A7C-6128-3962-65C92D94E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897083-A89B-58CA-FD86-0EE71F2F2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4FB9-A57E-4938-8372-F8E235B94C45}" type="datetimeFigureOut">
              <a:rPr kumimoji="1" lang="ja-JP" altLang="en-US" smtClean="0"/>
              <a:t>2022/7/30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EB9B47-D171-28F1-459B-4E2BB56F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9C4DB6-AC43-8148-FA0B-BD3734E6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027-BFF0-400F-9D80-6C19DF87C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56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40455D-5AF2-5404-66AC-F6D4D1C95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3964CA9-EDE0-E43E-BBB5-8F43D76F2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A8B8F2-6589-6092-B59A-B3D6AB572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1E084B-BDF0-54AD-6024-CB835E05F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4FB9-A57E-4938-8372-F8E235B94C45}" type="datetimeFigureOut">
              <a:rPr kumimoji="1" lang="ja-JP" altLang="en-US" smtClean="0"/>
              <a:t>2022/7/30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7F5C27-41BC-DCA8-AFB6-23AB9E9B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6092103-0FDF-E200-9459-4D3E2A50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027-BFF0-400F-9D80-6C19DF87C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672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9175B2D-C08F-C663-EE20-BD17BF5C9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64B9EB-2028-5940-69E4-9C58C777B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BBF184-8955-DA26-70E9-664C06DAA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B4FB9-A57E-4938-8372-F8E235B94C45}" type="datetimeFigureOut">
              <a:rPr kumimoji="1" lang="ja-JP" altLang="en-US" smtClean="0"/>
              <a:t>2022/7/30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89BF8E-55B9-C5D2-3929-3B92AF55C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396A7C-63AA-508D-689A-90D2D3167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A027-BFF0-400F-9D80-6C19DF87CC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15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://togotv.dbcls.jp/ja/togopic.2017.26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ewiki.net/wiki/%EC%B2%A0%EC%99%84_%EC%95%84%ED%86%B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35248-doraem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ogotv.dbcls.jp/ja/togopic.2017.26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楕円 11">
            <a:extLst>
              <a:ext uri="{FF2B5EF4-FFF2-40B4-BE49-F238E27FC236}">
                <a16:creationId xmlns:a16="http://schemas.microsoft.com/office/drawing/2014/main" id="{DED3E670-52EA-8B12-FFCD-3CA8057F1B29}"/>
              </a:ext>
            </a:extLst>
          </p:cNvPr>
          <p:cNvSpPr/>
          <p:nvPr/>
        </p:nvSpPr>
        <p:spPr>
          <a:xfrm>
            <a:off x="2400300" y="546410"/>
            <a:ext cx="7189749" cy="541949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7F5951AC-DEA0-1C44-7F2D-A09F6F694D26}"/>
              </a:ext>
            </a:extLst>
          </p:cNvPr>
          <p:cNvSpPr/>
          <p:nvPr/>
        </p:nvSpPr>
        <p:spPr>
          <a:xfrm>
            <a:off x="2976910" y="1651108"/>
            <a:ext cx="6036528" cy="3743967"/>
          </a:xfrm>
          <a:prstGeom prst="ellipse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F0E26A6D-4474-1006-45BC-86B8DF1ABB6D}"/>
              </a:ext>
            </a:extLst>
          </p:cNvPr>
          <p:cNvSpPr/>
          <p:nvPr/>
        </p:nvSpPr>
        <p:spPr>
          <a:xfrm>
            <a:off x="3159926" y="2184785"/>
            <a:ext cx="3847171" cy="28493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66C8959-D903-E58C-9F37-8E1F266F07AE}"/>
              </a:ext>
            </a:extLst>
          </p:cNvPr>
          <p:cNvSpPr/>
          <p:nvPr/>
        </p:nvSpPr>
        <p:spPr>
          <a:xfrm>
            <a:off x="3401122" y="3105614"/>
            <a:ext cx="3131144" cy="1533293"/>
          </a:xfrm>
          <a:prstGeom prst="ellipse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8866F63-75F7-7E29-C412-19CF13519801}"/>
              </a:ext>
            </a:extLst>
          </p:cNvPr>
          <p:cNvSpPr/>
          <p:nvPr/>
        </p:nvSpPr>
        <p:spPr>
          <a:xfrm>
            <a:off x="3530750" y="3509844"/>
            <a:ext cx="1922983" cy="88652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BF0ED7B-2655-7AEF-20D3-48B23BBDD918}"/>
              </a:ext>
            </a:extLst>
          </p:cNvPr>
          <p:cNvSpPr/>
          <p:nvPr/>
        </p:nvSpPr>
        <p:spPr>
          <a:xfrm>
            <a:off x="5612295" y="3555536"/>
            <a:ext cx="791751" cy="72343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道具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C3E47536-B36E-06A5-9B89-7E1A1610F36C}"/>
              </a:ext>
            </a:extLst>
          </p:cNvPr>
          <p:cNvSpPr/>
          <p:nvPr/>
        </p:nvSpPr>
        <p:spPr>
          <a:xfrm>
            <a:off x="7481494" y="3022771"/>
            <a:ext cx="1304693" cy="117335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道具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BE5B51C-6F0E-402F-C0FD-2537E3C9574B}"/>
              </a:ext>
            </a:extLst>
          </p:cNvPr>
          <p:cNvSpPr txBox="1"/>
          <p:nvPr/>
        </p:nvSpPr>
        <p:spPr>
          <a:xfrm flipH="1">
            <a:off x="4492241" y="2471805"/>
            <a:ext cx="13816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ヒト</a:t>
            </a:r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の能力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50BF963-A938-50BE-11DD-7E9528ADEE2A}"/>
              </a:ext>
            </a:extLst>
          </p:cNvPr>
          <p:cNvSpPr txBox="1"/>
          <p:nvPr/>
        </p:nvSpPr>
        <p:spPr>
          <a:xfrm flipH="1">
            <a:off x="5051989" y="3153760"/>
            <a:ext cx="65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調和</a:t>
            </a:r>
            <a:endParaRPr kumimoji="1"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119C893-0C87-AAE1-C041-911076B9202B}"/>
              </a:ext>
            </a:extLst>
          </p:cNvPr>
          <p:cNvSpPr txBox="1"/>
          <p:nvPr/>
        </p:nvSpPr>
        <p:spPr>
          <a:xfrm flipH="1">
            <a:off x="6075642" y="1810548"/>
            <a:ext cx="65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調和</a:t>
            </a:r>
            <a:endParaRPr kumimoji="1"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2B4CB4A-BC9B-CF0D-829B-1585D21D9CF5}"/>
              </a:ext>
            </a:extLst>
          </p:cNvPr>
          <p:cNvSpPr txBox="1"/>
          <p:nvPr/>
        </p:nvSpPr>
        <p:spPr>
          <a:xfrm flipH="1">
            <a:off x="5429674" y="1009936"/>
            <a:ext cx="13816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ヒト</a:t>
            </a:r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の能力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C8DA973-14DC-9879-8E71-31178C51F258}"/>
              </a:ext>
            </a:extLst>
          </p:cNvPr>
          <p:cNvSpPr txBox="1"/>
          <p:nvPr/>
        </p:nvSpPr>
        <p:spPr>
          <a:xfrm flipH="1">
            <a:off x="3758603" y="3732588"/>
            <a:ext cx="13816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ヒト</a:t>
            </a:r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の能力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CF266A7-59E6-479C-C792-0103805BADF0}"/>
              </a:ext>
            </a:extLst>
          </p:cNvPr>
          <p:cNvCxnSpPr>
            <a:cxnSpLocks/>
            <a:stCxn id="19" idx="1"/>
            <a:endCxn id="6" idx="2"/>
          </p:cNvCxnSpPr>
          <p:nvPr/>
        </p:nvCxnSpPr>
        <p:spPr>
          <a:xfrm>
            <a:off x="5140240" y="3917254"/>
            <a:ext cx="472055" cy="0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8F746EE0-29DE-93F0-092A-59C2103B8948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7007097" y="3609451"/>
            <a:ext cx="474397" cy="1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5B72E0B0-6749-23D0-8345-973B7D297649}"/>
              </a:ext>
            </a:extLst>
          </p:cNvPr>
          <p:cNvCxnSpPr>
            <a:cxnSpLocks/>
            <a:stCxn id="19" idx="0"/>
            <a:endCxn id="14" idx="2"/>
          </p:cNvCxnSpPr>
          <p:nvPr/>
        </p:nvCxnSpPr>
        <p:spPr>
          <a:xfrm flipV="1">
            <a:off x="4449421" y="2841137"/>
            <a:ext cx="733638" cy="891451"/>
          </a:xfrm>
          <a:prstGeom prst="straightConnector1">
            <a:avLst/>
          </a:prstGeom>
          <a:ln w="190500" cmpd="dbl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45059FFC-6E2B-B16C-713D-42F3D60C9E83}"/>
              </a:ext>
            </a:extLst>
          </p:cNvPr>
          <p:cNvCxnSpPr>
            <a:cxnSpLocks/>
            <a:stCxn id="14" idx="0"/>
            <a:endCxn id="18" idx="2"/>
          </p:cNvCxnSpPr>
          <p:nvPr/>
        </p:nvCxnSpPr>
        <p:spPr>
          <a:xfrm flipV="1">
            <a:off x="5183059" y="1379268"/>
            <a:ext cx="937433" cy="1092537"/>
          </a:xfrm>
          <a:prstGeom prst="straightConnector1">
            <a:avLst/>
          </a:prstGeom>
          <a:ln w="190500" cmpd="dbl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513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C50F4902-E4A9-3A63-D3B6-CC551A9C5661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9204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encrypted-tbn0.google.com/images?q=tbn:ANd9GcQ53jI56taCR7ea59R3Kc7fnOS3HxdGB_SoYxtvnu0Z7W-sPPw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658" y="729772"/>
            <a:ext cx="5184576" cy="567193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3.google.com/images?q=tbn:ANd9GcS9R0EM9dfbP4QpGJd-WCB0UXe4FZpSeh3Bzk7QEgflrUCU_tU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30" y="1014273"/>
            <a:ext cx="4265337" cy="4962555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左矢印 5"/>
          <p:cNvSpPr/>
          <p:nvPr/>
        </p:nvSpPr>
        <p:spPr>
          <a:xfrm>
            <a:off x="3588417" y="1681892"/>
            <a:ext cx="2779059" cy="1296144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ja-JP" sz="28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10</a:t>
            </a:r>
            <a:r>
              <a:rPr lang="en-US" altLang="ja-JP" sz="2800" b="1" baseline="30000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9 </a:t>
            </a:r>
            <a:r>
              <a:rPr lang="ja-JP" altLang="en-US" sz="28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ビット</a:t>
            </a:r>
            <a:r>
              <a:rPr lang="en-US" altLang="ja-JP" sz="28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/</a:t>
            </a:r>
            <a:r>
              <a:rPr lang="ja-JP" altLang="en-US" sz="28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秒</a:t>
            </a:r>
          </a:p>
        </p:txBody>
      </p:sp>
      <p:sp>
        <p:nvSpPr>
          <p:cNvPr id="7" name="右矢印 6"/>
          <p:cNvSpPr/>
          <p:nvPr/>
        </p:nvSpPr>
        <p:spPr>
          <a:xfrm>
            <a:off x="3890681" y="3961551"/>
            <a:ext cx="2779059" cy="121455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ja-JP" sz="28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10</a:t>
            </a:r>
            <a:r>
              <a:rPr lang="en-US" altLang="ja-JP" sz="2800" b="1" baseline="30000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7</a:t>
            </a:r>
            <a:r>
              <a:rPr lang="en-US" altLang="ja-JP" sz="28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 </a:t>
            </a:r>
            <a:r>
              <a:rPr lang="ja-JP" altLang="en-US" sz="28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ビット</a:t>
            </a:r>
            <a:r>
              <a:rPr lang="en-US" altLang="ja-JP" sz="28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/</a:t>
            </a:r>
            <a:r>
              <a:rPr lang="ja-JP" altLang="en-US" sz="28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秒</a:t>
            </a:r>
            <a:endParaRPr lang="en-US" altLang="ja-JP" sz="2800" b="1" dirty="0"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254254" y="5256385"/>
            <a:ext cx="78899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ヒト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237796" y="5256385"/>
            <a:ext cx="90281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環境</a:t>
            </a:r>
          </a:p>
        </p:txBody>
      </p:sp>
    </p:spTree>
    <p:extLst>
      <p:ext uri="{BB962C8B-B14F-4D97-AF65-F5344CB8AC3E}">
        <p14:creationId xmlns:p14="http://schemas.microsoft.com/office/powerpoint/2010/main" val="2398154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encrypted-tbn0.google.com/images?q=tbn:ANd9GcQ53jI56taCR7ea59R3Kc7fnOS3HxdGB_SoYxtvnu0Z7W-sPPw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235" y="535817"/>
            <a:ext cx="5289176" cy="5786363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3.google.com/images?q=tbn:ANd9GcS9R0EM9dfbP4QpGJd-WCB0UXe4FZpSeh3Bzk7QEgflrUCU_tU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06" y="1255058"/>
            <a:ext cx="3737024" cy="4347882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4792220" y="4865351"/>
            <a:ext cx="198002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環境の一部</a:t>
            </a:r>
          </a:p>
        </p:txBody>
      </p:sp>
      <p:sp>
        <p:nvSpPr>
          <p:cNvPr id="3" name="矢印: 左右 2">
            <a:extLst>
              <a:ext uri="{FF2B5EF4-FFF2-40B4-BE49-F238E27FC236}">
                <a16:creationId xmlns:a16="http://schemas.microsoft.com/office/drawing/2014/main" id="{3FCEFDF0-1471-154A-CA35-FE24E4CB7FCE}"/>
              </a:ext>
            </a:extLst>
          </p:cNvPr>
          <p:cNvSpPr/>
          <p:nvPr/>
        </p:nvSpPr>
        <p:spPr>
          <a:xfrm>
            <a:off x="3543619" y="2621615"/>
            <a:ext cx="3666565" cy="1670502"/>
          </a:xfrm>
          <a:prstGeom prst="leftRightArrow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道具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95B86AA-A52E-0703-94F9-0EC854D4362F}"/>
              </a:ext>
            </a:extLst>
          </p:cNvPr>
          <p:cNvSpPr txBox="1"/>
          <p:nvPr/>
        </p:nvSpPr>
        <p:spPr>
          <a:xfrm>
            <a:off x="3147925" y="1525161"/>
            <a:ext cx="303640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カラダ能力の延長</a:t>
            </a:r>
          </a:p>
        </p:txBody>
      </p:sp>
    </p:spTree>
    <p:extLst>
      <p:ext uri="{BB962C8B-B14F-4D97-AF65-F5344CB8AC3E}">
        <p14:creationId xmlns:p14="http://schemas.microsoft.com/office/powerpoint/2010/main" val="3569678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012E71C4-9FCC-5B50-B96C-C1B7A8B38BA4}"/>
              </a:ext>
            </a:extLst>
          </p:cNvPr>
          <p:cNvSpPr/>
          <p:nvPr/>
        </p:nvSpPr>
        <p:spPr>
          <a:xfrm rot="18730732">
            <a:off x="1900518" y="4236328"/>
            <a:ext cx="2366682" cy="151503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F8C63B2B-956C-5A65-53EA-9A01ECBE3B3C}"/>
              </a:ext>
            </a:extLst>
          </p:cNvPr>
          <p:cNvSpPr/>
          <p:nvPr/>
        </p:nvSpPr>
        <p:spPr>
          <a:xfrm rot="18730732">
            <a:off x="7315201" y="920620"/>
            <a:ext cx="2366682" cy="151503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FB8B48B4-D712-F165-58F8-46FA6A4C7344}"/>
              </a:ext>
            </a:extLst>
          </p:cNvPr>
          <p:cNvSpPr/>
          <p:nvPr/>
        </p:nvSpPr>
        <p:spPr>
          <a:xfrm rot="13417107">
            <a:off x="1816663" y="1077466"/>
            <a:ext cx="2366682" cy="151503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F269B8DB-FEEC-A4DD-B628-89A0FC524FD8}"/>
              </a:ext>
            </a:extLst>
          </p:cNvPr>
          <p:cNvSpPr/>
          <p:nvPr/>
        </p:nvSpPr>
        <p:spPr>
          <a:xfrm rot="16200000">
            <a:off x="4607859" y="630563"/>
            <a:ext cx="2366682" cy="151503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F73C472E-FF94-379D-A075-FA4DA64CA305}"/>
              </a:ext>
            </a:extLst>
          </p:cNvPr>
          <p:cNvSpPr/>
          <p:nvPr/>
        </p:nvSpPr>
        <p:spPr>
          <a:xfrm rot="13417107">
            <a:off x="7338545" y="4152759"/>
            <a:ext cx="2366682" cy="151503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FDCF535D-F060-E5BA-D8C5-109462A5E42C}"/>
              </a:ext>
            </a:extLst>
          </p:cNvPr>
          <p:cNvSpPr/>
          <p:nvPr/>
        </p:nvSpPr>
        <p:spPr>
          <a:xfrm rot="16200000">
            <a:off x="4623547" y="4533107"/>
            <a:ext cx="2366682" cy="151503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936B592-F0C0-F8FD-6760-74A077E6DB71}"/>
              </a:ext>
            </a:extLst>
          </p:cNvPr>
          <p:cNvSpPr txBox="1"/>
          <p:nvPr/>
        </p:nvSpPr>
        <p:spPr>
          <a:xfrm>
            <a:off x="4343400" y="940614"/>
            <a:ext cx="30928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インターネット</a:t>
            </a:r>
            <a:endParaRPr kumimoji="1" lang="en-US" altLang="ja-JP" sz="2800" dirty="0">
              <a:latin typeface="BIZ UDPGothic" panose="020B0400000000000000" pitchFamily="34" charset="-128"/>
              <a:ea typeface="BIZ UDPGothic" panose="020B0400000000000000" pitchFamily="34" charset="-128"/>
            </a:endParaRPr>
          </a:p>
          <a:p>
            <a:pPr algn="ctr"/>
            <a:r>
              <a:rPr lang="ja-JP" altLang="en-US" sz="2800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共有、流通</a:t>
            </a:r>
            <a:endParaRPr kumimoji="1" lang="ja-JP" altLang="en-US" sz="2800" dirty="0"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E00F255-2CFC-9769-9281-A5EE89CFE25B}"/>
              </a:ext>
            </a:extLst>
          </p:cNvPr>
          <p:cNvSpPr txBox="1"/>
          <p:nvPr/>
        </p:nvSpPr>
        <p:spPr>
          <a:xfrm>
            <a:off x="4148763" y="5100637"/>
            <a:ext cx="3284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情報のディジタル化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FDA06A9-7271-DD50-CCEA-135D2BA5C7DD}"/>
              </a:ext>
            </a:extLst>
          </p:cNvPr>
          <p:cNvSpPr/>
          <p:nvPr/>
        </p:nvSpPr>
        <p:spPr>
          <a:xfrm>
            <a:off x="3899648" y="2581835"/>
            <a:ext cx="3783105" cy="151503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コンピュータ</a:t>
            </a:r>
            <a:endParaRPr kumimoji="1" lang="en-US" altLang="ja-JP" sz="2800" dirty="0">
              <a:latin typeface="BIZ UDPGothic" panose="020B0400000000000000" pitchFamily="34" charset="-128"/>
              <a:ea typeface="BIZ UDPGothic" panose="020B0400000000000000" pitchFamily="34" charset="-128"/>
            </a:endParaRPr>
          </a:p>
          <a:p>
            <a:pPr algn="ctr"/>
            <a:r>
              <a:rPr lang="ja-JP" altLang="en-US" sz="2800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情報処理</a:t>
            </a:r>
            <a:endParaRPr kumimoji="1" lang="ja-JP" altLang="en-US" sz="2800" dirty="0"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4060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図表 1">
            <a:extLst>
              <a:ext uri="{FF2B5EF4-FFF2-40B4-BE49-F238E27FC236}">
                <a16:creationId xmlns:a16="http://schemas.microsoft.com/office/drawing/2014/main" id="{8CBAA016-2FA7-B959-1EFB-6280936F6B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8072724"/>
              </p:ext>
            </p:extLst>
          </p:nvPr>
        </p:nvGraphicFramePr>
        <p:xfrm>
          <a:off x="1103087" y="719667"/>
          <a:ext cx="10000342" cy="5376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6836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A77F7A3E-7198-ECE2-75BE-3139EA4F46AC}"/>
              </a:ext>
            </a:extLst>
          </p:cNvPr>
          <p:cNvGraphicFramePr/>
          <p:nvPr/>
        </p:nvGraphicFramePr>
        <p:xfrm>
          <a:off x="0" y="1"/>
          <a:ext cx="2718033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図表 12">
            <a:extLst>
              <a:ext uri="{FF2B5EF4-FFF2-40B4-BE49-F238E27FC236}">
                <a16:creationId xmlns:a16="http://schemas.microsoft.com/office/drawing/2014/main" id="{9A56932F-0AC5-2348-4D28-895B68F59F1B}"/>
              </a:ext>
            </a:extLst>
          </p:cNvPr>
          <p:cNvGraphicFramePr/>
          <p:nvPr/>
        </p:nvGraphicFramePr>
        <p:xfrm>
          <a:off x="4736983" y="0"/>
          <a:ext cx="2718033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図表 13">
            <a:extLst>
              <a:ext uri="{FF2B5EF4-FFF2-40B4-BE49-F238E27FC236}">
                <a16:creationId xmlns:a16="http://schemas.microsoft.com/office/drawing/2014/main" id="{EBF118CC-38B1-38F6-E2CD-AE18F09F3011}"/>
              </a:ext>
            </a:extLst>
          </p:cNvPr>
          <p:cNvGraphicFramePr/>
          <p:nvPr/>
        </p:nvGraphicFramePr>
        <p:xfrm>
          <a:off x="9473967" y="0"/>
          <a:ext cx="2718033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388759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0F08FE-0E53-30B9-A774-D6802CFE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操作モデル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0AA8B2DE-042C-EAC0-82DA-9F2FDA1819D5}"/>
              </a:ext>
            </a:extLst>
          </p:cNvPr>
          <p:cNvSpPr/>
          <p:nvPr/>
        </p:nvSpPr>
        <p:spPr>
          <a:xfrm>
            <a:off x="4316819" y="2452356"/>
            <a:ext cx="3434316" cy="107765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指示・命令</a:t>
            </a:r>
          </a:p>
        </p:txBody>
      </p:sp>
      <p:sp>
        <p:nvSpPr>
          <p:cNvPr id="5" name="矢印: 左 4">
            <a:extLst>
              <a:ext uri="{FF2B5EF4-FFF2-40B4-BE49-F238E27FC236}">
                <a16:creationId xmlns:a16="http://schemas.microsoft.com/office/drawing/2014/main" id="{DEBAAB76-CFAB-6A0F-CCF4-284A93C43090}"/>
              </a:ext>
            </a:extLst>
          </p:cNvPr>
          <p:cNvSpPr/>
          <p:nvPr/>
        </p:nvSpPr>
        <p:spPr>
          <a:xfrm>
            <a:off x="4079304" y="3951916"/>
            <a:ext cx="3478671" cy="1077654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結果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7BB8E912-19F4-368C-3905-D3B2C2916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24" y="1027906"/>
            <a:ext cx="2914914" cy="288718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図 10" descr="パソコンの画面&#10;&#10;中程度の精度で自動的に生成された説明">
            <a:extLst>
              <a:ext uri="{FF2B5EF4-FFF2-40B4-BE49-F238E27FC236}">
                <a16:creationId xmlns:a16="http://schemas.microsoft.com/office/drawing/2014/main" id="{96E3D1CA-F1E7-33E6-8889-91260898D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H="1">
            <a:off x="7311656" y="2086942"/>
            <a:ext cx="4880344" cy="3102049"/>
          </a:xfrm>
          <a:prstGeom prst="rect">
            <a:avLst/>
          </a:prstGeom>
        </p:spPr>
      </p:pic>
      <p:sp>
        <p:nvSpPr>
          <p:cNvPr id="9" name="円/楕円 18">
            <a:extLst>
              <a:ext uri="{FF2B5EF4-FFF2-40B4-BE49-F238E27FC236}">
                <a16:creationId xmlns:a16="http://schemas.microsoft.com/office/drawing/2014/main" id="{62C630BE-EDD0-0DF5-A031-6B11742B83A1}"/>
              </a:ext>
            </a:extLst>
          </p:cNvPr>
          <p:cNvSpPr/>
          <p:nvPr/>
        </p:nvSpPr>
        <p:spPr>
          <a:xfrm>
            <a:off x="707398" y="3459386"/>
            <a:ext cx="2987928" cy="2887187"/>
          </a:xfrm>
          <a:prstGeom prst="ellipse">
            <a:avLst/>
          </a:prstGeom>
          <a:blipFill rotWithShape="1">
            <a:blip r:embed="rId5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51560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8C7CA2B7-7BF1-6742-07B4-26390C95269A}"/>
              </a:ext>
            </a:extLst>
          </p:cNvPr>
          <p:cNvGraphicFramePr/>
          <p:nvPr/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6507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7B4999-0F6E-0ECF-1A18-358CC31E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sz="4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はさみ</a:t>
            </a:r>
            <a:endParaRPr lang="ja-JP" altLang="en-US" dirty="0"/>
          </a:p>
        </p:txBody>
      </p:sp>
      <p:graphicFrame>
        <p:nvGraphicFramePr>
          <p:cNvPr id="10" name="コンテンツ プレースホルダー 9">
            <a:extLst>
              <a:ext uri="{FF2B5EF4-FFF2-40B4-BE49-F238E27FC236}">
                <a16:creationId xmlns:a16="http://schemas.microsoft.com/office/drawing/2014/main" id="{6E7DF305-9E39-FA6F-DDE3-57CCD670C7A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5308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896826-FAC9-627F-8C02-A715F2B9D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sz="4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グラフィカルインターフェイスのアプリ</a:t>
            </a:r>
            <a:endParaRPr lang="ja-JP" altLang="en-US" dirty="0"/>
          </a:p>
        </p:txBody>
      </p:sp>
      <p:graphicFrame>
        <p:nvGraphicFramePr>
          <p:cNvPr id="10" name="コンテンツ プレースホルダー 9">
            <a:extLst>
              <a:ext uri="{FF2B5EF4-FFF2-40B4-BE49-F238E27FC236}">
                <a16:creationId xmlns:a16="http://schemas.microsoft.com/office/drawing/2014/main" id="{295F0F41-CB0C-D4D0-7535-6871CB048C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078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8C7CA2B7-7BF1-6742-07B4-26390C95269A}"/>
              </a:ext>
            </a:extLst>
          </p:cNvPr>
          <p:cNvGraphicFramePr/>
          <p:nvPr/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2010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4AAD74-27C7-4338-1856-C8337B8AC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sz="4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音声を使ったアプリ</a:t>
            </a:r>
            <a:endParaRPr lang="ja-JP" altLang="en-US" dirty="0"/>
          </a:p>
        </p:txBody>
      </p:sp>
      <p:graphicFrame>
        <p:nvGraphicFramePr>
          <p:cNvPr id="10" name="コンテンツ プレースホルダー 9">
            <a:extLst>
              <a:ext uri="{FF2B5EF4-FFF2-40B4-BE49-F238E27FC236}">
                <a16:creationId xmlns:a16="http://schemas.microsoft.com/office/drawing/2014/main" id="{4B75ED88-FC62-2735-6612-91D39D72875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0951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CEB6FF25-DCF0-D86E-059C-A0B533984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61359" y="708215"/>
            <a:ext cx="9069282" cy="5441569"/>
          </a:xfrm>
        </p:spPr>
      </p:pic>
    </p:spTree>
    <p:extLst>
      <p:ext uri="{BB962C8B-B14F-4D97-AF65-F5344CB8AC3E}">
        <p14:creationId xmlns:p14="http://schemas.microsoft.com/office/powerpoint/2010/main" val="179699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部屋, 食品, 挿絵 が含まれている画像&#10;&#10;自動的に生成された説明">
            <a:extLst>
              <a:ext uri="{FF2B5EF4-FFF2-40B4-BE49-F238E27FC236}">
                <a16:creationId xmlns:a16="http://schemas.microsoft.com/office/drawing/2014/main" id="{6FCE4413-8D2F-BDCE-6FCD-4088458A8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33500" y="752475"/>
            <a:ext cx="95250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5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834D9899-AFAC-2529-968B-9CA9EB3E0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ヒトが日常的にできること</a:t>
            </a:r>
          </a:p>
        </p:txBody>
      </p:sp>
      <p:graphicFrame>
        <p:nvGraphicFramePr>
          <p:cNvPr id="6" name="コンテンツ プレースホルダー 5">
            <a:extLst>
              <a:ext uri="{FF2B5EF4-FFF2-40B4-BE49-F238E27FC236}">
                <a16:creationId xmlns:a16="http://schemas.microsoft.com/office/drawing/2014/main" id="{41E816B1-C57A-5E0B-6EFC-30FF5983C1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55376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3721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0F08FE-0E53-30B9-A774-D6802CFE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操作モデル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0AA8B2DE-042C-EAC0-82DA-9F2FDA1819D5}"/>
              </a:ext>
            </a:extLst>
          </p:cNvPr>
          <p:cNvSpPr/>
          <p:nvPr/>
        </p:nvSpPr>
        <p:spPr>
          <a:xfrm>
            <a:off x="4316819" y="2452356"/>
            <a:ext cx="3434316" cy="107765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指示・命令</a:t>
            </a:r>
          </a:p>
        </p:txBody>
      </p:sp>
      <p:sp>
        <p:nvSpPr>
          <p:cNvPr id="5" name="矢印: 左 4">
            <a:extLst>
              <a:ext uri="{FF2B5EF4-FFF2-40B4-BE49-F238E27FC236}">
                <a16:creationId xmlns:a16="http://schemas.microsoft.com/office/drawing/2014/main" id="{DEBAAB76-CFAB-6A0F-CCF4-284A93C43090}"/>
              </a:ext>
            </a:extLst>
          </p:cNvPr>
          <p:cNvSpPr/>
          <p:nvPr/>
        </p:nvSpPr>
        <p:spPr>
          <a:xfrm>
            <a:off x="4079304" y="3951916"/>
            <a:ext cx="3478671" cy="1077654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結果</a:t>
            </a:r>
          </a:p>
        </p:txBody>
      </p:sp>
      <p:pic>
        <p:nvPicPr>
          <p:cNvPr id="7" name="Picture 2" descr="正座のイラスト（女性）">
            <a:extLst>
              <a:ext uri="{FF2B5EF4-FFF2-40B4-BE49-F238E27FC236}">
                <a16:creationId xmlns:a16="http://schemas.microsoft.com/office/drawing/2014/main" id="{3AFC2949-0D12-9304-63EE-C36DFF443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34" y="1802441"/>
            <a:ext cx="3731585" cy="373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 descr="パソコンの画面&#10;&#10;中程度の精度で自動的に生成された説明">
            <a:extLst>
              <a:ext uri="{FF2B5EF4-FFF2-40B4-BE49-F238E27FC236}">
                <a16:creationId xmlns:a16="http://schemas.microsoft.com/office/drawing/2014/main" id="{0EBFB8CA-75B7-F0D3-622A-28BF7F3B2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H="1">
            <a:off x="7060019" y="2282235"/>
            <a:ext cx="4880344" cy="310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8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0F08FE-0E53-30B9-A774-D6802CFE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会話モデル</a:t>
            </a:r>
          </a:p>
        </p:txBody>
      </p:sp>
      <p:sp>
        <p:nvSpPr>
          <p:cNvPr id="3" name="矢印: 左右 2">
            <a:extLst>
              <a:ext uri="{FF2B5EF4-FFF2-40B4-BE49-F238E27FC236}">
                <a16:creationId xmlns:a16="http://schemas.microsoft.com/office/drawing/2014/main" id="{EC973889-8670-46CE-D375-A1E5C61F6346}"/>
              </a:ext>
            </a:extLst>
          </p:cNvPr>
          <p:cNvSpPr/>
          <p:nvPr/>
        </p:nvSpPr>
        <p:spPr>
          <a:xfrm>
            <a:off x="4261884" y="3045508"/>
            <a:ext cx="3498112" cy="1325563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対話・やり取り</a:t>
            </a:r>
            <a:endParaRPr kumimoji="1" lang="ja-JP" altLang="en-US" sz="2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2052" name="Picture 4" descr="表情のあるロボットのイラスト">
            <a:extLst>
              <a:ext uri="{FF2B5EF4-FFF2-40B4-BE49-F238E27FC236}">
                <a16:creationId xmlns:a16="http://schemas.microsoft.com/office/drawing/2014/main" id="{21358C30-43EF-586F-F03E-6848AA50B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697" y="2182544"/>
            <a:ext cx="3051490" cy="305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正座のイラスト（女性）">
            <a:extLst>
              <a:ext uri="{FF2B5EF4-FFF2-40B4-BE49-F238E27FC236}">
                <a16:creationId xmlns:a16="http://schemas.microsoft.com/office/drawing/2014/main" id="{A84BC664-B76B-5711-2D13-5989123A7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34" y="1802441"/>
            <a:ext cx="3731585" cy="373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057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おもちゃのロボットのイラスト">
            <a:extLst>
              <a:ext uri="{FF2B5EF4-FFF2-40B4-BE49-F238E27FC236}">
                <a16:creationId xmlns:a16="http://schemas.microsoft.com/office/drawing/2014/main" id="{286209A5-0142-FDD9-8A37-DC0A9925E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376" y="1755573"/>
            <a:ext cx="2950424" cy="3920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金槌・トンカチのイラスト">
            <a:extLst>
              <a:ext uri="{FF2B5EF4-FFF2-40B4-BE49-F238E27FC236}">
                <a16:creationId xmlns:a16="http://schemas.microsoft.com/office/drawing/2014/main" id="{1F7D08EC-BBC8-FAD8-A0ED-4C5D4359A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218" y="2386946"/>
            <a:ext cx="2551759" cy="265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バンダナをつけた人のイラスト">
            <a:extLst>
              <a:ext uri="{FF2B5EF4-FFF2-40B4-BE49-F238E27FC236}">
                <a16:creationId xmlns:a16="http://schemas.microsoft.com/office/drawing/2014/main" id="{94C360ED-A4F8-F259-77B1-36AF3E6DF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21" y="4698825"/>
            <a:ext cx="1740087" cy="195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809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D32C2A-6B01-96DA-63A1-9910CD07F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意図の表現と実現</a:t>
            </a:r>
          </a:p>
        </p:txBody>
      </p:sp>
      <p:graphicFrame>
        <p:nvGraphicFramePr>
          <p:cNvPr id="10" name="図表 9">
            <a:extLst>
              <a:ext uri="{FF2B5EF4-FFF2-40B4-BE49-F238E27FC236}">
                <a16:creationId xmlns:a16="http://schemas.microsoft.com/office/drawing/2014/main" id="{8485FF61-1186-1C87-785E-C75A8E6AF1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1967459"/>
              </p:ext>
            </p:extLst>
          </p:nvPr>
        </p:nvGraphicFramePr>
        <p:xfrm>
          <a:off x="1162049" y="1965960"/>
          <a:ext cx="9685021" cy="4246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2103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341</Words>
  <Application>Microsoft Office PowerPoint</Application>
  <PresentationFormat>ワイド画面</PresentationFormat>
  <Paragraphs>106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BIZ UDPゴシック</vt:lpstr>
      <vt:lpstr>BIZ UDPゴシック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ヒトが日常的にできること</vt:lpstr>
      <vt:lpstr>操作モデル</vt:lpstr>
      <vt:lpstr>会話モデル</vt:lpstr>
      <vt:lpstr>PowerPoint プレゼンテーション</vt:lpstr>
      <vt:lpstr>意図の表現と実現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操作モデル</vt:lpstr>
      <vt:lpstr>PowerPoint プレゼンテーション</vt:lpstr>
      <vt:lpstr>はさみ</vt:lpstr>
      <vt:lpstr>グラフィカルインターフェイスのアプリ</vt:lpstr>
      <vt:lpstr>音声を使ったアプリ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佐藤 良治</dc:creator>
  <cp:lastModifiedBy>佐藤 良治</cp:lastModifiedBy>
  <cp:revision>5</cp:revision>
  <dcterms:created xsi:type="dcterms:W3CDTF">2022-07-18T08:06:06Z</dcterms:created>
  <dcterms:modified xsi:type="dcterms:W3CDTF">2022-07-30T01:22:02Z</dcterms:modified>
</cp:coreProperties>
</file>