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6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1" r:id="rId11"/>
    <p:sldId id="256" r:id="rId1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96C4463-BB65-43E0-882C-7DE78E9DB6DC}" v="485" dt="2022-07-27T23:01:53.8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67" d="100"/>
          <a:sy n="67" d="100"/>
        </p:scale>
        <p:origin x="604" y="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佐藤 良治" userId="f476b825f67e9d69" providerId="LiveId" clId="{496C4463-BB65-43E0-882C-7DE78E9DB6DC}"/>
    <pc:docChg chg="undo custSel addSld modSld">
      <pc:chgData name="佐藤 良治" userId="f476b825f67e9d69" providerId="LiveId" clId="{496C4463-BB65-43E0-882C-7DE78E9DB6DC}" dt="2022-07-27T23:01:53.809" v="643"/>
      <pc:docMkLst>
        <pc:docMk/>
      </pc:docMkLst>
      <pc:sldChg chg="add">
        <pc:chgData name="佐藤 良治" userId="f476b825f67e9d69" providerId="LiveId" clId="{496C4463-BB65-43E0-882C-7DE78E9DB6DC}" dt="2022-07-27T22:47:33.388" v="641"/>
        <pc:sldMkLst>
          <pc:docMk/>
          <pc:sldMk cId="3279204998" sldId="256"/>
        </pc:sldMkLst>
      </pc:sldChg>
      <pc:sldChg chg="addSp delSp modSp new mod">
        <pc:chgData name="佐藤 良治" userId="f476b825f67e9d69" providerId="LiveId" clId="{496C4463-BB65-43E0-882C-7DE78E9DB6DC}" dt="2022-07-23T23:02:18.484" v="25" actId="1076"/>
        <pc:sldMkLst>
          <pc:docMk/>
          <pc:sldMk cId="1796997271" sldId="258"/>
        </pc:sldMkLst>
        <pc:spChg chg="del">
          <ac:chgData name="佐藤 良治" userId="f476b825f67e9d69" providerId="LiveId" clId="{496C4463-BB65-43E0-882C-7DE78E9DB6DC}" dt="2022-07-23T22:58:48.147" v="4" actId="478"/>
          <ac:spMkLst>
            <pc:docMk/>
            <pc:sldMk cId="1796997271" sldId="258"/>
            <ac:spMk id="2" creationId="{51FFB714-C3DF-6912-0F3C-ABDAB2B2819A}"/>
          </ac:spMkLst>
        </pc:spChg>
        <pc:spChg chg="del">
          <ac:chgData name="佐藤 良治" userId="f476b825f67e9d69" providerId="LiveId" clId="{496C4463-BB65-43E0-882C-7DE78E9DB6DC}" dt="2022-07-23T22:58:41.947" v="1" actId="931"/>
          <ac:spMkLst>
            <pc:docMk/>
            <pc:sldMk cId="1796997271" sldId="258"/>
            <ac:spMk id="3" creationId="{61D606A0-F49C-00E6-6C51-F7F881B43873}"/>
          </ac:spMkLst>
        </pc:spChg>
        <pc:spChg chg="add del mod">
          <ac:chgData name="佐藤 良治" userId="f476b825f67e9d69" providerId="LiveId" clId="{496C4463-BB65-43E0-882C-7DE78E9DB6DC}" dt="2022-07-23T22:58:55.686" v="8" actId="478"/>
          <ac:spMkLst>
            <pc:docMk/>
            <pc:sldMk cId="1796997271" sldId="258"/>
            <ac:spMk id="6" creationId="{2ED4CBCB-688C-3F72-2349-8CF5652BC5E4}"/>
          </ac:spMkLst>
        </pc:spChg>
        <pc:picChg chg="add mod">
          <ac:chgData name="佐藤 良治" userId="f476b825f67e9d69" providerId="LiveId" clId="{496C4463-BB65-43E0-882C-7DE78E9DB6DC}" dt="2022-07-23T23:02:18.484" v="25" actId="1076"/>
          <ac:picMkLst>
            <pc:docMk/>
            <pc:sldMk cId="1796997271" sldId="258"/>
            <ac:picMk id="5" creationId="{CEB6FF25-DCF0-D86E-059C-A0B533984ECA}"/>
          </ac:picMkLst>
        </pc:picChg>
      </pc:sldChg>
      <pc:sldChg chg="addSp delSp modSp new mod modClrScheme chgLayout">
        <pc:chgData name="佐藤 良治" userId="f476b825f67e9d69" providerId="LiveId" clId="{496C4463-BB65-43E0-882C-7DE78E9DB6DC}" dt="2022-07-23T23:01:47.873" v="23" actId="478"/>
        <pc:sldMkLst>
          <pc:docMk/>
          <pc:sldMk cId="87115474" sldId="259"/>
        </pc:sldMkLst>
        <pc:spChg chg="del">
          <ac:chgData name="佐藤 良治" userId="f476b825f67e9d69" providerId="LiveId" clId="{496C4463-BB65-43E0-882C-7DE78E9DB6DC}" dt="2022-07-23T22:59:24.283" v="12" actId="700"/>
          <ac:spMkLst>
            <pc:docMk/>
            <pc:sldMk cId="87115474" sldId="259"/>
            <ac:spMk id="2" creationId="{11837312-A4A7-F5C4-360B-79F0141904A6}"/>
          </ac:spMkLst>
        </pc:spChg>
        <pc:spChg chg="del">
          <ac:chgData name="佐藤 良治" userId="f476b825f67e9d69" providerId="LiveId" clId="{496C4463-BB65-43E0-882C-7DE78E9DB6DC}" dt="2022-07-23T22:59:24.283" v="12" actId="700"/>
          <ac:spMkLst>
            <pc:docMk/>
            <pc:sldMk cId="87115474" sldId="259"/>
            <ac:spMk id="3" creationId="{3ED8634E-9344-547E-AAED-FB40F3FFBE4D}"/>
          </ac:spMkLst>
        </pc:spChg>
        <pc:spChg chg="add del mod">
          <ac:chgData name="佐藤 良治" userId="f476b825f67e9d69" providerId="LiveId" clId="{496C4463-BB65-43E0-882C-7DE78E9DB6DC}" dt="2022-07-23T23:01:07.949" v="19" actId="478"/>
          <ac:spMkLst>
            <pc:docMk/>
            <pc:sldMk cId="87115474" sldId="259"/>
            <ac:spMk id="6" creationId="{B6C56724-769F-930C-D816-758391DE93E1}"/>
          </ac:spMkLst>
        </pc:spChg>
        <pc:spChg chg="add del mod">
          <ac:chgData name="佐藤 良治" userId="f476b825f67e9d69" providerId="LiveId" clId="{496C4463-BB65-43E0-882C-7DE78E9DB6DC}" dt="2022-07-23T23:01:47.873" v="23" actId="478"/>
          <ac:spMkLst>
            <pc:docMk/>
            <pc:sldMk cId="87115474" sldId="259"/>
            <ac:spMk id="9" creationId="{942EF43E-6DC3-5DB1-19A6-F8A2FE0310F6}"/>
          </ac:spMkLst>
        </pc:spChg>
        <pc:picChg chg="add del mod">
          <ac:chgData name="佐藤 良治" userId="f476b825f67e9d69" providerId="LiveId" clId="{496C4463-BB65-43E0-882C-7DE78E9DB6DC}" dt="2022-07-23T23:01:07.949" v="19" actId="478"/>
          <ac:picMkLst>
            <pc:docMk/>
            <pc:sldMk cId="87115474" sldId="259"/>
            <ac:picMk id="5" creationId="{B685E538-CCB8-C21D-046A-690756651B2F}"/>
          </ac:picMkLst>
        </pc:picChg>
        <pc:picChg chg="add mod">
          <ac:chgData name="佐藤 良治" userId="f476b825f67e9d69" providerId="LiveId" clId="{496C4463-BB65-43E0-882C-7DE78E9DB6DC}" dt="2022-07-23T23:01:41.798" v="22" actId="962"/>
          <ac:picMkLst>
            <pc:docMk/>
            <pc:sldMk cId="87115474" sldId="259"/>
            <ac:picMk id="8" creationId="{6FCE4413-8D2F-BDCE-6FCD-4088458A80C9}"/>
          </ac:picMkLst>
        </pc:picChg>
      </pc:sldChg>
      <pc:sldChg chg="addSp delSp modSp new mod modClrScheme chgLayout">
        <pc:chgData name="佐藤 良治" userId="f476b825f67e9d69" providerId="LiveId" clId="{496C4463-BB65-43E0-882C-7DE78E9DB6DC}" dt="2022-07-24T02:09:31.269" v="512" actId="20577"/>
        <pc:sldMkLst>
          <pc:docMk/>
          <pc:sldMk cId="3133721261" sldId="260"/>
        </pc:sldMkLst>
        <pc:spChg chg="add mod ord">
          <ac:chgData name="佐藤 良治" userId="f476b825f67e9d69" providerId="LiveId" clId="{496C4463-BB65-43E0-882C-7DE78E9DB6DC}" dt="2022-07-24T02:03:43.689" v="411" actId="20577"/>
          <ac:spMkLst>
            <pc:docMk/>
            <pc:sldMk cId="3133721261" sldId="260"/>
            <ac:spMk id="3" creationId="{834D9899-AFAC-2529-968B-9CA9EB3E08A0}"/>
          </ac:spMkLst>
        </pc:spChg>
        <pc:spChg chg="add del mod ord">
          <ac:chgData name="佐藤 良治" userId="f476b825f67e9d69" providerId="LiveId" clId="{496C4463-BB65-43E0-882C-7DE78E9DB6DC}" dt="2022-07-24T02:01:33.616" v="374"/>
          <ac:spMkLst>
            <pc:docMk/>
            <pc:sldMk cId="3133721261" sldId="260"/>
            <ac:spMk id="4" creationId="{F879C4E3-5FF6-E639-3250-234F4FB29DCE}"/>
          </ac:spMkLst>
        </pc:spChg>
        <pc:graphicFrameChg chg="add del mod modGraphic">
          <ac:chgData name="佐藤 良治" userId="f476b825f67e9d69" providerId="LiveId" clId="{496C4463-BB65-43E0-882C-7DE78E9DB6DC}" dt="2022-07-24T02:00:22.533" v="343" actId="478"/>
          <ac:graphicFrameMkLst>
            <pc:docMk/>
            <pc:sldMk cId="3133721261" sldId="260"/>
            <ac:graphicFrameMk id="2" creationId="{0383886D-8DDA-D1EC-F7C4-C3F53803D7AD}"/>
          </ac:graphicFrameMkLst>
        </pc:graphicFrameChg>
        <pc:graphicFrameChg chg="add del mod modGraphic">
          <ac:chgData name="佐藤 良治" userId="f476b825f67e9d69" providerId="LiveId" clId="{496C4463-BB65-43E0-882C-7DE78E9DB6DC}" dt="2022-07-24T02:01:30.526" v="373" actId="21"/>
          <ac:graphicFrameMkLst>
            <pc:docMk/>
            <pc:sldMk cId="3133721261" sldId="260"/>
            <ac:graphicFrameMk id="5" creationId="{404B0A47-81CE-FF9B-EA01-5AF0E346DCA2}"/>
          </ac:graphicFrameMkLst>
        </pc:graphicFrameChg>
        <pc:graphicFrameChg chg="add mod modGraphic">
          <ac:chgData name="佐藤 良治" userId="f476b825f67e9d69" providerId="LiveId" clId="{496C4463-BB65-43E0-882C-7DE78E9DB6DC}" dt="2022-07-24T02:09:31.269" v="512" actId="20577"/>
          <ac:graphicFrameMkLst>
            <pc:docMk/>
            <pc:sldMk cId="3133721261" sldId="260"/>
            <ac:graphicFrameMk id="6" creationId="{41E816B1-C57A-5E0B-6EFC-30FF5983C199}"/>
          </ac:graphicFrameMkLst>
        </pc:graphicFrameChg>
      </pc:sldChg>
      <pc:sldChg chg="addSp delSp modSp new mod">
        <pc:chgData name="佐藤 良治" userId="f476b825f67e9d69" providerId="LiveId" clId="{496C4463-BB65-43E0-882C-7DE78E9DB6DC}" dt="2022-07-27T02:56:03.935" v="640"/>
        <pc:sldMkLst>
          <pc:docMk/>
          <pc:sldMk cId="3942103143" sldId="261"/>
        </pc:sldMkLst>
        <pc:spChg chg="mod">
          <ac:chgData name="佐藤 良治" userId="f476b825f67e9d69" providerId="LiveId" clId="{496C4463-BB65-43E0-882C-7DE78E9DB6DC}" dt="2022-07-27T02:55:27.836" v="636" actId="1076"/>
          <ac:spMkLst>
            <pc:docMk/>
            <pc:sldMk cId="3942103143" sldId="261"/>
            <ac:spMk id="2" creationId="{FAD32C2A-6B01-96DA-63A1-9910CD07F54D}"/>
          </ac:spMkLst>
        </pc:spChg>
        <pc:spChg chg="del">
          <ac:chgData name="佐藤 良治" userId="f476b825f67e9d69" providerId="LiveId" clId="{496C4463-BB65-43E0-882C-7DE78E9DB6DC}" dt="2022-07-27T02:43:59.028" v="548" actId="931"/>
          <ac:spMkLst>
            <pc:docMk/>
            <pc:sldMk cId="3942103143" sldId="261"/>
            <ac:spMk id="3" creationId="{ECB5B289-21D6-C3E7-ACBB-FCD3FAEC02B6}"/>
          </ac:spMkLst>
        </pc:spChg>
        <pc:spChg chg="add del mod">
          <ac:chgData name="佐藤 良治" userId="f476b825f67e9d69" providerId="LiveId" clId="{496C4463-BB65-43E0-882C-7DE78E9DB6DC}" dt="2022-07-27T02:45:14.982" v="555" actId="478"/>
          <ac:spMkLst>
            <pc:docMk/>
            <pc:sldMk cId="3942103143" sldId="261"/>
            <ac:spMk id="9" creationId="{ADEA9514-E11F-7D6E-1967-198BAB541F21}"/>
          </ac:spMkLst>
        </pc:spChg>
        <pc:graphicFrameChg chg="add mod modGraphic">
          <ac:chgData name="佐藤 良治" userId="f476b825f67e9d69" providerId="LiveId" clId="{496C4463-BB65-43E0-882C-7DE78E9DB6DC}" dt="2022-07-27T02:56:03.935" v="640"/>
          <ac:graphicFrameMkLst>
            <pc:docMk/>
            <pc:sldMk cId="3942103143" sldId="261"/>
            <ac:graphicFrameMk id="10" creationId="{8485FF61-1186-1C87-785E-C75A8E6AF1B1}"/>
          </ac:graphicFrameMkLst>
        </pc:graphicFrameChg>
        <pc:picChg chg="add del mod">
          <ac:chgData name="佐藤 良治" userId="f476b825f67e9d69" providerId="LiveId" clId="{496C4463-BB65-43E0-882C-7DE78E9DB6DC}" dt="2022-07-27T02:45:10.689" v="554" actId="478"/>
          <ac:picMkLst>
            <pc:docMk/>
            <pc:sldMk cId="3942103143" sldId="261"/>
            <ac:picMk id="5" creationId="{D1B2D898-25BD-26CA-3254-2E4EFB05A492}"/>
          </ac:picMkLst>
        </pc:picChg>
        <pc:picChg chg="add del mod">
          <ac:chgData name="佐藤 良治" userId="f476b825f67e9d69" providerId="LiveId" clId="{496C4463-BB65-43E0-882C-7DE78E9DB6DC}" dt="2022-07-27T02:46:04.461" v="560" actId="21"/>
          <ac:picMkLst>
            <pc:docMk/>
            <pc:sldMk cId="3942103143" sldId="261"/>
            <ac:picMk id="7" creationId="{970B132B-71D4-AFAF-832D-D21B4117AB1F}"/>
          </ac:picMkLst>
        </pc:picChg>
        <pc:picChg chg="add del mod">
          <ac:chgData name="佐藤 良治" userId="f476b825f67e9d69" providerId="LiveId" clId="{496C4463-BB65-43E0-882C-7DE78E9DB6DC}" dt="2022-07-27T02:54:43.801" v="623" actId="21"/>
          <ac:picMkLst>
            <pc:docMk/>
            <pc:sldMk cId="3942103143" sldId="261"/>
            <ac:picMk id="12" creationId="{F6E6EA57-C26F-66DD-E65E-3F09BD1DF00E}"/>
          </ac:picMkLst>
        </pc:picChg>
      </pc:sldChg>
      <pc:sldChg chg="add">
        <pc:chgData name="佐藤 良治" userId="f476b825f67e9d69" providerId="LiveId" clId="{496C4463-BB65-43E0-882C-7DE78E9DB6DC}" dt="2022-07-27T23:01:10.526" v="642"/>
        <pc:sldMkLst>
          <pc:docMk/>
          <pc:sldMk cId="3033186980" sldId="262"/>
        </pc:sldMkLst>
      </pc:sldChg>
      <pc:sldChg chg="add">
        <pc:chgData name="佐藤 良治" userId="f476b825f67e9d69" providerId="LiveId" clId="{496C4463-BB65-43E0-882C-7DE78E9DB6DC}" dt="2022-07-27T23:01:10.526" v="642"/>
        <pc:sldMkLst>
          <pc:docMk/>
          <pc:sldMk cId="3104057654" sldId="263"/>
        </pc:sldMkLst>
      </pc:sldChg>
      <pc:sldChg chg="add">
        <pc:chgData name="佐藤 良治" userId="f476b825f67e9d69" providerId="LiveId" clId="{496C4463-BB65-43E0-882C-7DE78E9DB6DC}" dt="2022-07-27T23:01:10.526" v="642"/>
        <pc:sldMkLst>
          <pc:docMk/>
          <pc:sldMk cId="151560788" sldId="264"/>
        </pc:sldMkLst>
      </pc:sldChg>
      <pc:sldChg chg="add">
        <pc:chgData name="佐藤 良治" userId="f476b825f67e9d69" providerId="LiveId" clId="{496C4463-BB65-43E0-882C-7DE78E9DB6DC}" dt="2022-07-27T23:01:10.526" v="642"/>
        <pc:sldMkLst>
          <pc:docMk/>
          <pc:sldMk cId="2663809958" sldId="265"/>
        </pc:sldMkLst>
      </pc:sldChg>
      <pc:sldChg chg="add">
        <pc:chgData name="佐藤 良治" userId="f476b825f67e9d69" providerId="LiveId" clId="{496C4463-BB65-43E0-882C-7DE78E9DB6DC}" dt="2022-07-27T23:01:53.809" v="643"/>
        <pc:sldMkLst>
          <pc:docMk/>
          <pc:sldMk cId="2582010581" sldId="266"/>
        </pc:sldMkLst>
      </pc:sldChg>
    </pc:docChg>
  </pc:docChgLst>
</pc:chgInfo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g"/><Relationship Id="rId3" Type="http://schemas.openxmlformats.org/officeDocument/2006/relationships/image" Target="../media/image12.jpg"/><Relationship Id="rId7" Type="http://schemas.openxmlformats.org/officeDocument/2006/relationships/hyperlink" Target="https://www.pexels.com/photo/photo-of-man-posing-with-hand-out-doing-hand-gesture-standing-in-front-of-wooden-wall-2519104/" TargetMode="External"/><Relationship Id="rId2" Type="http://schemas.openxmlformats.org/officeDocument/2006/relationships/hyperlink" Target="https://ameblo.jp/meisouartist/entry-12458218056.html" TargetMode="External"/><Relationship Id="rId1" Type="http://schemas.openxmlformats.org/officeDocument/2006/relationships/image" Target="../media/image11.jpg"/><Relationship Id="rId6" Type="http://schemas.openxmlformats.org/officeDocument/2006/relationships/image" Target="../media/image14.jpeg"/><Relationship Id="rId5" Type="http://schemas.openxmlformats.org/officeDocument/2006/relationships/image" Target="../media/image13.png"/><Relationship Id="rId4" Type="http://schemas.openxmlformats.org/officeDocument/2006/relationships/image" Target="../media/image7.pn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pexels.com/photo/photo-of-man-posing-with-hand-out-doing-hand-gesture-standing-in-front-of-wooden-wall-2519104/" TargetMode="External"/><Relationship Id="rId3" Type="http://schemas.openxmlformats.org/officeDocument/2006/relationships/image" Target="../media/image12.jpg"/><Relationship Id="rId7" Type="http://schemas.openxmlformats.org/officeDocument/2006/relationships/image" Target="../media/image14.jpeg"/><Relationship Id="rId2" Type="http://schemas.openxmlformats.org/officeDocument/2006/relationships/hyperlink" Target="https://ameblo.jp/meisouartist/entry-12458218056.html" TargetMode="External"/><Relationship Id="rId1" Type="http://schemas.openxmlformats.org/officeDocument/2006/relationships/image" Target="../media/image11.jpg"/><Relationship Id="rId6" Type="http://schemas.openxmlformats.org/officeDocument/2006/relationships/image" Target="../media/image15.jpg"/><Relationship Id="rId5" Type="http://schemas.openxmlformats.org/officeDocument/2006/relationships/image" Target="../media/image13.png"/><Relationship Id="rId4" Type="http://schemas.openxmlformats.org/officeDocument/2006/relationships/image" Target="../media/image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A41EFA3-B7C0-44AC-B76C-816DE3AD121B}" type="doc">
      <dgm:prSet loTypeId="urn:microsoft.com/office/officeart/2005/8/layout/arrow2" loCatId="process" qsTypeId="urn:microsoft.com/office/officeart/2005/8/quickstyle/simple4" qsCatId="simple" csTypeId="urn:microsoft.com/office/officeart/2005/8/colors/colorful4" csCatId="colorful" phldr="1"/>
      <dgm:spPr/>
    </dgm:pt>
    <dgm:pt modelId="{C62EB2BD-0D7B-4A97-BED5-454C0EA4A986}">
      <dgm:prSet phldrT="[テキスト]"/>
      <dgm:spPr/>
      <dgm:t>
        <a:bodyPr/>
        <a:lstStyle/>
        <a:p>
          <a:r>
            <a:rPr kumimoji="1"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rPr>
            <a:t>1940</a:t>
          </a:r>
          <a:r>
            <a:rPr kumimoji="1" lang="ja-JP" altLang="en-US" dirty="0">
              <a:latin typeface="BIZ UDPゴシック" panose="020B0400000000000000" pitchFamily="50" charset="-128"/>
              <a:ea typeface="BIZ UDPゴシック" panose="020B0400000000000000" pitchFamily="50" charset="-128"/>
            </a:rPr>
            <a:t>年頃～</a:t>
          </a:r>
        </a:p>
      </dgm:t>
    </dgm:pt>
    <dgm:pt modelId="{E7AAE54C-3CCC-4829-B713-D48A4EFD4961}" type="parTrans" cxnId="{A281F7E1-53A4-4A44-A72C-3D8C84DF056D}">
      <dgm:prSet/>
      <dgm:spPr/>
      <dgm:t>
        <a:bodyPr/>
        <a:lstStyle/>
        <a:p>
          <a:endParaRPr kumimoji="1" lang="ja-JP" altLang="en-US">
            <a:latin typeface="BIZ UDPゴシック" panose="020B0400000000000000" pitchFamily="50" charset="-128"/>
            <a:ea typeface="BIZ UDPゴシック" panose="020B0400000000000000" pitchFamily="50" charset="-128"/>
          </a:endParaRPr>
        </a:p>
      </dgm:t>
    </dgm:pt>
    <dgm:pt modelId="{6E1796CF-88E9-4643-AE8A-885B77B523B7}" type="sibTrans" cxnId="{A281F7E1-53A4-4A44-A72C-3D8C84DF056D}">
      <dgm:prSet/>
      <dgm:spPr/>
      <dgm:t>
        <a:bodyPr/>
        <a:lstStyle/>
        <a:p>
          <a:endParaRPr kumimoji="1" lang="ja-JP" altLang="en-US">
            <a:latin typeface="BIZ UDPゴシック" panose="020B0400000000000000" pitchFamily="50" charset="-128"/>
            <a:ea typeface="BIZ UDPゴシック" panose="020B0400000000000000" pitchFamily="50" charset="-128"/>
          </a:endParaRPr>
        </a:p>
      </dgm:t>
    </dgm:pt>
    <dgm:pt modelId="{E6E936B9-B6E3-4D06-9FCA-C0335CA6D3C4}">
      <dgm:prSet phldrT="[テキスト]"/>
      <dgm:spPr/>
      <dgm:t>
        <a:bodyPr/>
        <a:lstStyle/>
        <a:p>
          <a:r>
            <a:rPr kumimoji="1" lang="ja-JP" altLang="en-US" dirty="0">
              <a:latin typeface="BIZ UDPゴシック" panose="020B0400000000000000" pitchFamily="50" charset="-128"/>
              <a:ea typeface="BIZ UDPゴシック" panose="020B0400000000000000" pitchFamily="50" charset="-128"/>
            </a:rPr>
            <a:t>利用者：エリート</a:t>
          </a:r>
        </a:p>
      </dgm:t>
    </dgm:pt>
    <dgm:pt modelId="{8C370844-84E6-4D3E-9AC2-C9B40DB4CFD3}" type="parTrans" cxnId="{9BDD87D1-765B-40F7-98BB-AA86542AF8B3}">
      <dgm:prSet/>
      <dgm:spPr/>
      <dgm:t>
        <a:bodyPr/>
        <a:lstStyle/>
        <a:p>
          <a:endParaRPr kumimoji="1" lang="ja-JP" altLang="en-US">
            <a:latin typeface="BIZ UDPゴシック" panose="020B0400000000000000" pitchFamily="50" charset="-128"/>
            <a:ea typeface="BIZ UDPゴシック" panose="020B0400000000000000" pitchFamily="50" charset="-128"/>
          </a:endParaRPr>
        </a:p>
      </dgm:t>
    </dgm:pt>
    <dgm:pt modelId="{336046BE-65CC-42A4-9646-8E7AF5EC943E}" type="sibTrans" cxnId="{9BDD87D1-765B-40F7-98BB-AA86542AF8B3}">
      <dgm:prSet/>
      <dgm:spPr/>
      <dgm:t>
        <a:bodyPr/>
        <a:lstStyle/>
        <a:p>
          <a:endParaRPr kumimoji="1" lang="ja-JP" altLang="en-US">
            <a:latin typeface="BIZ UDPゴシック" panose="020B0400000000000000" pitchFamily="50" charset="-128"/>
            <a:ea typeface="BIZ UDPゴシック" panose="020B0400000000000000" pitchFamily="50" charset="-128"/>
          </a:endParaRPr>
        </a:p>
      </dgm:t>
    </dgm:pt>
    <dgm:pt modelId="{894121D8-7047-4CF6-A7C8-4AA4440CB003}">
      <dgm:prSet phldrT="[テキスト]"/>
      <dgm:spPr/>
      <dgm:t>
        <a:bodyPr/>
        <a:lstStyle/>
        <a:p>
          <a:r>
            <a:rPr kumimoji="1" lang="ja-JP" altLang="en-US" dirty="0">
              <a:latin typeface="BIZ UDPゴシック" panose="020B0400000000000000" pitchFamily="50" charset="-128"/>
              <a:ea typeface="BIZ UDPゴシック" panose="020B0400000000000000" pitchFamily="50" charset="-128"/>
            </a:rPr>
            <a:t>用途：知能の拡張、情報処理</a:t>
          </a:r>
        </a:p>
      </dgm:t>
    </dgm:pt>
    <dgm:pt modelId="{1EC625C8-9A35-45E0-9D3F-0E54D9D5E9BF}" type="parTrans" cxnId="{A8B47842-CA90-4A30-ADB6-33BCA7A7EB92}">
      <dgm:prSet/>
      <dgm:spPr/>
      <dgm:t>
        <a:bodyPr/>
        <a:lstStyle/>
        <a:p>
          <a:endParaRPr kumimoji="1" lang="ja-JP" altLang="en-US">
            <a:latin typeface="BIZ UDPゴシック" panose="020B0400000000000000" pitchFamily="50" charset="-128"/>
            <a:ea typeface="BIZ UDPゴシック" panose="020B0400000000000000" pitchFamily="50" charset="-128"/>
          </a:endParaRPr>
        </a:p>
      </dgm:t>
    </dgm:pt>
    <dgm:pt modelId="{E54DF855-1A2A-49C6-8BB9-DCAE1BBAF612}" type="sibTrans" cxnId="{A8B47842-CA90-4A30-ADB6-33BCA7A7EB92}">
      <dgm:prSet/>
      <dgm:spPr/>
      <dgm:t>
        <a:bodyPr/>
        <a:lstStyle/>
        <a:p>
          <a:endParaRPr kumimoji="1" lang="ja-JP" altLang="en-US">
            <a:latin typeface="BIZ UDPゴシック" panose="020B0400000000000000" pitchFamily="50" charset="-128"/>
            <a:ea typeface="BIZ UDPゴシック" panose="020B0400000000000000" pitchFamily="50" charset="-128"/>
          </a:endParaRPr>
        </a:p>
      </dgm:t>
    </dgm:pt>
    <dgm:pt modelId="{7DD4E5C9-7748-4028-AAA3-AE120325AB53}">
      <dgm:prSet phldrT="[テキスト]"/>
      <dgm:spPr/>
      <dgm:t>
        <a:bodyPr/>
        <a:lstStyle/>
        <a:p>
          <a:r>
            <a:rPr kumimoji="1" lang="ja-JP" altLang="en-US" dirty="0">
              <a:latin typeface="BIZ UDPゴシック" panose="020B0400000000000000" pitchFamily="50" charset="-128"/>
              <a:ea typeface="BIZ UDPゴシック" panose="020B0400000000000000" pitchFamily="50" charset="-128"/>
            </a:rPr>
            <a:t>メインフレーム・・・パソコン</a:t>
          </a:r>
        </a:p>
      </dgm:t>
    </dgm:pt>
    <dgm:pt modelId="{554F4023-79F9-43FC-96DD-3F020E83DC5C}" type="parTrans" cxnId="{5648BA19-5103-42E7-BF8E-BBFAAC301B87}">
      <dgm:prSet/>
      <dgm:spPr/>
      <dgm:t>
        <a:bodyPr/>
        <a:lstStyle/>
        <a:p>
          <a:endParaRPr kumimoji="1" lang="ja-JP" altLang="en-US">
            <a:latin typeface="BIZ UDPゴシック" panose="020B0400000000000000" pitchFamily="50" charset="-128"/>
            <a:ea typeface="BIZ UDPゴシック" panose="020B0400000000000000" pitchFamily="50" charset="-128"/>
          </a:endParaRPr>
        </a:p>
      </dgm:t>
    </dgm:pt>
    <dgm:pt modelId="{3EC89C3C-D9B9-49A6-934F-994FDDC92767}" type="sibTrans" cxnId="{5648BA19-5103-42E7-BF8E-BBFAAC301B87}">
      <dgm:prSet/>
      <dgm:spPr/>
      <dgm:t>
        <a:bodyPr/>
        <a:lstStyle/>
        <a:p>
          <a:endParaRPr kumimoji="1" lang="ja-JP" altLang="en-US">
            <a:latin typeface="BIZ UDPゴシック" panose="020B0400000000000000" pitchFamily="50" charset="-128"/>
            <a:ea typeface="BIZ UDPゴシック" panose="020B0400000000000000" pitchFamily="50" charset="-128"/>
          </a:endParaRPr>
        </a:p>
      </dgm:t>
    </dgm:pt>
    <dgm:pt modelId="{C54A0CEA-78AA-407C-A890-202A8539AB18}">
      <dgm:prSet phldrT="[テキスト]"/>
      <dgm:spPr/>
      <dgm:t>
        <a:bodyPr/>
        <a:lstStyle/>
        <a:p>
          <a:r>
            <a:rPr kumimoji="1"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rPr>
            <a:t>2010</a:t>
          </a:r>
          <a:r>
            <a:rPr kumimoji="1" lang="ja-JP" altLang="en-US" dirty="0">
              <a:latin typeface="BIZ UDPゴシック" panose="020B0400000000000000" pitchFamily="50" charset="-128"/>
              <a:ea typeface="BIZ UDPゴシック" panose="020B0400000000000000" pitchFamily="50" charset="-128"/>
            </a:rPr>
            <a:t>年頃～</a:t>
          </a:r>
        </a:p>
      </dgm:t>
    </dgm:pt>
    <dgm:pt modelId="{CA1094B9-05B7-4150-B9A2-86AB0657036A}" type="parTrans" cxnId="{5C8051A2-A19E-4B42-9D5C-4306757CF380}">
      <dgm:prSet/>
      <dgm:spPr/>
      <dgm:t>
        <a:bodyPr/>
        <a:lstStyle/>
        <a:p>
          <a:endParaRPr kumimoji="1" lang="ja-JP" altLang="en-US">
            <a:latin typeface="BIZ UDPゴシック" panose="020B0400000000000000" pitchFamily="50" charset="-128"/>
            <a:ea typeface="BIZ UDPゴシック" panose="020B0400000000000000" pitchFamily="50" charset="-128"/>
          </a:endParaRPr>
        </a:p>
      </dgm:t>
    </dgm:pt>
    <dgm:pt modelId="{07E53CC1-C68A-4DF8-9E01-405377B58FBF}" type="sibTrans" cxnId="{5C8051A2-A19E-4B42-9D5C-4306757CF380}">
      <dgm:prSet/>
      <dgm:spPr/>
      <dgm:t>
        <a:bodyPr/>
        <a:lstStyle/>
        <a:p>
          <a:endParaRPr kumimoji="1" lang="ja-JP" altLang="en-US">
            <a:latin typeface="BIZ UDPゴシック" panose="020B0400000000000000" pitchFamily="50" charset="-128"/>
            <a:ea typeface="BIZ UDPゴシック" panose="020B0400000000000000" pitchFamily="50" charset="-128"/>
          </a:endParaRPr>
        </a:p>
      </dgm:t>
    </dgm:pt>
    <dgm:pt modelId="{4E0C2A82-398F-4CE7-A789-DBFAF2D74EB7}">
      <dgm:prSet phldrT="[テキスト]"/>
      <dgm:spPr/>
      <dgm:t>
        <a:bodyPr/>
        <a:lstStyle/>
        <a:p>
          <a:r>
            <a:rPr kumimoji="1" lang="ja-JP" altLang="en-US" dirty="0">
              <a:latin typeface="BIZ UDPゴシック" panose="020B0400000000000000" pitchFamily="50" charset="-128"/>
              <a:ea typeface="BIZ UDPゴシック" panose="020B0400000000000000" pitchFamily="50" charset="-128"/>
            </a:rPr>
            <a:t>スマホ</a:t>
          </a:r>
        </a:p>
      </dgm:t>
    </dgm:pt>
    <dgm:pt modelId="{223C1124-7F71-4EEC-82F3-78145D4EA390}" type="parTrans" cxnId="{7441A54A-B2CD-4B92-BFA9-1D893F9CABF1}">
      <dgm:prSet/>
      <dgm:spPr/>
      <dgm:t>
        <a:bodyPr/>
        <a:lstStyle/>
        <a:p>
          <a:endParaRPr kumimoji="1" lang="ja-JP" altLang="en-US">
            <a:latin typeface="BIZ UDPゴシック" panose="020B0400000000000000" pitchFamily="50" charset="-128"/>
            <a:ea typeface="BIZ UDPゴシック" panose="020B0400000000000000" pitchFamily="50" charset="-128"/>
          </a:endParaRPr>
        </a:p>
      </dgm:t>
    </dgm:pt>
    <dgm:pt modelId="{FF641DDB-7473-4BE6-9519-092A222BDC6D}" type="sibTrans" cxnId="{7441A54A-B2CD-4B92-BFA9-1D893F9CABF1}">
      <dgm:prSet/>
      <dgm:spPr/>
      <dgm:t>
        <a:bodyPr/>
        <a:lstStyle/>
        <a:p>
          <a:endParaRPr kumimoji="1" lang="ja-JP" altLang="en-US">
            <a:latin typeface="BIZ UDPゴシック" panose="020B0400000000000000" pitchFamily="50" charset="-128"/>
            <a:ea typeface="BIZ UDPゴシック" panose="020B0400000000000000" pitchFamily="50" charset="-128"/>
          </a:endParaRPr>
        </a:p>
      </dgm:t>
    </dgm:pt>
    <dgm:pt modelId="{6B7779B8-9B0E-4D64-BD16-31A3D7296311}">
      <dgm:prSet phldrT="[テキスト]"/>
      <dgm:spPr/>
      <dgm:t>
        <a:bodyPr/>
        <a:lstStyle/>
        <a:p>
          <a:r>
            <a:rPr kumimoji="1" lang="ja-JP" altLang="en-US" dirty="0">
              <a:latin typeface="BIZ UDPゴシック" panose="020B0400000000000000" pitchFamily="50" charset="-128"/>
              <a:ea typeface="BIZ UDPゴシック" panose="020B0400000000000000" pitchFamily="50" charset="-128"/>
            </a:rPr>
            <a:t>利用者：万人</a:t>
          </a:r>
        </a:p>
      </dgm:t>
    </dgm:pt>
    <dgm:pt modelId="{44DCBFCC-E25B-439B-BE36-34A8B6FD1601}" type="parTrans" cxnId="{9727BDA4-D24E-4B53-B5C5-BB849A66C29D}">
      <dgm:prSet/>
      <dgm:spPr/>
      <dgm:t>
        <a:bodyPr/>
        <a:lstStyle/>
        <a:p>
          <a:endParaRPr kumimoji="1" lang="ja-JP" altLang="en-US">
            <a:latin typeface="BIZ UDPゴシック" panose="020B0400000000000000" pitchFamily="50" charset="-128"/>
            <a:ea typeface="BIZ UDPゴシック" panose="020B0400000000000000" pitchFamily="50" charset="-128"/>
          </a:endParaRPr>
        </a:p>
      </dgm:t>
    </dgm:pt>
    <dgm:pt modelId="{7A434BEC-43CC-4BC4-9D85-D48711FACF77}" type="sibTrans" cxnId="{9727BDA4-D24E-4B53-B5C5-BB849A66C29D}">
      <dgm:prSet/>
      <dgm:spPr/>
      <dgm:t>
        <a:bodyPr/>
        <a:lstStyle/>
        <a:p>
          <a:endParaRPr kumimoji="1" lang="ja-JP" altLang="en-US">
            <a:latin typeface="BIZ UDPゴシック" panose="020B0400000000000000" pitchFamily="50" charset="-128"/>
            <a:ea typeface="BIZ UDPゴシック" panose="020B0400000000000000" pitchFamily="50" charset="-128"/>
          </a:endParaRPr>
        </a:p>
      </dgm:t>
    </dgm:pt>
    <dgm:pt modelId="{385CC5AF-9F03-416D-9B1E-86879FB1B394}">
      <dgm:prSet phldrT="[テキスト]"/>
      <dgm:spPr/>
      <dgm:t>
        <a:bodyPr/>
        <a:lstStyle/>
        <a:p>
          <a:r>
            <a:rPr kumimoji="1" lang="ja-JP" altLang="en-US" dirty="0">
              <a:latin typeface="BIZ UDPゴシック" panose="020B0400000000000000" pitchFamily="50" charset="-128"/>
              <a:ea typeface="BIZ UDPゴシック" panose="020B0400000000000000" pitchFamily="50" charset="-128"/>
            </a:rPr>
            <a:t>用途：情報流通、ライフライン</a:t>
          </a:r>
        </a:p>
      </dgm:t>
    </dgm:pt>
    <dgm:pt modelId="{2B6AF65F-1D9D-4DA4-81E0-BD24645B7E6B}" type="parTrans" cxnId="{C024571E-0A6E-4A71-89FC-E0FA12B48C8B}">
      <dgm:prSet/>
      <dgm:spPr/>
      <dgm:t>
        <a:bodyPr/>
        <a:lstStyle/>
        <a:p>
          <a:endParaRPr kumimoji="1" lang="ja-JP" altLang="en-US">
            <a:latin typeface="BIZ UDPゴシック" panose="020B0400000000000000" pitchFamily="50" charset="-128"/>
            <a:ea typeface="BIZ UDPゴシック" panose="020B0400000000000000" pitchFamily="50" charset="-128"/>
          </a:endParaRPr>
        </a:p>
      </dgm:t>
    </dgm:pt>
    <dgm:pt modelId="{2E68375C-EF30-4333-A535-CACE5115DB08}" type="sibTrans" cxnId="{C024571E-0A6E-4A71-89FC-E0FA12B48C8B}">
      <dgm:prSet/>
      <dgm:spPr/>
      <dgm:t>
        <a:bodyPr/>
        <a:lstStyle/>
        <a:p>
          <a:endParaRPr kumimoji="1" lang="ja-JP" altLang="en-US">
            <a:latin typeface="BIZ UDPゴシック" panose="020B0400000000000000" pitchFamily="50" charset="-128"/>
            <a:ea typeface="BIZ UDPゴシック" panose="020B0400000000000000" pitchFamily="50" charset="-128"/>
          </a:endParaRPr>
        </a:p>
      </dgm:t>
    </dgm:pt>
    <dgm:pt modelId="{4C8EEA33-599D-4740-A573-32F14483931C}" type="pres">
      <dgm:prSet presAssocID="{CA41EFA3-B7C0-44AC-B76C-816DE3AD121B}" presName="arrowDiagram" presStyleCnt="0">
        <dgm:presLayoutVars>
          <dgm:chMax val="5"/>
          <dgm:dir/>
          <dgm:resizeHandles val="exact"/>
        </dgm:presLayoutVars>
      </dgm:prSet>
      <dgm:spPr/>
    </dgm:pt>
    <dgm:pt modelId="{EB7E9A18-306F-41D0-A4BC-4498175746D4}" type="pres">
      <dgm:prSet presAssocID="{CA41EFA3-B7C0-44AC-B76C-816DE3AD121B}" presName="arrow" presStyleLbl="bgShp" presStyleIdx="0" presStyleCnt="1"/>
      <dgm:spPr/>
    </dgm:pt>
    <dgm:pt modelId="{A566A176-5569-4CAC-AFE2-F560E4971DDD}" type="pres">
      <dgm:prSet presAssocID="{CA41EFA3-B7C0-44AC-B76C-816DE3AD121B}" presName="arrowDiagram2" presStyleCnt="0"/>
      <dgm:spPr/>
    </dgm:pt>
    <dgm:pt modelId="{5B3094EF-AB47-403A-B668-F7E4C921B80F}" type="pres">
      <dgm:prSet presAssocID="{C62EB2BD-0D7B-4A97-BED5-454C0EA4A986}" presName="bullet2a" presStyleLbl="node1" presStyleIdx="0" presStyleCnt="2"/>
      <dgm:spPr/>
    </dgm:pt>
    <dgm:pt modelId="{2C6AC8CE-89A5-41DA-8114-7D734998DFBE}" type="pres">
      <dgm:prSet presAssocID="{C62EB2BD-0D7B-4A97-BED5-454C0EA4A986}" presName="textBox2a" presStyleLbl="revTx" presStyleIdx="0" presStyleCnt="2">
        <dgm:presLayoutVars>
          <dgm:bulletEnabled val="1"/>
        </dgm:presLayoutVars>
      </dgm:prSet>
      <dgm:spPr/>
    </dgm:pt>
    <dgm:pt modelId="{20D9B8DB-697A-4D56-9BF9-F5F00DC514C5}" type="pres">
      <dgm:prSet presAssocID="{C54A0CEA-78AA-407C-A890-202A8539AB18}" presName="bullet2b" presStyleLbl="node1" presStyleIdx="1" presStyleCnt="2"/>
      <dgm:spPr/>
    </dgm:pt>
    <dgm:pt modelId="{DDB10C69-7C0B-4346-80E1-30CFA6CD97EE}" type="pres">
      <dgm:prSet presAssocID="{C54A0CEA-78AA-407C-A890-202A8539AB18}" presName="textBox2b" presStyleLbl="revTx" presStyleIdx="1" presStyleCnt="2">
        <dgm:presLayoutVars>
          <dgm:bulletEnabled val="1"/>
        </dgm:presLayoutVars>
      </dgm:prSet>
      <dgm:spPr/>
    </dgm:pt>
  </dgm:ptLst>
  <dgm:cxnLst>
    <dgm:cxn modelId="{59C92E0C-B63A-46BD-867F-7E8D51BCD72E}" type="presOf" srcId="{7DD4E5C9-7748-4028-AAA3-AE120325AB53}" destId="{2C6AC8CE-89A5-41DA-8114-7D734998DFBE}" srcOrd="0" destOrd="1" presId="urn:microsoft.com/office/officeart/2005/8/layout/arrow2"/>
    <dgm:cxn modelId="{5648BA19-5103-42E7-BF8E-BBFAAC301B87}" srcId="{C62EB2BD-0D7B-4A97-BED5-454C0EA4A986}" destId="{7DD4E5C9-7748-4028-AAA3-AE120325AB53}" srcOrd="0" destOrd="0" parTransId="{554F4023-79F9-43FC-96DD-3F020E83DC5C}" sibTransId="{3EC89C3C-D9B9-49A6-934F-994FDDC92767}"/>
    <dgm:cxn modelId="{C024571E-0A6E-4A71-89FC-E0FA12B48C8B}" srcId="{4E0C2A82-398F-4CE7-A789-DBFAF2D74EB7}" destId="{385CC5AF-9F03-416D-9B1E-86879FB1B394}" srcOrd="1" destOrd="0" parTransId="{2B6AF65F-1D9D-4DA4-81E0-BD24645B7E6B}" sibTransId="{2E68375C-EF30-4333-A535-CACE5115DB08}"/>
    <dgm:cxn modelId="{A8B47842-CA90-4A30-ADB6-33BCA7A7EB92}" srcId="{C62EB2BD-0D7B-4A97-BED5-454C0EA4A986}" destId="{894121D8-7047-4CF6-A7C8-4AA4440CB003}" srcOrd="2" destOrd="0" parTransId="{1EC625C8-9A35-45E0-9D3F-0E54D9D5E9BF}" sibTransId="{E54DF855-1A2A-49C6-8BB9-DCAE1BBAF612}"/>
    <dgm:cxn modelId="{7441A54A-B2CD-4B92-BFA9-1D893F9CABF1}" srcId="{C54A0CEA-78AA-407C-A890-202A8539AB18}" destId="{4E0C2A82-398F-4CE7-A789-DBFAF2D74EB7}" srcOrd="0" destOrd="0" parTransId="{223C1124-7F71-4EEC-82F3-78145D4EA390}" sibTransId="{FF641DDB-7473-4BE6-9519-092A222BDC6D}"/>
    <dgm:cxn modelId="{AF0F4196-2582-4C9B-9E87-F2F84BAB19FD}" type="presOf" srcId="{E6E936B9-B6E3-4D06-9FCA-C0335CA6D3C4}" destId="{2C6AC8CE-89A5-41DA-8114-7D734998DFBE}" srcOrd="0" destOrd="2" presId="urn:microsoft.com/office/officeart/2005/8/layout/arrow2"/>
    <dgm:cxn modelId="{E3BFD99D-B6B1-4A7D-B6D9-E128C4C70A21}" type="presOf" srcId="{385CC5AF-9F03-416D-9B1E-86879FB1B394}" destId="{DDB10C69-7C0B-4346-80E1-30CFA6CD97EE}" srcOrd="0" destOrd="3" presId="urn:microsoft.com/office/officeart/2005/8/layout/arrow2"/>
    <dgm:cxn modelId="{7C4826A2-308F-4A5E-B5DB-B052C39CC952}" type="presOf" srcId="{CA41EFA3-B7C0-44AC-B76C-816DE3AD121B}" destId="{4C8EEA33-599D-4740-A573-32F14483931C}" srcOrd="0" destOrd="0" presId="urn:microsoft.com/office/officeart/2005/8/layout/arrow2"/>
    <dgm:cxn modelId="{5C8051A2-A19E-4B42-9D5C-4306757CF380}" srcId="{CA41EFA3-B7C0-44AC-B76C-816DE3AD121B}" destId="{C54A0CEA-78AA-407C-A890-202A8539AB18}" srcOrd="1" destOrd="0" parTransId="{CA1094B9-05B7-4150-B9A2-86AB0657036A}" sibTransId="{07E53CC1-C68A-4DF8-9E01-405377B58FBF}"/>
    <dgm:cxn modelId="{9727BDA4-D24E-4B53-B5C5-BB849A66C29D}" srcId="{4E0C2A82-398F-4CE7-A789-DBFAF2D74EB7}" destId="{6B7779B8-9B0E-4D64-BD16-31A3D7296311}" srcOrd="0" destOrd="0" parTransId="{44DCBFCC-E25B-439B-BE36-34A8B6FD1601}" sibTransId="{7A434BEC-43CC-4BC4-9D85-D48711FACF77}"/>
    <dgm:cxn modelId="{9BDD87D1-765B-40F7-98BB-AA86542AF8B3}" srcId="{C62EB2BD-0D7B-4A97-BED5-454C0EA4A986}" destId="{E6E936B9-B6E3-4D06-9FCA-C0335CA6D3C4}" srcOrd="1" destOrd="0" parTransId="{8C370844-84E6-4D3E-9AC2-C9B40DB4CFD3}" sibTransId="{336046BE-65CC-42A4-9646-8E7AF5EC943E}"/>
    <dgm:cxn modelId="{5C84C5D4-8550-408D-8506-29882AE85605}" type="presOf" srcId="{6B7779B8-9B0E-4D64-BD16-31A3D7296311}" destId="{DDB10C69-7C0B-4346-80E1-30CFA6CD97EE}" srcOrd="0" destOrd="2" presId="urn:microsoft.com/office/officeart/2005/8/layout/arrow2"/>
    <dgm:cxn modelId="{9B8350D8-D2A4-40D7-AAA3-2A284E48D4FE}" type="presOf" srcId="{C62EB2BD-0D7B-4A97-BED5-454C0EA4A986}" destId="{2C6AC8CE-89A5-41DA-8114-7D734998DFBE}" srcOrd="0" destOrd="0" presId="urn:microsoft.com/office/officeart/2005/8/layout/arrow2"/>
    <dgm:cxn modelId="{A281F7E1-53A4-4A44-A72C-3D8C84DF056D}" srcId="{CA41EFA3-B7C0-44AC-B76C-816DE3AD121B}" destId="{C62EB2BD-0D7B-4A97-BED5-454C0EA4A986}" srcOrd="0" destOrd="0" parTransId="{E7AAE54C-3CCC-4829-B713-D48A4EFD4961}" sibTransId="{6E1796CF-88E9-4643-AE8A-885B77B523B7}"/>
    <dgm:cxn modelId="{CC4163E7-5666-4FD2-AFC2-BB2C1F297342}" type="presOf" srcId="{C54A0CEA-78AA-407C-A890-202A8539AB18}" destId="{DDB10C69-7C0B-4346-80E1-30CFA6CD97EE}" srcOrd="0" destOrd="0" presId="urn:microsoft.com/office/officeart/2005/8/layout/arrow2"/>
    <dgm:cxn modelId="{AACB33EA-5422-43F5-BA92-66B914891160}" type="presOf" srcId="{894121D8-7047-4CF6-A7C8-4AA4440CB003}" destId="{2C6AC8CE-89A5-41DA-8114-7D734998DFBE}" srcOrd="0" destOrd="3" presId="urn:microsoft.com/office/officeart/2005/8/layout/arrow2"/>
    <dgm:cxn modelId="{F6DE47F7-2090-4BF8-933A-EA91168DCF18}" type="presOf" srcId="{4E0C2A82-398F-4CE7-A789-DBFAF2D74EB7}" destId="{DDB10C69-7C0B-4346-80E1-30CFA6CD97EE}" srcOrd="0" destOrd="1" presId="urn:microsoft.com/office/officeart/2005/8/layout/arrow2"/>
    <dgm:cxn modelId="{EE1F862E-A2A6-47F1-8C9C-18A075B9EB23}" type="presParOf" srcId="{4C8EEA33-599D-4740-A573-32F14483931C}" destId="{EB7E9A18-306F-41D0-A4BC-4498175746D4}" srcOrd="0" destOrd="0" presId="urn:microsoft.com/office/officeart/2005/8/layout/arrow2"/>
    <dgm:cxn modelId="{814961FD-2E53-4D03-B7FA-8138623884D6}" type="presParOf" srcId="{4C8EEA33-599D-4740-A573-32F14483931C}" destId="{A566A176-5569-4CAC-AFE2-F560E4971DDD}" srcOrd="1" destOrd="0" presId="urn:microsoft.com/office/officeart/2005/8/layout/arrow2"/>
    <dgm:cxn modelId="{62A0D763-7C05-4314-9EA7-E863F711039B}" type="presParOf" srcId="{A566A176-5569-4CAC-AFE2-F560E4971DDD}" destId="{5B3094EF-AB47-403A-B668-F7E4C921B80F}" srcOrd="0" destOrd="0" presId="urn:microsoft.com/office/officeart/2005/8/layout/arrow2"/>
    <dgm:cxn modelId="{02114C92-3330-4FC6-94EB-41F75935965F}" type="presParOf" srcId="{A566A176-5569-4CAC-AFE2-F560E4971DDD}" destId="{2C6AC8CE-89A5-41DA-8114-7D734998DFBE}" srcOrd="1" destOrd="0" presId="urn:microsoft.com/office/officeart/2005/8/layout/arrow2"/>
    <dgm:cxn modelId="{0FAF0399-42AE-4EA5-9BC9-E3415C377E4B}" type="presParOf" srcId="{A566A176-5569-4CAC-AFE2-F560E4971DDD}" destId="{20D9B8DB-697A-4D56-9BF9-F5F00DC514C5}" srcOrd="2" destOrd="0" presId="urn:microsoft.com/office/officeart/2005/8/layout/arrow2"/>
    <dgm:cxn modelId="{A6A5A4B4-3276-4FF0-A667-9D14C3ED6200}" type="presParOf" srcId="{A566A176-5569-4CAC-AFE2-F560E4971DDD}" destId="{DDB10C69-7C0B-4346-80E1-30CFA6CD97EE}" srcOrd="3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B9F513B-0522-4DE1-B26D-4C08F413E43C}" type="doc">
      <dgm:prSet loTypeId="urn:microsoft.com/office/officeart/2005/8/layout/venn1" loCatId="relationship" qsTypeId="urn:microsoft.com/office/officeart/2005/8/quickstyle/simple3" qsCatId="simple" csTypeId="urn:microsoft.com/office/officeart/2005/8/colors/colorful5" csCatId="colorful" phldr="1"/>
      <dgm:spPr/>
    </dgm:pt>
    <dgm:pt modelId="{3257E400-C95B-41E1-B1F1-2764BB97CABC}">
      <dgm:prSet phldrT="[テキスト]" custT="1"/>
      <dgm:spPr/>
      <dgm:t>
        <a:bodyPr/>
        <a:lstStyle/>
        <a:p>
          <a:r>
            <a:rPr kumimoji="1" lang="ja-JP" altLang="en-US" sz="3200" b="1" dirty="0">
              <a:latin typeface="BIZ UDPGothic" panose="020B0400000000000000" pitchFamily="34" charset="-128"/>
              <a:ea typeface="BIZ UDPGothic" panose="020B0400000000000000" pitchFamily="34" charset="-128"/>
            </a:rPr>
            <a:t>身体の訓練</a:t>
          </a:r>
          <a:endParaRPr kumimoji="1" lang="ja-JP" altLang="en-US" sz="3200" dirty="0"/>
        </a:p>
      </dgm:t>
    </dgm:pt>
    <dgm:pt modelId="{822C0546-F943-47E4-8FF4-A276B018AA49}" type="parTrans" cxnId="{F7E2F9C2-BB4B-41EC-B76E-D0CAB064644B}">
      <dgm:prSet/>
      <dgm:spPr/>
      <dgm:t>
        <a:bodyPr/>
        <a:lstStyle/>
        <a:p>
          <a:endParaRPr kumimoji="1" lang="ja-JP" altLang="en-US" sz="1400"/>
        </a:p>
      </dgm:t>
    </dgm:pt>
    <dgm:pt modelId="{F8864832-5BF4-4BAD-9EAE-3298A25231A8}" type="sibTrans" cxnId="{F7E2F9C2-BB4B-41EC-B76E-D0CAB064644B}">
      <dgm:prSet/>
      <dgm:spPr/>
      <dgm:t>
        <a:bodyPr/>
        <a:lstStyle/>
        <a:p>
          <a:endParaRPr kumimoji="1" lang="ja-JP" altLang="en-US" sz="1400"/>
        </a:p>
      </dgm:t>
    </dgm:pt>
    <dgm:pt modelId="{72562BA2-116E-4424-825E-1C9EDEB50725}">
      <dgm:prSet phldrT="[テキスト]" custT="1"/>
      <dgm:spPr/>
      <dgm:t>
        <a:bodyPr/>
        <a:lstStyle/>
        <a:p>
          <a:r>
            <a:rPr kumimoji="1" lang="ja-JP" altLang="en-US" sz="3200" b="1" dirty="0">
              <a:latin typeface="BIZ UDPGothic" panose="020B0400000000000000" pitchFamily="34" charset="-128"/>
              <a:ea typeface="BIZ UDPGothic" panose="020B0400000000000000" pitchFamily="34" charset="-128"/>
            </a:rPr>
            <a:t>生得的能力</a:t>
          </a:r>
          <a:endParaRPr kumimoji="1" lang="ja-JP" altLang="en-US" sz="3200" dirty="0"/>
        </a:p>
      </dgm:t>
    </dgm:pt>
    <dgm:pt modelId="{7354392C-0999-42A4-AFF5-63C45C0929C5}" type="parTrans" cxnId="{6A9592DC-D50A-401D-BCA4-78902985F834}">
      <dgm:prSet/>
      <dgm:spPr/>
      <dgm:t>
        <a:bodyPr/>
        <a:lstStyle/>
        <a:p>
          <a:endParaRPr kumimoji="1" lang="ja-JP" altLang="en-US" sz="1400"/>
        </a:p>
      </dgm:t>
    </dgm:pt>
    <dgm:pt modelId="{910942B0-8B58-4CA4-B7D5-6309CF8EA358}" type="sibTrans" cxnId="{6A9592DC-D50A-401D-BCA4-78902985F834}">
      <dgm:prSet/>
      <dgm:spPr/>
      <dgm:t>
        <a:bodyPr/>
        <a:lstStyle/>
        <a:p>
          <a:endParaRPr kumimoji="1" lang="ja-JP" altLang="en-US" sz="1400"/>
        </a:p>
      </dgm:t>
    </dgm:pt>
    <dgm:pt modelId="{1FA50024-0C78-4DCB-B762-7996AC4A7B23}">
      <dgm:prSet phldrT="[テキスト]" custT="1"/>
      <dgm:spPr/>
      <dgm:t>
        <a:bodyPr/>
        <a:lstStyle/>
        <a:p>
          <a:r>
            <a:rPr kumimoji="1" lang="ja-JP" altLang="en-US" sz="3200" b="1" dirty="0">
              <a:latin typeface="BIZ UDPGothic" panose="020B0400000000000000" pitchFamily="34" charset="-128"/>
              <a:ea typeface="BIZ UDPGothic" panose="020B0400000000000000" pitchFamily="34" charset="-128"/>
            </a:rPr>
            <a:t>社会的教育</a:t>
          </a:r>
          <a:endParaRPr kumimoji="1" lang="ja-JP" altLang="en-US" sz="3200" dirty="0"/>
        </a:p>
      </dgm:t>
    </dgm:pt>
    <dgm:pt modelId="{F6F9D8D8-323F-4C2A-9FB8-758B3D79933B}" type="parTrans" cxnId="{E64C05B1-BB78-41BC-868B-C65DB0DE8742}">
      <dgm:prSet/>
      <dgm:spPr/>
      <dgm:t>
        <a:bodyPr/>
        <a:lstStyle/>
        <a:p>
          <a:endParaRPr kumimoji="1" lang="ja-JP" altLang="en-US"/>
        </a:p>
      </dgm:t>
    </dgm:pt>
    <dgm:pt modelId="{390906BB-520A-47FC-A9F9-973BD5BC6572}" type="sibTrans" cxnId="{E64C05B1-BB78-41BC-868B-C65DB0DE8742}">
      <dgm:prSet/>
      <dgm:spPr/>
      <dgm:t>
        <a:bodyPr/>
        <a:lstStyle/>
        <a:p>
          <a:endParaRPr kumimoji="1" lang="ja-JP" altLang="en-US"/>
        </a:p>
      </dgm:t>
    </dgm:pt>
    <dgm:pt modelId="{20FE3D7D-2F2D-4361-BB74-3C59399C9D52}" type="pres">
      <dgm:prSet presAssocID="{7B9F513B-0522-4DE1-B26D-4C08F413E43C}" presName="compositeShape" presStyleCnt="0">
        <dgm:presLayoutVars>
          <dgm:chMax val="7"/>
          <dgm:dir/>
          <dgm:resizeHandles val="exact"/>
        </dgm:presLayoutVars>
      </dgm:prSet>
      <dgm:spPr/>
    </dgm:pt>
    <dgm:pt modelId="{38606754-6D38-4678-B96C-DAC5982735AE}" type="pres">
      <dgm:prSet presAssocID="{1FA50024-0C78-4DCB-B762-7996AC4A7B23}" presName="circ1" presStyleLbl="vennNode1" presStyleIdx="0" presStyleCnt="3"/>
      <dgm:spPr/>
    </dgm:pt>
    <dgm:pt modelId="{7FFA8283-665E-4B2C-A445-344088F15E95}" type="pres">
      <dgm:prSet presAssocID="{1FA50024-0C78-4DCB-B762-7996AC4A7B23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22B227EC-E172-4180-B463-8526465E3902}" type="pres">
      <dgm:prSet presAssocID="{3257E400-C95B-41E1-B1F1-2764BB97CABC}" presName="circ2" presStyleLbl="vennNode1" presStyleIdx="1" presStyleCnt="3"/>
      <dgm:spPr/>
    </dgm:pt>
    <dgm:pt modelId="{00F9B371-1BD5-42F0-B824-D2760275B017}" type="pres">
      <dgm:prSet presAssocID="{3257E400-C95B-41E1-B1F1-2764BB97CABC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459B30F3-5C2C-4190-B5EF-5D812025A4E0}" type="pres">
      <dgm:prSet presAssocID="{72562BA2-116E-4424-825E-1C9EDEB50725}" presName="circ3" presStyleLbl="vennNode1" presStyleIdx="2" presStyleCnt="3"/>
      <dgm:spPr/>
    </dgm:pt>
    <dgm:pt modelId="{29A19CAC-2134-4825-803C-0CC23452FF7F}" type="pres">
      <dgm:prSet presAssocID="{72562BA2-116E-4424-825E-1C9EDEB50725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22C54716-49C4-446C-8975-7E256AFE5C17}" type="presOf" srcId="{3257E400-C95B-41E1-B1F1-2764BB97CABC}" destId="{00F9B371-1BD5-42F0-B824-D2760275B017}" srcOrd="1" destOrd="0" presId="urn:microsoft.com/office/officeart/2005/8/layout/venn1"/>
    <dgm:cxn modelId="{EB8B8265-1652-441C-AFB6-7C2439F721B5}" type="presOf" srcId="{7B9F513B-0522-4DE1-B26D-4C08F413E43C}" destId="{20FE3D7D-2F2D-4361-BB74-3C59399C9D52}" srcOrd="0" destOrd="0" presId="urn:microsoft.com/office/officeart/2005/8/layout/venn1"/>
    <dgm:cxn modelId="{D3538D53-AE76-4643-B1A9-1857D24B6F66}" type="presOf" srcId="{3257E400-C95B-41E1-B1F1-2764BB97CABC}" destId="{22B227EC-E172-4180-B463-8526465E3902}" srcOrd="0" destOrd="0" presId="urn:microsoft.com/office/officeart/2005/8/layout/venn1"/>
    <dgm:cxn modelId="{48576F84-B1BE-4470-A9B4-43FECEBAEFD4}" type="presOf" srcId="{1FA50024-0C78-4DCB-B762-7996AC4A7B23}" destId="{7FFA8283-665E-4B2C-A445-344088F15E95}" srcOrd="1" destOrd="0" presId="urn:microsoft.com/office/officeart/2005/8/layout/venn1"/>
    <dgm:cxn modelId="{99AA2F9C-19C5-40D5-BB48-C0F221576A51}" type="presOf" srcId="{1FA50024-0C78-4DCB-B762-7996AC4A7B23}" destId="{38606754-6D38-4678-B96C-DAC5982735AE}" srcOrd="0" destOrd="0" presId="urn:microsoft.com/office/officeart/2005/8/layout/venn1"/>
    <dgm:cxn modelId="{7F3BB0A5-9199-4346-B03F-DA03228F47E2}" type="presOf" srcId="{72562BA2-116E-4424-825E-1C9EDEB50725}" destId="{29A19CAC-2134-4825-803C-0CC23452FF7F}" srcOrd="1" destOrd="0" presId="urn:microsoft.com/office/officeart/2005/8/layout/venn1"/>
    <dgm:cxn modelId="{E64C05B1-BB78-41BC-868B-C65DB0DE8742}" srcId="{7B9F513B-0522-4DE1-B26D-4C08F413E43C}" destId="{1FA50024-0C78-4DCB-B762-7996AC4A7B23}" srcOrd="0" destOrd="0" parTransId="{F6F9D8D8-323F-4C2A-9FB8-758B3D79933B}" sibTransId="{390906BB-520A-47FC-A9F9-973BD5BC6572}"/>
    <dgm:cxn modelId="{F7E2F9C2-BB4B-41EC-B76E-D0CAB064644B}" srcId="{7B9F513B-0522-4DE1-B26D-4C08F413E43C}" destId="{3257E400-C95B-41E1-B1F1-2764BB97CABC}" srcOrd="1" destOrd="0" parTransId="{822C0546-F943-47E4-8FF4-A276B018AA49}" sibTransId="{F8864832-5BF4-4BAD-9EAE-3298A25231A8}"/>
    <dgm:cxn modelId="{6A9592DC-D50A-401D-BCA4-78902985F834}" srcId="{7B9F513B-0522-4DE1-B26D-4C08F413E43C}" destId="{72562BA2-116E-4424-825E-1C9EDEB50725}" srcOrd="2" destOrd="0" parTransId="{7354392C-0999-42A4-AFF5-63C45C0929C5}" sibTransId="{910942B0-8B58-4CA4-B7D5-6309CF8EA358}"/>
    <dgm:cxn modelId="{B49E4FFA-2620-43E8-9516-E571E48B78D9}" type="presOf" srcId="{72562BA2-116E-4424-825E-1C9EDEB50725}" destId="{459B30F3-5C2C-4190-B5EF-5D812025A4E0}" srcOrd="0" destOrd="0" presId="urn:microsoft.com/office/officeart/2005/8/layout/venn1"/>
    <dgm:cxn modelId="{21FAC744-7005-4FC6-9505-835E660DC25E}" type="presParOf" srcId="{20FE3D7D-2F2D-4361-BB74-3C59399C9D52}" destId="{38606754-6D38-4678-B96C-DAC5982735AE}" srcOrd="0" destOrd="0" presId="urn:microsoft.com/office/officeart/2005/8/layout/venn1"/>
    <dgm:cxn modelId="{25463C71-9F06-4BAB-92A1-CCF92628EED0}" type="presParOf" srcId="{20FE3D7D-2F2D-4361-BB74-3C59399C9D52}" destId="{7FFA8283-665E-4B2C-A445-344088F15E95}" srcOrd="1" destOrd="0" presId="urn:microsoft.com/office/officeart/2005/8/layout/venn1"/>
    <dgm:cxn modelId="{00224324-48AC-42EF-AD51-4F3C1809DF74}" type="presParOf" srcId="{20FE3D7D-2F2D-4361-BB74-3C59399C9D52}" destId="{22B227EC-E172-4180-B463-8526465E3902}" srcOrd="2" destOrd="0" presId="urn:microsoft.com/office/officeart/2005/8/layout/venn1"/>
    <dgm:cxn modelId="{40B3CE7C-B0B7-4A52-84E2-6C24D79EF18E}" type="presParOf" srcId="{20FE3D7D-2F2D-4361-BB74-3C59399C9D52}" destId="{00F9B371-1BD5-42F0-B824-D2760275B017}" srcOrd="3" destOrd="0" presId="urn:microsoft.com/office/officeart/2005/8/layout/venn1"/>
    <dgm:cxn modelId="{F29ED5BC-F4C3-4A38-9795-2240AB04D5BF}" type="presParOf" srcId="{20FE3D7D-2F2D-4361-BB74-3C59399C9D52}" destId="{459B30F3-5C2C-4190-B5EF-5D812025A4E0}" srcOrd="4" destOrd="0" presId="urn:microsoft.com/office/officeart/2005/8/layout/venn1"/>
    <dgm:cxn modelId="{04437700-5C8F-4407-9414-339658AABEC8}" type="presParOf" srcId="{20FE3D7D-2F2D-4361-BB74-3C59399C9D52}" destId="{29A19CAC-2134-4825-803C-0CC23452FF7F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199654F-F67C-42B3-99F1-3E48B10EAEB1}" type="doc">
      <dgm:prSet loTypeId="urn:microsoft.com/office/officeart/2008/layout/CircularPictureCallou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8F7A1E44-8E26-46F7-963B-D6007AF9B32F}">
      <dgm:prSet/>
      <dgm:spPr/>
      <dgm:t>
        <a:bodyPr/>
        <a:lstStyle/>
        <a:p>
          <a:r>
            <a:rPr kumimoji="1" lang="ja-JP" altLang="en-US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rPr>
            <a:t>カラダ</a:t>
          </a:r>
        </a:p>
      </dgm:t>
    </dgm:pt>
    <dgm:pt modelId="{950F7F16-5931-46D7-AC28-9B249965799F}" type="parTrans" cxnId="{3ECA8811-1CD5-4132-B1C3-DE2F84C11C9F}">
      <dgm:prSet/>
      <dgm:spPr/>
      <dgm:t>
        <a:bodyPr/>
        <a:lstStyle/>
        <a:p>
          <a:endParaRPr kumimoji="1" lang="ja-JP" altLang="en-US">
            <a:latin typeface="BIZ UDPゴシック" panose="020B0400000000000000" pitchFamily="50" charset="-128"/>
            <a:ea typeface="BIZ UDPゴシック" panose="020B0400000000000000" pitchFamily="50" charset="-128"/>
          </a:endParaRPr>
        </a:p>
      </dgm:t>
    </dgm:pt>
    <dgm:pt modelId="{88A66136-EDA1-493B-B2EA-26AE4F2C753C}" type="sibTrans" cxnId="{3ECA8811-1CD5-4132-B1C3-DE2F84C11C9F}">
      <dgm:prSet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kumimoji="1" lang="ja-JP" altLang="en-US">
            <a:latin typeface="BIZ UDPゴシック" panose="020B0400000000000000" pitchFamily="50" charset="-128"/>
            <a:ea typeface="BIZ UDPゴシック" panose="020B0400000000000000" pitchFamily="50" charset="-128"/>
          </a:endParaRPr>
        </a:p>
      </dgm:t>
    </dgm:pt>
    <dgm:pt modelId="{17A47164-229A-4FE4-83FD-80956B460A58}">
      <dgm:prSet phldrT="[テキスト]"/>
      <dgm:spPr/>
      <dgm:t>
        <a:bodyPr/>
        <a:lstStyle/>
        <a:p>
          <a:r>
            <a:rPr kumimoji="1" lang="ja-JP" altLang="en-US" dirty="0">
              <a:latin typeface="BIZ UDPゴシック" panose="020B0400000000000000" pitchFamily="50" charset="-128"/>
              <a:ea typeface="BIZ UDPゴシック" panose="020B0400000000000000" pitchFamily="50" charset="-128"/>
            </a:rPr>
            <a:t>表情</a:t>
          </a:r>
        </a:p>
      </dgm:t>
    </dgm:pt>
    <dgm:pt modelId="{F9F4DEC6-F4E6-4B21-99A6-E39A14E8F7E7}" type="parTrans" cxnId="{A56C00A7-91EF-4C59-B8E4-DD5E153F277F}">
      <dgm:prSet/>
      <dgm:spPr/>
      <dgm:t>
        <a:bodyPr/>
        <a:lstStyle/>
        <a:p>
          <a:endParaRPr kumimoji="1" lang="ja-JP" altLang="en-US">
            <a:latin typeface="BIZ UDPゴシック" panose="020B0400000000000000" pitchFamily="50" charset="-128"/>
            <a:ea typeface="BIZ UDPゴシック" panose="020B0400000000000000" pitchFamily="50" charset="-128"/>
          </a:endParaRPr>
        </a:p>
      </dgm:t>
    </dgm:pt>
    <dgm:pt modelId="{C7483C64-78D4-42D9-906B-15DB20D27F3F}" type="sibTrans" cxnId="{A56C00A7-91EF-4C59-B8E4-DD5E153F277F}">
      <dgm:prSet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</dgm:spPr>
      <dgm:t>
        <a:bodyPr/>
        <a:lstStyle/>
        <a:p>
          <a:endParaRPr kumimoji="1" lang="ja-JP" altLang="en-US">
            <a:latin typeface="BIZ UDPゴシック" panose="020B0400000000000000" pitchFamily="50" charset="-128"/>
            <a:ea typeface="BIZ UDPゴシック" panose="020B0400000000000000" pitchFamily="50" charset="-128"/>
          </a:endParaRPr>
        </a:p>
      </dgm:t>
    </dgm:pt>
    <dgm:pt modelId="{7F966785-C4F2-4B8B-B948-06A943E6F1DC}">
      <dgm:prSet phldrT="[テキスト]"/>
      <dgm:spPr/>
      <dgm:t>
        <a:bodyPr/>
        <a:lstStyle/>
        <a:p>
          <a:r>
            <a:rPr kumimoji="1" lang="ja-JP" altLang="en-US" dirty="0">
              <a:latin typeface="BIZ UDPゴシック" panose="020B0400000000000000" pitchFamily="50" charset="-128"/>
              <a:ea typeface="BIZ UDPゴシック" panose="020B0400000000000000" pitchFamily="50" charset="-128"/>
            </a:rPr>
            <a:t>まなざし</a:t>
          </a:r>
        </a:p>
      </dgm:t>
    </dgm:pt>
    <dgm:pt modelId="{CFDAC1B6-3D3D-4D99-BD06-4808C4F32585}" type="parTrans" cxnId="{D2B132B9-28B9-4E62-B4EA-3F4FCFD4D026}">
      <dgm:prSet/>
      <dgm:spPr/>
      <dgm:t>
        <a:bodyPr/>
        <a:lstStyle/>
        <a:p>
          <a:endParaRPr kumimoji="1" lang="ja-JP" altLang="en-US">
            <a:latin typeface="BIZ UDPゴシック" panose="020B0400000000000000" pitchFamily="50" charset="-128"/>
            <a:ea typeface="BIZ UDPゴシック" panose="020B0400000000000000" pitchFamily="50" charset="-128"/>
          </a:endParaRPr>
        </a:p>
      </dgm:t>
    </dgm:pt>
    <dgm:pt modelId="{60ABD208-75ED-48A1-9723-2BD34744F8BA}" type="sibTrans" cxnId="{D2B132B9-28B9-4E62-B4EA-3F4FCFD4D026}">
      <dgm:prSet/>
      <dgm:spPr>
        <a:blipFill rotWithShape="1">
          <a:blip xmlns:r="http://schemas.openxmlformats.org/officeDocument/2006/relationships" r:embed="rId4"/>
          <a:srcRect/>
          <a:stretch>
            <a:fillRect l="-24000" r="-24000"/>
          </a:stretch>
        </a:blipFill>
      </dgm:spPr>
      <dgm:t>
        <a:bodyPr/>
        <a:lstStyle/>
        <a:p>
          <a:endParaRPr kumimoji="1" lang="ja-JP" altLang="en-US">
            <a:latin typeface="BIZ UDPゴシック" panose="020B0400000000000000" pitchFamily="50" charset="-128"/>
            <a:ea typeface="BIZ UDPゴシック" panose="020B0400000000000000" pitchFamily="50" charset="-128"/>
          </a:endParaRPr>
        </a:p>
      </dgm:t>
    </dgm:pt>
    <dgm:pt modelId="{6FB38E6E-C81B-44E1-B58D-D40F0EFE3023}">
      <dgm:prSet phldrT="[テキスト]"/>
      <dgm:spPr/>
      <dgm:t>
        <a:bodyPr/>
        <a:lstStyle/>
        <a:p>
          <a:r>
            <a:rPr kumimoji="1" lang="ja-JP" altLang="en-US" dirty="0">
              <a:latin typeface="BIZ UDPゴシック" panose="020B0400000000000000" pitchFamily="50" charset="-128"/>
              <a:ea typeface="BIZ UDPゴシック" panose="020B0400000000000000" pitchFamily="50" charset="-128"/>
            </a:rPr>
            <a:t>発話</a:t>
          </a:r>
        </a:p>
      </dgm:t>
    </dgm:pt>
    <dgm:pt modelId="{75133C2A-06C5-4CD5-AFA8-D2AF86C706D3}" type="parTrans" cxnId="{A46995C9-8488-4DA8-A58E-028F67A54860}">
      <dgm:prSet/>
      <dgm:spPr/>
      <dgm:t>
        <a:bodyPr/>
        <a:lstStyle/>
        <a:p>
          <a:endParaRPr kumimoji="1" lang="ja-JP" altLang="en-US">
            <a:latin typeface="BIZ UDPゴシック" panose="020B0400000000000000" pitchFamily="50" charset="-128"/>
            <a:ea typeface="BIZ UDPゴシック" panose="020B0400000000000000" pitchFamily="50" charset="-128"/>
          </a:endParaRPr>
        </a:p>
      </dgm:t>
    </dgm:pt>
    <dgm:pt modelId="{A1BBFED2-CD5C-4117-9A8B-EBD97BF97D3C}" type="sibTrans" cxnId="{A46995C9-8488-4DA8-A58E-028F67A54860}">
      <dgm:prSet/>
      <dgm:spPr>
        <a:blipFill rotWithShape="1">
          <a:blip xmlns:r="http://schemas.openxmlformats.org/officeDocument/2006/relationships" r:embed="rId5"/>
          <a:srcRect/>
          <a:stretch>
            <a:fillRect l="-22000" r="-22000"/>
          </a:stretch>
        </a:blipFill>
      </dgm:spPr>
      <dgm:t>
        <a:bodyPr/>
        <a:lstStyle/>
        <a:p>
          <a:endParaRPr kumimoji="1" lang="ja-JP" altLang="en-US">
            <a:latin typeface="BIZ UDPゴシック" panose="020B0400000000000000" pitchFamily="50" charset="-128"/>
            <a:ea typeface="BIZ UDPゴシック" panose="020B0400000000000000" pitchFamily="50" charset="-128"/>
          </a:endParaRPr>
        </a:p>
      </dgm:t>
    </dgm:pt>
    <dgm:pt modelId="{B1E19426-96D0-43A1-83B6-04442BF7D336}">
      <dgm:prSet phldrT="[テキスト]"/>
      <dgm:spPr/>
      <dgm:t>
        <a:bodyPr/>
        <a:lstStyle/>
        <a:p>
          <a:r>
            <a:rPr kumimoji="1" lang="ja-JP" altLang="en-US" dirty="0">
              <a:latin typeface="BIZ UDPゴシック" panose="020B0400000000000000" pitchFamily="50" charset="-128"/>
              <a:ea typeface="BIZ UDPゴシック" panose="020B0400000000000000" pitchFamily="50" charset="-128"/>
            </a:rPr>
            <a:t>ジェスチャー</a:t>
          </a:r>
        </a:p>
      </dgm:t>
    </dgm:pt>
    <dgm:pt modelId="{72CF43F7-CBB9-4638-8AE0-4EB993348EC8}" type="parTrans" cxnId="{DF8984A6-A249-43E2-A9C8-BB51885838A6}">
      <dgm:prSet/>
      <dgm:spPr/>
      <dgm:t>
        <a:bodyPr/>
        <a:lstStyle/>
        <a:p>
          <a:endParaRPr kumimoji="1" lang="ja-JP" altLang="en-US">
            <a:latin typeface="BIZ UDPゴシック" panose="020B0400000000000000" pitchFamily="50" charset="-128"/>
            <a:ea typeface="BIZ UDPゴシック" panose="020B0400000000000000" pitchFamily="50" charset="-128"/>
          </a:endParaRPr>
        </a:p>
      </dgm:t>
    </dgm:pt>
    <dgm:pt modelId="{A90BFECD-56D8-4627-B210-AC1DA668F80F}" type="sibTrans" cxnId="{DF8984A6-A249-43E2-A9C8-BB51885838A6}">
      <dgm:prSet/>
      <dgm:spPr>
        <a:blipFill rotWithShape="1"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rcRect/>
          <a:stretch>
            <a:fillRect t="-25000" b="-25000"/>
          </a:stretch>
        </a:blipFill>
      </dgm:spPr>
      <dgm:t>
        <a:bodyPr/>
        <a:lstStyle/>
        <a:p>
          <a:endParaRPr kumimoji="1" lang="ja-JP" altLang="en-US">
            <a:latin typeface="BIZ UDPゴシック" panose="020B0400000000000000" pitchFamily="50" charset="-128"/>
            <a:ea typeface="BIZ UDPゴシック" panose="020B0400000000000000" pitchFamily="50" charset="-128"/>
          </a:endParaRPr>
        </a:p>
      </dgm:t>
    </dgm:pt>
    <dgm:pt modelId="{04C5A4C0-5855-4E2B-9ABB-27AC53BADEF5}">
      <dgm:prSet phldrT="[テキスト]"/>
      <dgm:spPr/>
      <dgm:t>
        <a:bodyPr/>
        <a:lstStyle/>
        <a:p>
          <a:r>
            <a:rPr kumimoji="1" lang="ja-JP" altLang="en-US" dirty="0">
              <a:latin typeface="BIZ UDPゴシック" panose="020B0400000000000000" pitchFamily="50" charset="-128"/>
              <a:ea typeface="BIZ UDPゴシック" panose="020B0400000000000000" pitchFamily="50" charset="-128"/>
            </a:rPr>
            <a:t>指さし</a:t>
          </a:r>
        </a:p>
      </dgm:t>
    </dgm:pt>
    <dgm:pt modelId="{105BA00C-703B-4376-85FC-4C1E2AA92FA7}" type="parTrans" cxnId="{97B47629-BC97-4F6C-8C39-AB90E843A21D}">
      <dgm:prSet/>
      <dgm:spPr/>
      <dgm:t>
        <a:bodyPr/>
        <a:lstStyle/>
        <a:p>
          <a:endParaRPr kumimoji="1" lang="ja-JP" altLang="en-US"/>
        </a:p>
      </dgm:t>
    </dgm:pt>
    <dgm:pt modelId="{3EAC07BE-109A-4C91-86EA-2C4BFC2DBA65}" type="sibTrans" cxnId="{97B47629-BC97-4F6C-8C39-AB90E843A21D}">
      <dgm:prSet/>
      <dgm:spPr>
        <a:blipFill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  <dgm:t>
        <a:bodyPr/>
        <a:lstStyle/>
        <a:p>
          <a:endParaRPr kumimoji="1" lang="ja-JP" altLang="en-US"/>
        </a:p>
      </dgm:t>
    </dgm:pt>
    <dgm:pt modelId="{21136344-F7BE-475A-815B-03A65EABB43D}" type="pres">
      <dgm:prSet presAssocID="{6199654F-F67C-42B3-99F1-3E48B10EAEB1}" presName="Name0" presStyleCnt="0">
        <dgm:presLayoutVars>
          <dgm:chMax val="7"/>
          <dgm:chPref val="7"/>
          <dgm:dir/>
        </dgm:presLayoutVars>
      </dgm:prSet>
      <dgm:spPr/>
    </dgm:pt>
    <dgm:pt modelId="{A30F2019-6CE6-4705-BCD3-9D91835EAA60}" type="pres">
      <dgm:prSet presAssocID="{6199654F-F67C-42B3-99F1-3E48B10EAEB1}" presName="Name1" presStyleCnt="0"/>
      <dgm:spPr/>
    </dgm:pt>
    <dgm:pt modelId="{AD62CAC6-CA72-4098-ABB4-914B2CD34E8C}" type="pres">
      <dgm:prSet presAssocID="{88A66136-EDA1-493B-B2EA-26AE4F2C753C}" presName="picture_1" presStyleCnt="0"/>
      <dgm:spPr/>
    </dgm:pt>
    <dgm:pt modelId="{95D875DF-20C0-4F9A-8444-F075A38D41B1}" type="pres">
      <dgm:prSet presAssocID="{88A66136-EDA1-493B-B2EA-26AE4F2C753C}" presName="pictureRepeatNode" presStyleLbl="alignImgPlace1" presStyleIdx="0" presStyleCnt="6" custLinFactNeighborX="-3232" custLinFactNeighborY="-249"/>
      <dgm:spPr/>
    </dgm:pt>
    <dgm:pt modelId="{AEBC4BD8-215E-4438-A2A6-BC4ED75D6F29}" type="pres">
      <dgm:prSet presAssocID="{8F7A1E44-8E26-46F7-963B-D6007AF9B32F}" presName="text_1" presStyleLbl="node1" presStyleIdx="0" presStyleCnt="0">
        <dgm:presLayoutVars>
          <dgm:bulletEnabled val="1"/>
        </dgm:presLayoutVars>
      </dgm:prSet>
      <dgm:spPr/>
    </dgm:pt>
    <dgm:pt modelId="{FE4DCCEA-B045-49F2-B1CF-7552742D5EBA}" type="pres">
      <dgm:prSet presAssocID="{C7483C64-78D4-42D9-906B-15DB20D27F3F}" presName="picture_2" presStyleCnt="0"/>
      <dgm:spPr/>
    </dgm:pt>
    <dgm:pt modelId="{C5211C72-7CC1-4049-B8FE-B5E7B9F9F1D1}" type="pres">
      <dgm:prSet presAssocID="{C7483C64-78D4-42D9-906B-15DB20D27F3F}" presName="pictureRepeatNode" presStyleLbl="alignImgPlace1" presStyleIdx="1" presStyleCnt="6"/>
      <dgm:spPr/>
    </dgm:pt>
    <dgm:pt modelId="{ED6738A7-E151-4975-B14A-19753CCD760C}" type="pres">
      <dgm:prSet presAssocID="{17A47164-229A-4FE4-83FD-80956B460A58}" presName="line_2" presStyleLbl="parChTrans1D1" presStyleIdx="0" presStyleCnt="5"/>
      <dgm:spPr/>
    </dgm:pt>
    <dgm:pt modelId="{08CEB3BC-205E-4490-B75D-76BE47E83916}" type="pres">
      <dgm:prSet presAssocID="{17A47164-229A-4FE4-83FD-80956B460A58}" presName="textparent_2" presStyleLbl="node1" presStyleIdx="0" presStyleCnt="0"/>
      <dgm:spPr/>
    </dgm:pt>
    <dgm:pt modelId="{A8E38927-E3EA-40EA-BAF0-7886DF26254B}" type="pres">
      <dgm:prSet presAssocID="{17A47164-229A-4FE4-83FD-80956B460A58}" presName="text_2" presStyleLbl="revTx" presStyleIdx="0" presStyleCnt="5">
        <dgm:presLayoutVars>
          <dgm:bulletEnabled val="1"/>
        </dgm:presLayoutVars>
      </dgm:prSet>
      <dgm:spPr/>
    </dgm:pt>
    <dgm:pt modelId="{3CBA7A31-AC36-4BF4-A80B-3D01F290CB29}" type="pres">
      <dgm:prSet presAssocID="{60ABD208-75ED-48A1-9723-2BD34744F8BA}" presName="picture_3" presStyleCnt="0"/>
      <dgm:spPr/>
    </dgm:pt>
    <dgm:pt modelId="{FD8ACD2E-7513-4677-8F1C-A221C52290F4}" type="pres">
      <dgm:prSet presAssocID="{60ABD208-75ED-48A1-9723-2BD34744F8BA}" presName="pictureRepeatNode" presStyleLbl="alignImgPlace1" presStyleIdx="2" presStyleCnt="6"/>
      <dgm:spPr/>
    </dgm:pt>
    <dgm:pt modelId="{AF1833C1-44B6-4DEB-87A8-A6EFD5B9249B}" type="pres">
      <dgm:prSet presAssocID="{7F966785-C4F2-4B8B-B948-06A943E6F1DC}" presName="line_3" presStyleLbl="parChTrans1D1" presStyleIdx="1" presStyleCnt="5"/>
      <dgm:spPr/>
    </dgm:pt>
    <dgm:pt modelId="{28D97003-1CF8-4DA1-8162-8D6399FC145D}" type="pres">
      <dgm:prSet presAssocID="{7F966785-C4F2-4B8B-B948-06A943E6F1DC}" presName="textparent_3" presStyleLbl="node1" presStyleIdx="0" presStyleCnt="0"/>
      <dgm:spPr/>
    </dgm:pt>
    <dgm:pt modelId="{5AD74893-35B2-4275-BA38-53048FBF5498}" type="pres">
      <dgm:prSet presAssocID="{7F966785-C4F2-4B8B-B948-06A943E6F1DC}" presName="text_3" presStyleLbl="revTx" presStyleIdx="1" presStyleCnt="5">
        <dgm:presLayoutVars>
          <dgm:bulletEnabled val="1"/>
        </dgm:presLayoutVars>
      </dgm:prSet>
      <dgm:spPr/>
    </dgm:pt>
    <dgm:pt modelId="{F642F89C-7245-4765-B5E5-11781853525E}" type="pres">
      <dgm:prSet presAssocID="{A1BBFED2-CD5C-4117-9A8B-EBD97BF97D3C}" presName="picture_4" presStyleCnt="0"/>
      <dgm:spPr/>
    </dgm:pt>
    <dgm:pt modelId="{91B11DEA-FF5F-4EF5-AAA4-BD9AC98CD1C9}" type="pres">
      <dgm:prSet presAssocID="{A1BBFED2-CD5C-4117-9A8B-EBD97BF97D3C}" presName="pictureRepeatNode" presStyleLbl="alignImgPlace1" presStyleIdx="3" presStyleCnt="6"/>
      <dgm:spPr/>
    </dgm:pt>
    <dgm:pt modelId="{41EC6E27-22EE-44FE-859C-3627FB7F0043}" type="pres">
      <dgm:prSet presAssocID="{6FB38E6E-C81B-44E1-B58D-D40F0EFE3023}" presName="line_4" presStyleLbl="parChTrans1D1" presStyleIdx="2" presStyleCnt="5"/>
      <dgm:spPr/>
    </dgm:pt>
    <dgm:pt modelId="{29F8B6CC-B78B-4B57-B474-58D77543E398}" type="pres">
      <dgm:prSet presAssocID="{6FB38E6E-C81B-44E1-B58D-D40F0EFE3023}" presName="textparent_4" presStyleLbl="node1" presStyleIdx="0" presStyleCnt="0"/>
      <dgm:spPr/>
    </dgm:pt>
    <dgm:pt modelId="{98254D21-271F-425D-A2C4-471634B0B599}" type="pres">
      <dgm:prSet presAssocID="{6FB38E6E-C81B-44E1-B58D-D40F0EFE3023}" presName="text_4" presStyleLbl="revTx" presStyleIdx="2" presStyleCnt="5">
        <dgm:presLayoutVars>
          <dgm:bulletEnabled val="1"/>
        </dgm:presLayoutVars>
      </dgm:prSet>
      <dgm:spPr/>
    </dgm:pt>
    <dgm:pt modelId="{2944025F-2B7F-4953-9AE5-649593D5937C}" type="pres">
      <dgm:prSet presAssocID="{3EAC07BE-109A-4C91-86EA-2C4BFC2DBA65}" presName="picture_5" presStyleCnt="0"/>
      <dgm:spPr/>
    </dgm:pt>
    <dgm:pt modelId="{25919F37-1AB8-4FFD-B459-49D467D7E399}" type="pres">
      <dgm:prSet presAssocID="{3EAC07BE-109A-4C91-86EA-2C4BFC2DBA65}" presName="pictureRepeatNode" presStyleLbl="alignImgPlace1" presStyleIdx="4" presStyleCnt="6"/>
      <dgm:spPr/>
    </dgm:pt>
    <dgm:pt modelId="{6E103E81-9BBC-495F-BBD1-7F05D2B5B040}" type="pres">
      <dgm:prSet presAssocID="{04C5A4C0-5855-4E2B-9ABB-27AC53BADEF5}" presName="line_5" presStyleLbl="parChTrans1D1" presStyleIdx="3" presStyleCnt="5"/>
      <dgm:spPr/>
    </dgm:pt>
    <dgm:pt modelId="{594D3457-9322-4727-A3D7-EEE2603B70A9}" type="pres">
      <dgm:prSet presAssocID="{04C5A4C0-5855-4E2B-9ABB-27AC53BADEF5}" presName="textparent_5" presStyleLbl="node1" presStyleIdx="0" presStyleCnt="0"/>
      <dgm:spPr/>
    </dgm:pt>
    <dgm:pt modelId="{7C4A644D-7A83-4734-8AB9-329DE4B98027}" type="pres">
      <dgm:prSet presAssocID="{04C5A4C0-5855-4E2B-9ABB-27AC53BADEF5}" presName="text_5" presStyleLbl="revTx" presStyleIdx="3" presStyleCnt="5">
        <dgm:presLayoutVars>
          <dgm:bulletEnabled val="1"/>
        </dgm:presLayoutVars>
      </dgm:prSet>
      <dgm:spPr/>
    </dgm:pt>
    <dgm:pt modelId="{02ADFE84-6A66-403B-8B65-302A826BE438}" type="pres">
      <dgm:prSet presAssocID="{A90BFECD-56D8-4627-B210-AC1DA668F80F}" presName="picture_6" presStyleCnt="0"/>
      <dgm:spPr/>
    </dgm:pt>
    <dgm:pt modelId="{50E7C1BE-158C-497F-A801-4AC70B4553B5}" type="pres">
      <dgm:prSet presAssocID="{A90BFECD-56D8-4627-B210-AC1DA668F80F}" presName="pictureRepeatNode" presStyleLbl="alignImgPlace1" presStyleIdx="5" presStyleCnt="6"/>
      <dgm:spPr/>
    </dgm:pt>
    <dgm:pt modelId="{05510B73-5D18-4937-AFDE-C328FC66114F}" type="pres">
      <dgm:prSet presAssocID="{B1E19426-96D0-43A1-83B6-04442BF7D336}" presName="line_6" presStyleLbl="parChTrans1D1" presStyleIdx="4" presStyleCnt="5"/>
      <dgm:spPr/>
    </dgm:pt>
    <dgm:pt modelId="{AF08B150-D5A3-40CA-B06B-C17C06A5EA6B}" type="pres">
      <dgm:prSet presAssocID="{B1E19426-96D0-43A1-83B6-04442BF7D336}" presName="textparent_6" presStyleLbl="node1" presStyleIdx="0" presStyleCnt="0"/>
      <dgm:spPr/>
    </dgm:pt>
    <dgm:pt modelId="{DD104B72-DDA8-4166-8DC1-80615F9548CB}" type="pres">
      <dgm:prSet presAssocID="{B1E19426-96D0-43A1-83B6-04442BF7D336}" presName="text_6" presStyleLbl="revTx" presStyleIdx="4" presStyleCnt="5">
        <dgm:presLayoutVars>
          <dgm:bulletEnabled val="1"/>
        </dgm:presLayoutVars>
      </dgm:prSet>
      <dgm:spPr/>
    </dgm:pt>
  </dgm:ptLst>
  <dgm:cxnLst>
    <dgm:cxn modelId="{3ECA8811-1CD5-4132-B1C3-DE2F84C11C9F}" srcId="{6199654F-F67C-42B3-99F1-3E48B10EAEB1}" destId="{8F7A1E44-8E26-46F7-963B-D6007AF9B32F}" srcOrd="0" destOrd="0" parTransId="{950F7F16-5931-46D7-AC28-9B249965799F}" sibTransId="{88A66136-EDA1-493B-B2EA-26AE4F2C753C}"/>
    <dgm:cxn modelId="{50097F1C-9D3C-4F02-B114-FA880204D157}" type="presOf" srcId="{6199654F-F67C-42B3-99F1-3E48B10EAEB1}" destId="{21136344-F7BE-475A-815B-03A65EABB43D}" srcOrd="0" destOrd="0" presId="urn:microsoft.com/office/officeart/2008/layout/CircularPictureCallout"/>
    <dgm:cxn modelId="{57F17826-6D37-4197-A8EA-FDC083075C9E}" type="presOf" srcId="{A90BFECD-56D8-4627-B210-AC1DA668F80F}" destId="{50E7C1BE-158C-497F-A801-4AC70B4553B5}" srcOrd="0" destOrd="0" presId="urn:microsoft.com/office/officeart/2008/layout/CircularPictureCallout"/>
    <dgm:cxn modelId="{97B47629-BC97-4F6C-8C39-AB90E843A21D}" srcId="{6199654F-F67C-42B3-99F1-3E48B10EAEB1}" destId="{04C5A4C0-5855-4E2B-9ABB-27AC53BADEF5}" srcOrd="4" destOrd="0" parTransId="{105BA00C-703B-4376-85FC-4C1E2AA92FA7}" sibTransId="{3EAC07BE-109A-4C91-86EA-2C4BFC2DBA65}"/>
    <dgm:cxn modelId="{6C38C243-5B31-4E52-83B8-27E91135F4A3}" type="presOf" srcId="{B1E19426-96D0-43A1-83B6-04442BF7D336}" destId="{DD104B72-DDA8-4166-8DC1-80615F9548CB}" srcOrd="0" destOrd="0" presId="urn:microsoft.com/office/officeart/2008/layout/CircularPictureCallout"/>
    <dgm:cxn modelId="{51180B52-2921-4DC3-8471-37226F86C7EF}" type="presOf" srcId="{60ABD208-75ED-48A1-9723-2BD34744F8BA}" destId="{FD8ACD2E-7513-4677-8F1C-A221C52290F4}" srcOrd="0" destOrd="0" presId="urn:microsoft.com/office/officeart/2008/layout/CircularPictureCallout"/>
    <dgm:cxn modelId="{B14B9D59-65D9-435A-AA1E-C9A3D4C0CB67}" type="presOf" srcId="{88A66136-EDA1-493B-B2EA-26AE4F2C753C}" destId="{95D875DF-20C0-4F9A-8444-F075A38D41B1}" srcOrd="0" destOrd="0" presId="urn:microsoft.com/office/officeart/2008/layout/CircularPictureCallout"/>
    <dgm:cxn modelId="{AFEEBD8B-652F-4B53-926A-17AEBE5035DA}" type="presOf" srcId="{17A47164-229A-4FE4-83FD-80956B460A58}" destId="{A8E38927-E3EA-40EA-BAF0-7886DF26254B}" srcOrd="0" destOrd="0" presId="urn:microsoft.com/office/officeart/2008/layout/CircularPictureCallout"/>
    <dgm:cxn modelId="{E39E159A-00B3-441D-9D6A-2D9D2F2B3F46}" type="presOf" srcId="{C7483C64-78D4-42D9-906B-15DB20D27F3F}" destId="{C5211C72-7CC1-4049-B8FE-B5E7B9F9F1D1}" srcOrd="0" destOrd="0" presId="urn:microsoft.com/office/officeart/2008/layout/CircularPictureCallout"/>
    <dgm:cxn modelId="{E843449B-D7A1-463B-ADE1-48B04EB8DABC}" type="presOf" srcId="{3EAC07BE-109A-4C91-86EA-2C4BFC2DBA65}" destId="{25919F37-1AB8-4FFD-B459-49D467D7E399}" srcOrd="0" destOrd="0" presId="urn:microsoft.com/office/officeart/2008/layout/CircularPictureCallout"/>
    <dgm:cxn modelId="{DF8984A6-A249-43E2-A9C8-BB51885838A6}" srcId="{6199654F-F67C-42B3-99F1-3E48B10EAEB1}" destId="{B1E19426-96D0-43A1-83B6-04442BF7D336}" srcOrd="5" destOrd="0" parTransId="{72CF43F7-CBB9-4638-8AE0-4EB993348EC8}" sibTransId="{A90BFECD-56D8-4627-B210-AC1DA668F80F}"/>
    <dgm:cxn modelId="{A56C00A7-91EF-4C59-B8E4-DD5E153F277F}" srcId="{6199654F-F67C-42B3-99F1-3E48B10EAEB1}" destId="{17A47164-229A-4FE4-83FD-80956B460A58}" srcOrd="1" destOrd="0" parTransId="{F9F4DEC6-F4E6-4B21-99A6-E39A14E8F7E7}" sibTransId="{C7483C64-78D4-42D9-906B-15DB20D27F3F}"/>
    <dgm:cxn modelId="{D2B132B9-28B9-4E62-B4EA-3F4FCFD4D026}" srcId="{6199654F-F67C-42B3-99F1-3E48B10EAEB1}" destId="{7F966785-C4F2-4B8B-B948-06A943E6F1DC}" srcOrd="2" destOrd="0" parTransId="{CFDAC1B6-3D3D-4D99-BD06-4808C4F32585}" sibTransId="{60ABD208-75ED-48A1-9723-2BD34744F8BA}"/>
    <dgm:cxn modelId="{F452DBC0-2522-4828-A859-05D319E3147F}" type="presOf" srcId="{8F7A1E44-8E26-46F7-963B-D6007AF9B32F}" destId="{AEBC4BD8-215E-4438-A2A6-BC4ED75D6F29}" srcOrd="0" destOrd="0" presId="urn:microsoft.com/office/officeart/2008/layout/CircularPictureCallout"/>
    <dgm:cxn modelId="{BBD902C7-32B7-43F2-B5CE-5034B5453ED0}" type="presOf" srcId="{A1BBFED2-CD5C-4117-9A8B-EBD97BF97D3C}" destId="{91B11DEA-FF5F-4EF5-AAA4-BD9AC98CD1C9}" srcOrd="0" destOrd="0" presId="urn:microsoft.com/office/officeart/2008/layout/CircularPictureCallout"/>
    <dgm:cxn modelId="{A46995C9-8488-4DA8-A58E-028F67A54860}" srcId="{6199654F-F67C-42B3-99F1-3E48B10EAEB1}" destId="{6FB38E6E-C81B-44E1-B58D-D40F0EFE3023}" srcOrd="3" destOrd="0" parTransId="{75133C2A-06C5-4CD5-AFA8-D2AF86C706D3}" sibTransId="{A1BBFED2-CD5C-4117-9A8B-EBD97BF97D3C}"/>
    <dgm:cxn modelId="{6DFA88D0-FFCC-4CBB-8FE1-A6C1C11EB4B4}" type="presOf" srcId="{04C5A4C0-5855-4E2B-9ABB-27AC53BADEF5}" destId="{7C4A644D-7A83-4734-8AB9-329DE4B98027}" srcOrd="0" destOrd="0" presId="urn:microsoft.com/office/officeart/2008/layout/CircularPictureCallout"/>
    <dgm:cxn modelId="{1D3931D4-ED14-49BA-A6F5-1D52190E22EC}" type="presOf" srcId="{7F966785-C4F2-4B8B-B948-06A943E6F1DC}" destId="{5AD74893-35B2-4275-BA38-53048FBF5498}" srcOrd="0" destOrd="0" presId="urn:microsoft.com/office/officeart/2008/layout/CircularPictureCallout"/>
    <dgm:cxn modelId="{85BB49EB-1739-40B7-A1CE-B4AEC93D44B1}" type="presOf" srcId="{6FB38E6E-C81B-44E1-B58D-D40F0EFE3023}" destId="{98254D21-271F-425D-A2C4-471634B0B599}" srcOrd="0" destOrd="0" presId="urn:microsoft.com/office/officeart/2008/layout/CircularPictureCallout"/>
    <dgm:cxn modelId="{2C0271B0-F052-4FC4-AAE4-BFF225D0F294}" type="presParOf" srcId="{21136344-F7BE-475A-815B-03A65EABB43D}" destId="{A30F2019-6CE6-4705-BCD3-9D91835EAA60}" srcOrd="0" destOrd="0" presId="urn:microsoft.com/office/officeart/2008/layout/CircularPictureCallout"/>
    <dgm:cxn modelId="{6DA8E325-D6A0-4225-AD71-26621D953A9A}" type="presParOf" srcId="{A30F2019-6CE6-4705-BCD3-9D91835EAA60}" destId="{AD62CAC6-CA72-4098-ABB4-914B2CD34E8C}" srcOrd="0" destOrd="0" presId="urn:microsoft.com/office/officeart/2008/layout/CircularPictureCallout"/>
    <dgm:cxn modelId="{E9CBCBF2-10AC-4353-BEEC-5A5C8A303250}" type="presParOf" srcId="{AD62CAC6-CA72-4098-ABB4-914B2CD34E8C}" destId="{95D875DF-20C0-4F9A-8444-F075A38D41B1}" srcOrd="0" destOrd="0" presId="urn:microsoft.com/office/officeart/2008/layout/CircularPictureCallout"/>
    <dgm:cxn modelId="{1983BEDE-16B2-47F7-9314-5E1C72DC77F3}" type="presParOf" srcId="{A30F2019-6CE6-4705-BCD3-9D91835EAA60}" destId="{AEBC4BD8-215E-4438-A2A6-BC4ED75D6F29}" srcOrd="1" destOrd="0" presId="urn:microsoft.com/office/officeart/2008/layout/CircularPictureCallout"/>
    <dgm:cxn modelId="{F5A30D03-8683-4362-95A4-3D5D163900A9}" type="presParOf" srcId="{A30F2019-6CE6-4705-BCD3-9D91835EAA60}" destId="{FE4DCCEA-B045-49F2-B1CF-7552742D5EBA}" srcOrd="2" destOrd="0" presId="urn:microsoft.com/office/officeart/2008/layout/CircularPictureCallout"/>
    <dgm:cxn modelId="{31DF9CBC-B8CA-4C9E-9CE7-7B8EE4E92144}" type="presParOf" srcId="{FE4DCCEA-B045-49F2-B1CF-7552742D5EBA}" destId="{C5211C72-7CC1-4049-B8FE-B5E7B9F9F1D1}" srcOrd="0" destOrd="0" presId="urn:microsoft.com/office/officeart/2008/layout/CircularPictureCallout"/>
    <dgm:cxn modelId="{4D3D0B27-4B85-42C1-A655-999531392E83}" type="presParOf" srcId="{A30F2019-6CE6-4705-BCD3-9D91835EAA60}" destId="{ED6738A7-E151-4975-B14A-19753CCD760C}" srcOrd="3" destOrd="0" presId="urn:microsoft.com/office/officeart/2008/layout/CircularPictureCallout"/>
    <dgm:cxn modelId="{F7A3D2E0-AB11-4F28-A3C2-C3A50133C427}" type="presParOf" srcId="{A30F2019-6CE6-4705-BCD3-9D91835EAA60}" destId="{08CEB3BC-205E-4490-B75D-76BE47E83916}" srcOrd="4" destOrd="0" presId="urn:microsoft.com/office/officeart/2008/layout/CircularPictureCallout"/>
    <dgm:cxn modelId="{568A220C-142A-4B9E-8F9B-D1359ECAF742}" type="presParOf" srcId="{08CEB3BC-205E-4490-B75D-76BE47E83916}" destId="{A8E38927-E3EA-40EA-BAF0-7886DF26254B}" srcOrd="0" destOrd="0" presId="urn:microsoft.com/office/officeart/2008/layout/CircularPictureCallout"/>
    <dgm:cxn modelId="{0E9FB9A7-70C6-4D9B-B68A-0E41377BC4A3}" type="presParOf" srcId="{A30F2019-6CE6-4705-BCD3-9D91835EAA60}" destId="{3CBA7A31-AC36-4BF4-A80B-3D01F290CB29}" srcOrd="5" destOrd="0" presId="urn:microsoft.com/office/officeart/2008/layout/CircularPictureCallout"/>
    <dgm:cxn modelId="{43B58A3F-089B-4EA5-828E-F920BA89A1F3}" type="presParOf" srcId="{3CBA7A31-AC36-4BF4-A80B-3D01F290CB29}" destId="{FD8ACD2E-7513-4677-8F1C-A221C52290F4}" srcOrd="0" destOrd="0" presId="urn:microsoft.com/office/officeart/2008/layout/CircularPictureCallout"/>
    <dgm:cxn modelId="{EA09ADC6-C451-41E7-852C-64E8771615A3}" type="presParOf" srcId="{A30F2019-6CE6-4705-BCD3-9D91835EAA60}" destId="{AF1833C1-44B6-4DEB-87A8-A6EFD5B9249B}" srcOrd="6" destOrd="0" presId="urn:microsoft.com/office/officeart/2008/layout/CircularPictureCallout"/>
    <dgm:cxn modelId="{F0F9BAF3-1869-41F5-9FE0-6BB97E6E1C96}" type="presParOf" srcId="{A30F2019-6CE6-4705-BCD3-9D91835EAA60}" destId="{28D97003-1CF8-4DA1-8162-8D6399FC145D}" srcOrd="7" destOrd="0" presId="urn:microsoft.com/office/officeart/2008/layout/CircularPictureCallout"/>
    <dgm:cxn modelId="{C8F4BE20-FCC1-427E-8EA9-48D67BAF64EB}" type="presParOf" srcId="{28D97003-1CF8-4DA1-8162-8D6399FC145D}" destId="{5AD74893-35B2-4275-BA38-53048FBF5498}" srcOrd="0" destOrd="0" presId="urn:microsoft.com/office/officeart/2008/layout/CircularPictureCallout"/>
    <dgm:cxn modelId="{37A2E343-441B-41EE-866F-858B242CCDCD}" type="presParOf" srcId="{A30F2019-6CE6-4705-BCD3-9D91835EAA60}" destId="{F642F89C-7245-4765-B5E5-11781853525E}" srcOrd="8" destOrd="0" presId="urn:microsoft.com/office/officeart/2008/layout/CircularPictureCallout"/>
    <dgm:cxn modelId="{6D112865-22BE-4BF8-8687-E997DC24B2CB}" type="presParOf" srcId="{F642F89C-7245-4765-B5E5-11781853525E}" destId="{91B11DEA-FF5F-4EF5-AAA4-BD9AC98CD1C9}" srcOrd="0" destOrd="0" presId="urn:microsoft.com/office/officeart/2008/layout/CircularPictureCallout"/>
    <dgm:cxn modelId="{A74AB36C-DFB4-4046-BB23-D0174A7EFDB7}" type="presParOf" srcId="{A30F2019-6CE6-4705-BCD3-9D91835EAA60}" destId="{41EC6E27-22EE-44FE-859C-3627FB7F0043}" srcOrd="9" destOrd="0" presId="urn:microsoft.com/office/officeart/2008/layout/CircularPictureCallout"/>
    <dgm:cxn modelId="{1242EAD5-C093-4DEF-95AF-F731820E825F}" type="presParOf" srcId="{A30F2019-6CE6-4705-BCD3-9D91835EAA60}" destId="{29F8B6CC-B78B-4B57-B474-58D77543E398}" srcOrd="10" destOrd="0" presId="urn:microsoft.com/office/officeart/2008/layout/CircularPictureCallout"/>
    <dgm:cxn modelId="{71E6E20C-1D4B-41AE-AF2B-CA3751B46C75}" type="presParOf" srcId="{29F8B6CC-B78B-4B57-B474-58D77543E398}" destId="{98254D21-271F-425D-A2C4-471634B0B599}" srcOrd="0" destOrd="0" presId="urn:microsoft.com/office/officeart/2008/layout/CircularPictureCallout"/>
    <dgm:cxn modelId="{7B7D8A46-1ACF-4CB0-A16E-05FF4F20C4E1}" type="presParOf" srcId="{A30F2019-6CE6-4705-BCD3-9D91835EAA60}" destId="{2944025F-2B7F-4953-9AE5-649593D5937C}" srcOrd="11" destOrd="0" presId="urn:microsoft.com/office/officeart/2008/layout/CircularPictureCallout"/>
    <dgm:cxn modelId="{0E3EE462-58D3-4101-9F28-B5A2B3A01991}" type="presParOf" srcId="{2944025F-2B7F-4953-9AE5-649593D5937C}" destId="{25919F37-1AB8-4FFD-B459-49D467D7E399}" srcOrd="0" destOrd="0" presId="urn:microsoft.com/office/officeart/2008/layout/CircularPictureCallout"/>
    <dgm:cxn modelId="{532337B4-FC48-42FF-AABF-2A607302BBD5}" type="presParOf" srcId="{A30F2019-6CE6-4705-BCD3-9D91835EAA60}" destId="{6E103E81-9BBC-495F-BBD1-7F05D2B5B040}" srcOrd="12" destOrd="0" presId="urn:microsoft.com/office/officeart/2008/layout/CircularPictureCallout"/>
    <dgm:cxn modelId="{98BA2AC7-8F37-46F4-9780-4A46E2128A9D}" type="presParOf" srcId="{A30F2019-6CE6-4705-BCD3-9D91835EAA60}" destId="{594D3457-9322-4727-A3D7-EEE2603B70A9}" srcOrd="13" destOrd="0" presId="urn:microsoft.com/office/officeart/2008/layout/CircularPictureCallout"/>
    <dgm:cxn modelId="{9E21A430-A008-4734-A281-6C57C1AF06E1}" type="presParOf" srcId="{594D3457-9322-4727-A3D7-EEE2603B70A9}" destId="{7C4A644D-7A83-4734-8AB9-329DE4B98027}" srcOrd="0" destOrd="0" presId="urn:microsoft.com/office/officeart/2008/layout/CircularPictureCallout"/>
    <dgm:cxn modelId="{F357A7B8-0A4B-4B5D-81FA-F6C9795E139C}" type="presParOf" srcId="{A30F2019-6CE6-4705-BCD3-9D91835EAA60}" destId="{02ADFE84-6A66-403B-8B65-302A826BE438}" srcOrd="14" destOrd="0" presId="urn:microsoft.com/office/officeart/2008/layout/CircularPictureCallout"/>
    <dgm:cxn modelId="{2AA96A0A-0190-4B6E-8623-EC385BDD89CA}" type="presParOf" srcId="{02ADFE84-6A66-403B-8B65-302A826BE438}" destId="{50E7C1BE-158C-497F-A801-4AC70B4553B5}" srcOrd="0" destOrd="0" presId="urn:microsoft.com/office/officeart/2008/layout/CircularPictureCallout"/>
    <dgm:cxn modelId="{523CA8D4-22D3-4E13-A84B-AA0491D378A2}" type="presParOf" srcId="{A30F2019-6CE6-4705-BCD3-9D91835EAA60}" destId="{05510B73-5D18-4937-AFDE-C328FC66114F}" srcOrd="15" destOrd="0" presId="urn:microsoft.com/office/officeart/2008/layout/CircularPictureCallout"/>
    <dgm:cxn modelId="{E71B4B0F-C9C7-490C-9A85-ECF25296FE6F}" type="presParOf" srcId="{A30F2019-6CE6-4705-BCD3-9D91835EAA60}" destId="{AF08B150-D5A3-40CA-B06B-C17C06A5EA6B}" srcOrd="16" destOrd="0" presId="urn:microsoft.com/office/officeart/2008/layout/CircularPictureCallout"/>
    <dgm:cxn modelId="{EB2DA27E-CA1C-40C8-870A-9F105CA33A9A}" type="presParOf" srcId="{AF08B150-D5A3-40CA-B06B-C17C06A5EA6B}" destId="{DD104B72-DDA8-4166-8DC1-80615F9548CB}" srcOrd="0" destOrd="0" presId="urn:microsoft.com/office/officeart/2008/layout/CircularPictureCallou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88A3D86-795A-4C78-8AF4-2F9A1A12BB7E}" type="doc">
      <dgm:prSet loTypeId="urn:microsoft.com/office/officeart/2005/8/layout/pyramid1" loCatId="pyramid" qsTypeId="urn:microsoft.com/office/officeart/2005/8/quickstyle/simple4" qsCatId="simple" csTypeId="urn:microsoft.com/office/officeart/2005/8/colors/colorful5" csCatId="colorful" phldr="1"/>
      <dgm:spPr/>
    </dgm:pt>
    <dgm:pt modelId="{5942FEC0-FA14-4141-8CDF-29CD8EF5A431}">
      <dgm:prSet phldrT="[テキスト]"/>
      <dgm:spPr/>
      <dgm:t>
        <a:bodyPr/>
        <a:lstStyle/>
        <a:p>
          <a:r>
            <a:rPr kumimoji="1" lang="ja-JP" altLang="en-US" dirty="0">
              <a:latin typeface="BIZ UDPゴシック" panose="020B0400000000000000" pitchFamily="50" charset="-128"/>
              <a:ea typeface="BIZ UDPゴシック" panose="020B0400000000000000" pitchFamily="50" charset="-128"/>
            </a:rPr>
            <a:t>認知</a:t>
          </a:r>
        </a:p>
      </dgm:t>
    </dgm:pt>
    <dgm:pt modelId="{504E2BB3-370D-40CA-9D55-03FDFC24BF74}" type="parTrans" cxnId="{DB27BDB7-1981-4BF6-BD91-C0EF03372C44}">
      <dgm:prSet/>
      <dgm:spPr/>
      <dgm:t>
        <a:bodyPr/>
        <a:lstStyle/>
        <a:p>
          <a:endParaRPr kumimoji="1" lang="ja-JP" altLang="en-US">
            <a:latin typeface="BIZ UDPゴシック" panose="020B0400000000000000" pitchFamily="50" charset="-128"/>
            <a:ea typeface="BIZ UDPゴシック" panose="020B0400000000000000" pitchFamily="50" charset="-128"/>
          </a:endParaRPr>
        </a:p>
      </dgm:t>
    </dgm:pt>
    <dgm:pt modelId="{28C2929F-C13D-483B-9E39-6CED06280C97}" type="sibTrans" cxnId="{DB27BDB7-1981-4BF6-BD91-C0EF03372C44}">
      <dgm:prSet/>
      <dgm:spPr/>
      <dgm:t>
        <a:bodyPr/>
        <a:lstStyle/>
        <a:p>
          <a:endParaRPr kumimoji="1" lang="ja-JP" altLang="en-US">
            <a:latin typeface="BIZ UDPゴシック" panose="020B0400000000000000" pitchFamily="50" charset="-128"/>
            <a:ea typeface="BIZ UDPゴシック" panose="020B0400000000000000" pitchFamily="50" charset="-128"/>
          </a:endParaRPr>
        </a:p>
      </dgm:t>
    </dgm:pt>
    <dgm:pt modelId="{240AD6D1-4A10-42D0-A40B-81AC135C567F}">
      <dgm:prSet phldrT="[テキスト]"/>
      <dgm:spPr/>
      <dgm:t>
        <a:bodyPr/>
        <a:lstStyle/>
        <a:p>
          <a:r>
            <a:rPr kumimoji="1" lang="ja-JP" altLang="en-US" dirty="0">
              <a:latin typeface="BIZ UDPゴシック" panose="020B0400000000000000" pitchFamily="50" charset="-128"/>
              <a:ea typeface="BIZ UDPゴシック" panose="020B0400000000000000" pitchFamily="50" charset="-128"/>
            </a:rPr>
            <a:t>知覚</a:t>
          </a:r>
        </a:p>
      </dgm:t>
    </dgm:pt>
    <dgm:pt modelId="{770582BF-EC71-44B7-B1EC-1FBDC12ABF0E}" type="parTrans" cxnId="{E63007BF-ECF7-4430-BA9D-2C0ECB18C131}">
      <dgm:prSet/>
      <dgm:spPr/>
      <dgm:t>
        <a:bodyPr/>
        <a:lstStyle/>
        <a:p>
          <a:endParaRPr kumimoji="1" lang="ja-JP" altLang="en-US">
            <a:latin typeface="BIZ UDPゴシック" panose="020B0400000000000000" pitchFamily="50" charset="-128"/>
            <a:ea typeface="BIZ UDPゴシック" panose="020B0400000000000000" pitchFamily="50" charset="-128"/>
          </a:endParaRPr>
        </a:p>
      </dgm:t>
    </dgm:pt>
    <dgm:pt modelId="{7DE72CE1-9668-49C8-9663-61373672B31D}" type="sibTrans" cxnId="{E63007BF-ECF7-4430-BA9D-2C0ECB18C131}">
      <dgm:prSet/>
      <dgm:spPr/>
      <dgm:t>
        <a:bodyPr/>
        <a:lstStyle/>
        <a:p>
          <a:endParaRPr kumimoji="1" lang="ja-JP" altLang="en-US">
            <a:latin typeface="BIZ UDPゴシック" panose="020B0400000000000000" pitchFamily="50" charset="-128"/>
            <a:ea typeface="BIZ UDPゴシック" panose="020B0400000000000000" pitchFamily="50" charset="-128"/>
          </a:endParaRPr>
        </a:p>
      </dgm:t>
    </dgm:pt>
    <dgm:pt modelId="{DED0A88D-188A-4AEB-BCC1-8DAE2CA21F39}">
      <dgm:prSet phldrT="[テキスト]"/>
      <dgm:spPr/>
      <dgm:t>
        <a:bodyPr/>
        <a:lstStyle/>
        <a:p>
          <a:r>
            <a:rPr kumimoji="1" lang="ja-JP" altLang="en-US" dirty="0">
              <a:latin typeface="BIZ UDPゴシック" panose="020B0400000000000000" pitchFamily="50" charset="-128"/>
              <a:ea typeface="BIZ UDPゴシック" panose="020B0400000000000000" pitchFamily="50" charset="-128"/>
            </a:rPr>
            <a:t>感覚</a:t>
          </a:r>
        </a:p>
      </dgm:t>
    </dgm:pt>
    <dgm:pt modelId="{26DB3578-D7A3-48BF-9877-FDE0E95478BA}" type="parTrans" cxnId="{4A6A4BDD-0657-4046-A308-EF8EDDCBE041}">
      <dgm:prSet/>
      <dgm:spPr/>
      <dgm:t>
        <a:bodyPr/>
        <a:lstStyle/>
        <a:p>
          <a:endParaRPr kumimoji="1" lang="ja-JP" altLang="en-US">
            <a:latin typeface="BIZ UDPゴシック" panose="020B0400000000000000" pitchFamily="50" charset="-128"/>
            <a:ea typeface="BIZ UDPゴシック" panose="020B0400000000000000" pitchFamily="50" charset="-128"/>
          </a:endParaRPr>
        </a:p>
      </dgm:t>
    </dgm:pt>
    <dgm:pt modelId="{C5496C7C-929E-4E55-9AFD-48A2F106F7F7}" type="sibTrans" cxnId="{4A6A4BDD-0657-4046-A308-EF8EDDCBE041}">
      <dgm:prSet/>
      <dgm:spPr/>
      <dgm:t>
        <a:bodyPr/>
        <a:lstStyle/>
        <a:p>
          <a:endParaRPr kumimoji="1" lang="ja-JP" altLang="en-US">
            <a:latin typeface="BIZ UDPゴシック" panose="020B0400000000000000" pitchFamily="50" charset="-128"/>
            <a:ea typeface="BIZ UDPゴシック" panose="020B0400000000000000" pitchFamily="50" charset="-128"/>
          </a:endParaRPr>
        </a:p>
      </dgm:t>
    </dgm:pt>
    <dgm:pt modelId="{2F9064A4-519F-4767-9718-40D28AA857D0}">
      <dgm:prSet phldrT="[テキスト]"/>
      <dgm:spPr/>
      <dgm:t>
        <a:bodyPr/>
        <a:lstStyle/>
        <a:p>
          <a:r>
            <a:rPr kumimoji="1" lang="ja-JP" altLang="en-US" dirty="0">
              <a:latin typeface="BIZ UDPゴシック" panose="020B0400000000000000" pitchFamily="50" charset="-128"/>
              <a:ea typeface="BIZ UDPゴシック" panose="020B0400000000000000" pitchFamily="50" charset="-128"/>
            </a:rPr>
            <a:t>過去の経験や学習に基づいて解釈されたもの</a:t>
          </a:r>
        </a:p>
      </dgm:t>
    </dgm:pt>
    <dgm:pt modelId="{B4C8EE4F-9BA4-48A3-995F-288A002281E3}" type="parTrans" cxnId="{21E8C7FE-B74E-4E8B-9ED3-8F7AD35EDC1D}">
      <dgm:prSet/>
      <dgm:spPr/>
      <dgm:t>
        <a:bodyPr/>
        <a:lstStyle/>
        <a:p>
          <a:endParaRPr kumimoji="1" lang="ja-JP" altLang="en-US">
            <a:latin typeface="BIZ UDPゴシック" panose="020B0400000000000000" pitchFamily="50" charset="-128"/>
            <a:ea typeface="BIZ UDPゴシック" panose="020B0400000000000000" pitchFamily="50" charset="-128"/>
          </a:endParaRPr>
        </a:p>
      </dgm:t>
    </dgm:pt>
    <dgm:pt modelId="{6F1BB15D-6F4C-41F6-AD80-5DF3DA88A6A7}" type="sibTrans" cxnId="{21E8C7FE-B74E-4E8B-9ED3-8F7AD35EDC1D}">
      <dgm:prSet/>
      <dgm:spPr/>
      <dgm:t>
        <a:bodyPr/>
        <a:lstStyle/>
        <a:p>
          <a:endParaRPr kumimoji="1" lang="ja-JP" altLang="en-US">
            <a:latin typeface="BIZ UDPゴシック" panose="020B0400000000000000" pitchFamily="50" charset="-128"/>
            <a:ea typeface="BIZ UDPゴシック" panose="020B0400000000000000" pitchFamily="50" charset="-128"/>
          </a:endParaRPr>
        </a:p>
      </dgm:t>
    </dgm:pt>
    <dgm:pt modelId="{FD2AD6E7-44BE-4822-96C8-341DF19D75CF}">
      <dgm:prSet phldrT="[テキスト]"/>
      <dgm:spPr/>
      <dgm:t>
        <a:bodyPr/>
        <a:lstStyle/>
        <a:p>
          <a:r>
            <a:rPr kumimoji="1" lang="ja-JP" altLang="en-US" dirty="0">
              <a:latin typeface="BIZ UDPゴシック" panose="020B0400000000000000" pitchFamily="50" charset="-128"/>
              <a:ea typeface="BIZ UDPゴシック" panose="020B0400000000000000" pitchFamily="50" charset="-128"/>
            </a:rPr>
            <a:t>対象の構造や特徴が加えられて、あるまとまりとして意識されたもの</a:t>
          </a:r>
        </a:p>
      </dgm:t>
    </dgm:pt>
    <dgm:pt modelId="{1D5E83B8-7072-45FA-9E0B-518A5516E723}" type="parTrans" cxnId="{4D4CECEF-9CD9-4FC5-A4A5-6B95951A26BD}">
      <dgm:prSet/>
      <dgm:spPr/>
      <dgm:t>
        <a:bodyPr/>
        <a:lstStyle/>
        <a:p>
          <a:endParaRPr kumimoji="1" lang="ja-JP" altLang="en-US">
            <a:latin typeface="BIZ UDPゴシック" panose="020B0400000000000000" pitchFamily="50" charset="-128"/>
            <a:ea typeface="BIZ UDPゴシック" panose="020B0400000000000000" pitchFamily="50" charset="-128"/>
          </a:endParaRPr>
        </a:p>
      </dgm:t>
    </dgm:pt>
    <dgm:pt modelId="{1F265BB9-6A7A-4A9E-838E-41AFDB39ECB0}" type="sibTrans" cxnId="{4D4CECEF-9CD9-4FC5-A4A5-6B95951A26BD}">
      <dgm:prSet/>
      <dgm:spPr/>
      <dgm:t>
        <a:bodyPr/>
        <a:lstStyle/>
        <a:p>
          <a:endParaRPr kumimoji="1" lang="ja-JP" altLang="en-US">
            <a:latin typeface="BIZ UDPゴシック" panose="020B0400000000000000" pitchFamily="50" charset="-128"/>
            <a:ea typeface="BIZ UDPゴシック" panose="020B0400000000000000" pitchFamily="50" charset="-128"/>
          </a:endParaRPr>
        </a:p>
      </dgm:t>
    </dgm:pt>
    <dgm:pt modelId="{8E2C7C0D-F179-4BFF-BF85-441DB46DDCD8}">
      <dgm:prSet phldrT="[テキスト]"/>
      <dgm:spPr/>
      <dgm:t>
        <a:bodyPr/>
        <a:lstStyle/>
        <a:p>
          <a:r>
            <a:rPr kumimoji="1" lang="ja-JP" altLang="en-US" dirty="0">
              <a:latin typeface="BIZ UDPゴシック" panose="020B0400000000000000" pitchFamily="50" charset="-128"/>
              <a:ea typeface="BIZ UDPゴシック" panose="020B0400000000000000" pitchFamily="50" charset="-128"/>
            </a:rPr>
            <a:t>刺激が</a:t>
          </a:r>
          <a:r>
            <a:rPr kumimoji="1" lang="ja-JP" altLang="en-US">
              <a:latin typeface="BIZ UDPゴシック" panose="020B0400000000000000" pitchFamily="50" charset="-128"/>
              <a:ea typeface="BIZ UDPゴシック" panose="020B0400000000000000" pitchFamily="50" charset="-128"/>
            </a:rPr>
            <a:t>中枢に伝達された</a:t>
          </a:r>
          <a:r>
            <a:rPr kumimoji="1" lang="ja-JP" altLang="en-US" dirty="0">
              <a:latin typeface="BIZ UDPゴシック" panose="020B0400000000000000" pitchFamily="50" charset="-128"/>
              <a:ea typeface="BIZ UDPゴシック" panose="020B0400000000000000" pitchFamily="50" charset="-128"/>
            </a:rPr>
            <a:t>もの</a:t>
          </a:r>
        </a:p>
      </dgm:t>
    </dgm:pt>
    <dgm:pt modelId="{5ACE8B63-54ED-4FB2-9F67-41B9EEF2317A}" type="parTrans" cxnId="{E7BA0B2D-910A-4B90-992C-D3B9839E4D55}">
      <dgm:prSet/>
      <dgm:spPr/>
      <dgm:t>
        <a:bodyPr/>
        <a:lstStyle/>
        <a:p>
          <a:endParaRPr kumimoji="1" lang="ja-JP" altLang="en-US">
            <a:latin typeface="BIZ UDPゴシック" panose="020B0400000000000000" pitchFamily="50" charset="-128"/>
            <a:ea typeface="BIZ UDPゴシック" panose="020B0400000000000000" pitchFamily="50" charset="-128"/>
          </a:endParaRPr>
        </a:p>
      </dgm:t>
    </dgm:pt>
    <dgm:pt modelId="{9E23324E-A176-419B-B454-648CEF77AF74}" type="sibTrans" cxnId="{E7BA0B2D-910A-4B90-992C-D3B9839E4D55}">
      <dgm:prSet/>
      <dgm:spPr/>
      <dgm:t>
        <a:bodyPr/>
        <a:lstStyle/>
        <a:p>
          <a:endParaRPr kumimoji="1" lang="ja-JP" altLang="en-US">
            <a:latin typeface="BIZ UDPゴシック" panose="020B0400000000000000" pitchFamily="50" charset="-128"/>
            <a:ea typeface="BIZ UDPゴシック" panose="020B0400000000000000" pitchFamily="50" charset="-128"/>
          </a:endParaRPr>
        </a:p>
      </dgm:t>
    </dgm:pt>
    <dgm:pt modelId="{E2F30F1D-08D5-49EC-A17E-671BE66EFEC6}" type="pres">
      <dgm:prSet presAssocID="{388A3D86-795A-4C78-8AF4-2F9A1A12BB7E}" presName="Name0" presStyleCnt="0">
        <dgm:presLayoutVars>
          <dgm:dir/>
          <dgm:animLvl val="lvl"/>
          <dgm:resizeHandles val="exact"/>
        </dgm:presLayoutVars>
      </dgm:prSet>
      <dgm:spPr/>
    </dgm:pt>
    <dgm:pt modelId="{2A7F1A48-C442-439B-BC50-5E24BE207AB0}" type="pres">
      <dgm:prSet presAssocID="{5942FEC0-FA14-4141-8CDF-29CD8EF5A431}" presName="Name8" presStyleCnt="0"/>
      <dgm:spPr/>
    </dgm:pt>
    <dgm:pt modelId="{7318C5CA-BC9D-4C12-B4A4-69D82BE5879F}" type="pres">
      <dgm:prSet presAssocID="{5942FEC0-FA14-4141-8CDF-29CD8EF5A431}" presName="acctBkgd" presStyleLbl="alignAcc1" presStyleIdx="0" presStyleCnt="3"/>
      <dgm:spPr/>
    </dgm:pt>
    <dgm:pt modelId="{8D85C6F3-64D5-4E39-BE63-1ED8A03336BD}" type="pres">
      <dgm:prSet presAssocID="{5942FEC0-FA14-4141-8CDF-29CD8EF5A431}" presName="acctTx" presStyleLbl="alignAcc1" presStyleIdx="0" presStyleCnt="3">
        <dgm:presLayoutVars>
          <dgm:bulletEnabled val="1"/>
        </dgm:presLayoutVars>
      </dgm:prSet>
      <dgm:spPr/>
    </dgm:pt>
    <dgm:pt modelId="{7ABF7BE9-5FE1-4BCC-B896-4B81A341B2FB}" type="pres">
      <dgm:prSet presAssocID="{5942FEC0-FA14-4141-8CDF-29CD8EF5A431}" presName="level" presStyleLbl="node1" presStyleIdx="0" presStyleCnt="3">
        <dgm:presLayoutVars>
          <dgm:chMax val="1"/>
          <dgm:bulletEnabled val="1"/>
        </dgm:presLayoutVars>
      </dgm:prSet>
      <dgm:spPr/>
    </dgm:pt>
    <dgm:pt modelId="{3FC9003F-679C-4CF6-B70C-D9D329010224}" type="pres">
      <dgm:prSet presAssocID="{5942FEC0-FA14-4141-8CDF-29CD8EF5A431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AB1A454B-F065-4F02-9F70-C64C29381276}" type="pres">
      <dgm:prSet presAssocID="{240AD6D1-4A10-42D0-A40B-81AC135C567F}" presName="Name8" presStyleCnt="0"/>
      <dgm:spPr/>
    </dgm:pt>
    <dgm:pt modelId="{E48B3BFC-474E-4E7A-8566-F7689BF06E9D}" type="pres">
      <dgm:prSet presAssocID="{240AD6D1-4A10-42D0-A40B-81AC135C567F}" presName="acctBkgd" presStyleLbl="alignAcc1" presStyleIdx="1" presStyleCnt="3"/>
      <dgm:spPr/>
    </dgm:pt>
    <dgm:pt modelId="{C34B8BC2-7CDE-48C6-9C1C-1E3D9FC993F0}" type="pres">
      <dgm:prSet presAssocID="{240AD6D1-4A10-42D0-A40B-81AC135C567F}" presName="acctTx" presStyleLbl="alignAcc1" presStyleIdx="1" presStyleCnt="3">
        <dgm:presLayoutVars>
          <dgm:bulletEnabled val="1"/>
        </dgm:presLayoutVars>
      </dgm:prSet>
      <dgm:spPr/>
    </dgm:pt>
    <dgm:pt modelId="{7AE0E29B-4789-4B8A-96BE-73660A2E55FA}" type="pres">
      <dgm:prSet presAssocID="{240AD6D1-4A10-42D0-A40B-81AC135C567F}" presName="level" presStyleLbl="node1" presStyleIdx="1" presStyleCnt="3">
        <dgm:presLayoutVars>
          <dgm:chMax val="1"/>
          <dgm:bulletEnabled val="1"/>
        </dgm:presLayoutVars>
      </dgm:prSet>
      <dgm:spPr/>
    </dgm:pt>
    <dgm:pt modelId="{9B7AF070-BA32-4ADF-AF9F-5975F834F66F}" type="pres">
      <dgm:prSet presAssocID="{240AD6D1-4A10-42D0-A40B-81AC135C567F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010ECC4E-A19F-48FB-9CEB-A4BCD5CA2138}" type="pres">
      <dgm:prSet presAssocID="{DED0A88D-188A-4AEB-BCC1-8DAE2CA21F39}" presName="Name8" presStyleCnt="0"/>
      <dgm:spPr/>
    </dgm:pt>
    <dgm:pt modelId="{90F48BD7-065B-42CC-8A3B-084A26858692}" type="pres">
      <dgm:prSet presAssocID="{DED0A88D-188A-4AEB-BCC1-8DAE2CA21F39}" presName="acctBkgd" presStyleLbl="alignAcc1" presStyleIdx="2" presStyleCnt="3"/>
      <dgm:spPr/>
    </dgm:pt>
    <dgm:pt modelId="{1A1F2827-3654-4F77-B355-3AB5378B91C8}" type="pres">
      <dgm:prSet presAssocID="{DED0A88D-188A-4AEB-BCC1-8DAE2CA21F39}" presName="acctTx" presStyleLbl="alignAcc1" presStyleIdx="2" presStyleCnt="3">
        <dgm:presLayoutVars>
          <dgm:bulletEnabled val="1"/>
        </dgm:presLayoutVars>
      </dgm:prSet>
      <dgm:spPr/>
    </dgm:pt>
    <dgm:pt modelId="{FCC79B2A-0113-4823-B370-4935D453FBCA}" type="pres">
      <dgm:prSet presAssocID="{DED0A88D-188A-4AEB-BCC1-8DAE2CA21F39}" presName="level" presStyleLbl="node1" presStyleIdx="2" presStyleCnt="3">
        <dgm:presLayoutVars>
          <dgm:chMax val="1"/>
          <dgm:bulletEnabled val="1"/>
        </dgm:presLayoutVars>
      </dgm:prSet>
      <dgm:spPr/>
    </dgm:pt>
    <dgm:pt modelId="{B7905B3B-EF91-43B3-8F8D-0FC23E4607F3}" type="pres">
      <dgm:prSet presAssocID="{DED0A88D-188A-4AEB-BCC1-8DAE2CA21F39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36703925-D1A6-4341-A5B2-D461C46F3C99}" type="presOf" srcId="{DED0A88D-188A-4AEB-BCC1-8DAE2CA21F39}" destId="{B7905B3B-EF91-43B3-8F8D-0FC23E4607F3}" srcOrd="1" destOrd="0" presId="urn:microsoft.com/office/officeart/2005/8/layout/pyramid1"/>
    <dgm:cxn modelId="{E7BA0B2D-910A-4B90-992C-D3B9839E4D55}" srcId="{DED0A88D-188A-4AEB-BCC1-8DAE2CA21F39}" destId="{8E2C7C0D-F179-4BFF-BF85-441DB46DDCD8}" srcOrd="0" destOrd="0" parTransId="{5ACE8B63-54ED-4FB2-9F67-41B9EEF2317A}" sibTransId="{9E23324E-A176-419B-B454-648CEF77AF74}"/>
    <dgm:cxn modelId="{D5671A2E-E784-407A-88B9-1B7143863A19}" type="presOf" srcId="{FD2AD6E7-44BE-4822-96C8-341DF19D75CF}" destId="{E48B3BFC-474E-4E7A-8566-F7689BF06E9D}" srcOrd="0" destOrd="0" presId="urn:microsoft.com/office/officeart/2005/8/layout/pyramid1"/>
    <dgm:cxn modelId="{7A14AD3C-20EA-4D43-8592-1C3FC8643BD3}" type="presOf" srcId="{8E2C7C0D-F179-4BFF-BF85-441DB46DDCD8}" destId="{90F48BD7-065B-42CC-8A3B-084A26858692}" srcOrd="0" destOrd="0" presId="urn:microsoft.com/office/officeart/2005/8/layout/pyramid1"/>
    <dgm:cxn modelId="{6B24CA5F-7263-4551-945B-8856C99F9771}" type="presOf" srcId="{388A3D86-795A-4C78-8AF4-2F9A1A12BB7E}" destId="{E2F30F1D-08D5-49EC-A17E-671BE66EFEC6}" srcOrd="0" destOrd="0" presId="urn:microsoft.com/office/officeart/2005/8/layout/pyramid1"/>
    <dgm:cxn modelId="{3ADA7B41-DF8A-4840-A023-440F84C6CA41}" type="presOf" srcId="{8E2C7C0D-F179-4BFF-BF85-441DB46DDCD8}" destId="{1A1F2827-3654-4F77-B355-3AB5378B91C8}" srcOrd="1" destOrd="0" presId="urn:microsoft.com/office/officeart/2005/8/layout/pyramid1"/>
    <dgm:cxn modelId="{69C39A7D-7DB1-42E4-9558-6ABA9E17DB5F}" type="presOf" srcId="{240AD6D1-4A10-42D0-A40B-81AC135C567F}" destId="{7AE0E29B-4789-4B8A-96BE-73660A2E55FA}" srcOrd="0" destOrd="0" presId="urn:microsoft.com/office/officeart/2005/8/layout/pyramid1"/>
    <dgm:cxn modelId="{94667B8F-F41A-4946-A2AA-5D5EEBA6AE0D}" type="presOf" srcId="{5942FEC0-FA14-4141-8CDF-29CD8EF5A431}" destId="{7ABF7BE9-5FE1-4BCC-B896-4B81A341B2FB}" srcOrd="0" destOrd="0" presId="urn:microsoft.com/office/officeart/2005/8/layout/pyramid1"/>
    <dgm:cxn modelId="{11710A92-B452-493A-812F-EF14683535D6}" type="presOf" srcId="{5942FEC0-FA14-4141-8CDF-29CD8EF5A431}" destId="{3FC9003F-679C-4CF6-B70C-D9D329010224}" srcOrd="1" destOrd="0" presId="urn:microsoft.com/office/officeart/2005/8/layout/pyramid1"/>
    <dgm:cxn modelId="{B1C0C7A2-CC8A-42A1-AB07-D011CB7333CE}" type="presOf" srcId="{240AD6D1-4A10-42D0-A40B-81AC135C567F}" destId="{9B7AF070-BA32-4ADF-AF9F-5975F834F66F}" srcOrd="1" destOrd="0" presId="urn:microsoft.com/office/officeart/2005/8/layout/pyramid1"/>
    <dgm:cxn modelId="{DB27BDB7-1981-4BF6-BD91-C0EF03372C44}" srcId="{388A3D86-795A-4C78-8AF4-2F9A1A12BB7E}" destId="{5942FEC0-FA14-4141-8CDF-29CD8EF5A431}" srcOrd="0" destOrd="0" parTransId="{504E2BB3-370D-40CA-9D55-03FDFC24BF74}" sibTransId="{28C2929F-C13D-483B-9E39-6CED06280C97}"/>
    <dgm:cxn modelId="{E63007BF-ECF7-4430-BA9D-2C0ECB18C131}" srcId="{388A3D86-795A-4C78-8AF4-2F9A1A12BB7E}" destId="{240AD6D1-4A10-42D0-A40B-81AC135C567F}" srcOrd="1" destOrd="0" parTransId="{770582BF-EC71-44B7-B1EC-1FBDC12ABF0E}" sibTransId="{7DE72CE1-9668-49C8-9663-61373672B31D}"/>
    <dgm:cxn modelId="{4A6A4BDD-0657-4046-A308-EF8EDDCBE041}" srcId="{388A3D86-795A-4C78-8AF4-2F9A1A12BB7E}" destId="{DED0A88D-188A-4AEB-BCC1-8DAE2CA21F39}" srcOrd="2" destOrd="0" parTransId="{26DB3578-D7A3-48BF-9877-FDE0E95478BA}" sibTransId="{C5496C7C-929E-4E55-9AFD-48A2F106F7F7}"/>
    <dgm:cxn modelId="{EB315EDF-FBB4-465F-9B41-6EBB18BC3865}" type="presOf" srcId="{DED0A88D-188A-4AEB-BCC1-8DAE2CA21F39}" destId="{FCC79B2A-0113-4823-B370-4935D453FBCA}" srcOrd="0" destOrd="0" presId="urn:microsoft.com/office/officeart/2005/8/layout/pyramid1"/>
    <dgm:cxn modelId="{30A7BCE1-A5D8-4572-A196-8176D7AAD21D}" type="presOf" srcId="{2F9064A4-519F-4767-9718-40D28AA857D0}" destId="{8D85C6F3-64D5-4E39-BE63-1ED8A03336BD}" srcOrd="1" destOrd="0" presId="urn:microsoft.com/office/officeart/2005/8/layout/pyramid1"/>
    <dgm:cxn modelId="{BA57AAE8-CE76-4551-9CA0-D2FA85E97606}" type="presOf" srcId="{2F9064A4-519F-4767-9718-40D28AA857D0}" destId="{7318C5CA-BC9D-4C12-B4A4-69D82BE5879F}" srcOrd="0" destOrd="0" presId="urn:microsoft.com/office/officeart/2005/8/layout/pyramid1"/>
    <dgm:cxn modelId="{4D4CECEF-9CD9-4FC5-A4A5-6B95951A26BD}" srcId="{240AD6D1-4A10-42D0-A40B-81AC135C567F}" destId="{FD2AD6E7-44BE-4822-96C8-341DF19D75CF}" srcOrd="0" destOrd="0" parTransId="{1D5E83B8-7072-45FA-9E0B-518A5516E723}" sibTransId="{1F265BB9-6A7A-4A9E-838E-41AFDB39ECB0}"/>
    <dgm:cxn modelId="{0C81EEFB-8523-4668-94CF-254E14BAB431}" type="presOf" srcId="{FD2AD6E7-44BE-4822-96C8-341DF19D75CF}" destId="{C34B8BC2-7CDE-48C6-9C1C-1E3D9FC993F0}" srcOrd="1" destOrd="0" presId="urn:microsoft.com/office/officeart/2005/8/layout/pyramid1"/>
    <dgm:cxn modelId="{21E8C7FE-B74E-4E8B-9ED3-8F7AD35EDC1D}" srcId="{5942FEC0-FA14-4141-8CDF-29CD8EF5A431}" destId="{2F9064A4-519F-4767-9718-40D28AA857D0}" srcOrd="0" destOrd="0" parTransId="{B4C8EE4F-9BA4-48A3-995F-288A002281E3}" sibTransId="{6F1BB15D-6F4C-41F6-AD80-5DF3DA88A6A7}"/>
    <dgm:cxn modelId="{13154F42-533C-491D-81C6-6940B474A4F9}" type="presParOf" srcId="{E2F30F1D-08D5-49EC-A17E-671BE66EFEC6}" destId="{2A7F1A48-C442-439B-BC50-5E24BE207AB0}" srcOrd="0" destOrd="0" presId="urn:microsoft.com/office/officeart/2005/8/layout/pyramid1"/>
    <dgm:cxn modelId="{FAD22977-E9EE-48F2-BA07-6E9EE75F08E4}" type="presParOf" srcId="{2A7F1A48-C442-439B-BC50-5E24BE207AB0}" destId="{7318C5CA-BC9D-4C12-B4A4-69D82BE5879F}" srcOrd="0" destOrd="0" presId="urn:microsoft.com/office/officeart/2005/8/layout/pyramid1"/>
    <dgm:cxn modelId="{016096FB-A0EB-49A8-839E-711E574F150B}" type="presParOf" srcId="{2A7F1A48-C442-439B-BC50-5E24BE207AB0}" destId="{8D85C6F3-64D5-4E39-BE63-1ED8A03336BD}" srcOrd="1" destOrd="0" presId="urn:microsoft.com/office/officeart/2005/8/layout/pyramid1"/>
    <dgm:cxn modelId="{BF1F70DF-4D4A-429D-90F9-2CA1FFE28D47}" type="presParOf" srcId="{2A7F1A48-C442-439B-BC50-5E24BE207AB0}" destId="{7ABF7BE9-5FE1-4BCC-B896-4B81A341B2FB}" srcOrd="2" destOrd="0" presId="urn:microsoft.com/office/officeart/2005/8/layout/pyramid1"/>
    <dgm:cxn modelId="{4F2CF636-9881-4467-B845-322D5E6A6449}" type="presParOf" srcId="{2A7F1A48-C442-439B-BC50-5E24BE207AB0}" destId="{3FC9003F-679C-4CF6-B70C-D9D329010224}" srcOrd="3" destOrd="0" presId="urn:microsoft.com/office/officeart/2005/8/layout/pyramid1"/>
    <dgm:cxn modelId="{88F62E77-1648-4BB8-972F-C38B3F2ACF93}" type="presParOf" srcId="{E2F30F1D-08D5-49EC-A17E-671BE66EFEC6}" destId="{AB1A454B-F065-4F02-9F70-C64C29381276}" srcOrd="1" destOrd="0" presId="urn:microsoft.com/office/officeart/2005/8/layout/pyramid1"/>
    <dgm:cxn modelId="{D88889DF-924E-40A3-97A5-735BCB995368}" type="presParOf" srcId="{AB1A454B-F065-4F02-9F70-C64C29381276}" destId="{E48B3BFC-474E-4E7A-8566-F7689BF06E9D}" srcOrd="0" destOrd="0" presId="urn:microsoft.com/office/officeart/2005/8/layout/pyramid1"/>
    <dgm:cxn modelId="{C76DC916-81A3-4669-92F4-4B383EAB96AD}" type="presParOf" srcId="{AB1A454B-F065-4F02-9F70-C64C29381276}" destId="{C34B8BC2-7CDE-48C6-9C1C-1E3D9FC993F0}" srcOrd="1" destOrd="0" presId="urn:microsoft.com/office/officeart/2005/8/layout/pyramid1"/>
    <dgm:cxn modelId="{A08674AE-EDC7-46A5-8AAE-1255417F9E1A}" type="presParOf" srcId="{AB1A454B-F065-4F02-9F70-C64C29381276}" destId="{7AE0E29B-4789-4B8A-96BE-73660A2E55FA}" srcOrd="2" destOrd="0" presId="urn:microsoft.com/office/officeart/2005/8/layout/pyramid1"/>
    <dgm:cxn modelId="{4724B523-6AAE-4834-B834-62CB2A896D5E}" type="presParOf" srcId="{AB1A454B-F065-4F02-9F70-C64C29381276}" destId="{9B7AF070-BA32-4ADF-AF9F-5975F834F66F}" srcOrd="3" destOrd="0" presId="urn:microsoft.com/office/officeart/2005/8/layout/pyramid1"/>
    <dgm:cxn modelId="{EACE5171-8A72-4651-95F6-8C036248E43F}" type="presParOf" srcId="{E2F30F1D-08D5-49EC-A17E-671BE66EFEC6}" destId="{010ECC4E-A19F-48FB-9CEB-A4BCD5CA2138}" srcOrd="2" destOrd="0" presId="urn:microsoft.com/office/officeart/2005/8/layout/pyramid1"/>
    <dgm:cxn modelId="{2BB67C18-499E-4322-9336-03DDF03366D1}" type="presParOf" srcId="{010ECC4E-A19F-48FB-9CEB-A4BCD5CA2138}" destId="{90F48BD7-065B-42CC-8A3B-084A26858692}" srcOrd="0" destOrd="0" presId="urn:microsoft.com/office/officeart/2005/8/layout/pyramid1"/>
    <dgm:cxn modelId="{89249442-2C24-4C06-A40E-9CB3FEBB0E08}" type="presParOf" srcId="{010ECC4E-A19F-48FB-9CEB-A4BCD5CA2138}" destId="{1A1F2827-3654-4F77-B355-3AB5378B91C8}" srcOrd="1" destOrd="0" presId="urn:microsoft.com/office/officeart/2005/8/layout/pyramid1"/>
    <dgm:cxn modelId="{AB5E6618-1BCE-4E98-9C1F-34726CEC2097}" type="presParOf" srcId="{010ECC4E-A19F-48FB-9CEB-A4BCD5CA2138}" destId="{FCC79B2A-0113-4823-B370-4935D453FBCA}" srcOrd="2" destOrd="0" presId="urn:microsoft.com/office/officeart/2005/8/layout/pyramid1"/>
    <dgm:cxn modelId="{93DFE5FB-1E8F-48B4-B827-9C73EB0834B5}" type="presParOf" srcId="{010ECC4E-A19F-48FB-9CEB-A4BCD5CA2138}" destId="{B7905B3B-EF91-43B3-8F8D-0FC23E4607F3}" srcOrd="3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7E9A18-306F-41D0-A4BC-4498175746D4}">
      <dsp:nvSpPr>
        <dsp:cNvPr id="0" name=""/>
        <dsp:cNvSpPr/>
      </dsp:nvSpPr>
      <dsp:spPr>
        <a:xfrm>
          <a:off x="609600" y="0"/>
          <a:ext cx="10972800" cy="6858000"/>
        </a:xfrm>
        <a:prstGeom prst="swooshArrow">
          <a:avLst>
            <a:gd name="adj1" fmla="val 25000"/>
            <a:gd name="adj2" fmla="val 2500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B3094EF-AB47-403A-B668-F7E4C921B80F}">
      <dsp:nvSpPr>
        <dsp:cNvPr id="0" name=""/>
        <dsp:cNvSpPr/>
      </dsp:nvSpPr>
      <dsp:spPr>
        <a:xfrm>
          <a:off x="3160776" y="3737609"/>
          <a:ext cx="384048" cy="384048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C6AC8CE-89A5-41DA-8114-7D734998DFBE}">
      <dsp:nvSpPr>
        <dsp:cNvPr id="0" name=""/>
        <dsp:cNvSpPr/>
      </dsp:nvSpPr>
      <dsp:spPr>
        <a:xfrm>
          <a:off x="3352800" y="3929633"/>
          <a:ext cx="3566160" cy="29283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499" tIns="0" rIns="0" bIns="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3500" kern="1200" dirty="0">
              <a:latin typeface="BIZ UDPゴシック" panose="020B0400000000000000" pitchFamily="50" charset="-128"/>
              <a:ea typeface="BIZ UDPゴシック" panose="020B0400000000000000" pitchFamily="50" charset="-128"/>
            </a:rPr>
            <a:t>1940</a:t>
          </a:r>
          <a:r>
            <a:rPr kumimoji="1" lang="ja-JP" altLang="en-US" sz="3500" kern="1200" dirty="0">
              <a:latin typeface="BIZ UDPゴシック" panose="020B0400000000000000" pitchFamily="50" charset="-128"/>
              <a:ea typeface="BIZ UDPゴシック" panose="020B0400000000000000" pitchFamily="50" charset="-128"/>
            </a:rPr>
            <a:t>年頃～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altLang="en-US" sz="2700" kern="1200" dirty="0">
              <a:latin typeface="BIZ UDPゴシック" panose="020B0400000000000000" pitchFamily="50" charset="-128"/>
              <a:ea typeface="BIZ UDPゴシック" panose="020B0400000000000000" pitchFamily="50" charset="-128"/>
            </a:rPr>
            <a:t>メインフレーム・・・パソコン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altLang="en-US" sz="2700" kern="1200" dirty="0">
              <a:latin typeface="BIZ UDPゴシック" panose="020B0400000000000000" pitchFamily="50" charset="-128"/>
              <a:ea typeface="BIZ UDPゴシック" panose="020B0400000000000000" pitchFamily="50" charset="-128"/>
            </a:rPr>
            <a:t>利用者：エリート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altLang="en-US" sz="2700" kern="1200" dirty="0">
              <a:latin typeface="BIZ UDPゴシック" panose="020B0400000000000000" pitchFamily="50" charset="-128"/>
              <a:ea typeface="BIZ UDPゴシック" panose="020B0400000000000000" pitchFamily="50" charset="-128"/>
            </a:rPr>
            <a:t>用途：知能の拡張、情報処理</a:t>
          </a:r>
        </a:p>
      </dsp:txBody>
      <dsp:txXfrm>
        <a:off x="3352800" y="3929633"/>
        <a:ext cx="3566160" cy="2928366"/>
      </dsp:txXfrm>
    </dsp:sp>
    <dsp:sp modelId="{20D9B8DB-697A-4D56-9BF9-F5F00DC514C5}">
      <dsp:nvSpPr>
        <dsp:cNvPr id="0" name=""/>
        <dsp:cNvSpPr/>
      </dsp:nvSpPr>
      <dsp:spPr>
        <a:xfrm>
          <a:off x="6699504" y="1988819"/>
          <a:ext cx="658368" cy="658368"/>
        </a:xfrm>
        <a:prstGeom prst="ellipse">
          <a:avLst/>
        </a:prstGeom>
        <a:gradFill rotWithShape="0">
          <a:gsLst>
            <a:gs pos="0">
              <a:schemeClr val="accent4">
                <a:hueOff val="9800891"/>
                <a:satOff val="-40777"/>
                <a:lumOff val="960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9800891"/>
                <a:satOff val="-40777"/>
                <a:lumOff val="960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9800891"/>
                <a:satOff val="-40777"/>
                <a:lumOff val="960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DB10C69-7C0B-4346-80E1-30CFA6CD97EE}">
      <dsp:nvSpPr>
        <dsp:cNvPr id="0" name=""/>
        <dsp:cNvSpPr/>
      </dsp:nvSpPr>
      <dsp:spPr>
        <a:xfrm>
          <a:off x="7028688" y="2318003"/>
          <a:ext cx="3566160" cy="45399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8856" tIns="0" rIns="0" bIns="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3500" kern="1200" dirty="0">
              <a:latin typeface="BIZ UDPゴシック" panose="020B0400000000000000" pitchFamily="50" charset="-128"/>
              <a:ea typeface="BIZ UDPゴシック" panose="020B0400000000000000" pitchFamily="50" charset="-128"/>
            </a:rPr>
            <a:t>2010</a:t>
          </a:r>
          <a:r>
            <a:rPr kumimoji="1" lang="ja-JP" altLang="en-US" sz="3500" kern="1200" dirty="0">
              <a:latin typeface="BIZ UDPゴシック" panose="020B0400000000000000" pitchFamily="50" charset="-128"/>
              <a:ea typeface="BIZ UDPゴシック" panose="020B0400000000000000" pitchFamily="50" charset="-128"/>
            </a:rPr>
            <a:t>年頃～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altLang="en-US" sz="2700" kern="1200" dirty="0">
              <a:latin typeface="BIZ UDPゴシック" panose="020B0400000000000000" pitchFamily="50" charset="-128"/>
              <a:ea typeface="BIZ UDPゴシック" panose="020B0400000000000000" pitchFamily="50" charset="-128"/>
            </a:rPr>
            <a:t>スマホ</a:t>
          </a:r>
        </a:p>
        <a:p>
          <a:pPr marL="457200" lvl="2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altLang="en-US" sz="2700" kern="1200" dirty="0">
              <a:latin typeface="BIZ UDPゴシック" panose="020B0400000000000000" pitchFamily="50" charset="-128"/>
              <a:ea typeface="BIZ UDPゴシック" panose="020B0400000000000000" pitchFamily="50" charset="-128"/>
            </a:rPr>
            <a:t>利用者：万人</a:t>
          </a:r>
        </a:p>
        <a:p>
          <a:pPr marL="457200" lvl="2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altLang="en-US" sz="2700" kern="1200" dirty="0">
              <a:latin typeface="BIZ UDPゴシック" panose="020B0400000000000000" pitchFamily="50" charset="-128"/>
              <a:ea typeface="BIZ UDPゴシック" panose="020B0400000000000000" pitchFamily="50" charset="-128"/>
            </a:rPr>
            <a:t>用途：情報流通、ライフライン</a:t>
          </a:r>
        </a:p>
      </dsp:txBody>
      <dsp:txXfrm>
        <a:off x="7028688" y="2318003"/>
        <a:ext cx="3566160" cy="453999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606754-6D38-4678-B96C-DAC5982735AE}">
      <dsp:nvSpPr>
        <dsp:cNvPr id="0" name=""/>
        <dsp:cNvSpPr/>
      </dsp:nvSpPr>
      <dsp:spPr>
        <a:xfrm>
          <a:off x="3952398" y="54391"/>
          <a:ext cx="2610802" cy="2610802"/>
        </a:xfrm>
        <a:prstGeom prst="ellipse">
          <a:avLst/>
        </a:prstGeom>
        <a:gradFill rotWithShape="0">
          <a:gsLst>
            <a:gs pos="0">
              <a:schemeClr val="accent5">
                <a:alpha val="5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alpha val="5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alpha val="5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3200" b="1" kern="1200" dirty="0">
              <a:latin typeface="BIZ UDPGothic" panose="020B0400000000000000" pitchFamily="34" charset="-128"/>
              <a:ea typeface="BIZ UDPGothic" panose="020B0400000000000000" pitchFamily="34" charset="-128"/>
            </a:rPr>
            <a:t>社会的教育</a:t>
          </a:r>
          <a:endParaRPr kumimoji="1" lang="ja-JP" altLang="en-US" sz="3200" kern="1200" dirty="0"/>
        </a:p>
      </dsp:txBody>
      <dsp:txXfrm>
        <a:off x="4300505" y="511282"/>
        <a:ext cx="1914588" cy="1174861"/>
      </dsp:txXfrm>
    </dsp:sp>
    <dsp:sp modelId="{22B227EC-E172-4180-B463-8526465E3902}">
      <dsp:nvSpPr>
        <dsp:cNvPr id="0" name=""/>
        <dsp:cNvSpPr/>
      </dsp:nvSpPr>
      <dsp:spPr>
        <a:xfrm>
          <a:off x="4894463" y="1686143"/>
          <a:ext cx="2610802" cy="2610802"/>
        </a:xfrm>
        <a:prstGeom prst="ellipse">
          <a:avLst/>
        </a:prstGeom>
        <a:gradFill rotWithShape="0">
          <a:gsLst>
            <a:gs pos="0">
              <a:schemeClr val="accent5">
                <a:alpha val="50000"/>
                <a:hueOff val="-3379271"/>
                <a:satOff val="-8710"/>
                <a:lumOff val="-5883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alpha val="50000"/>
                <a:hueOff val="-3379271"/>
                <a:satOff val="-8710"/>
                <a:lumOff val="-5883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alpha val="50000"/>
                <a:hueOff val="-3379271"/>
                <a:satOff val="-8710"/>
                <a:lumOff val="-5883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3200" b="1" kern="1200" dirty="0">
              <a:latin typeface="BIZ UDPGothic" panose="020B0400000000000000" pitchFamily="34" charset="-128"/>
              <a:ea typeface="BIZ UDPGothic" panose="020B0400000000000000" pitchFamily="34" charset="-128"/>
            </a:rPr>
            <a:t>身体の訓練</a:t>
          </a:r>
          <a:endParaRPr kumimoji="1" lang="ja-JP" altLang="en-US" sz="3200" kern="1200" dirty="0"/>
        </a:p>
      </dsp:txBody>
      <dsp:txXfrm>
        <a:off x="5692933" y="2360600"/>
        <a:ext cx="1566481" cy="1435941"/>
      </dsp:txXfrm>
    </dsp:sp>
    <dsp:sp modelId="{459B30F3-5C2C-4190-B5EF-5D812025A4E0}">
      <dsp:nvSpPr>
        <dsp:cNvPr id="0" name=""/>
        <dsp:cNvSpPr/>
      </dsp:nvSpPr>
      <dsp:spPr>
        <a:xfrm>
          <a:off x="3010333" y="1686143"/>
          <a:ext cx="2610802" cy="2610802"/>
        </a:xfrm>
        <a:prstGeom prst="ellipse">
          <a:avLst/>
        </a:prstGeom>
        <a:gradFill rotWithShape="0">
          <a:gsLst>
            <a:gs pos="0">
              <a:schemeClr val="accent5">
                <a:alpha val="50000"/>
                <a:hueOff val="-6758543"/>
                <a:satOff val="-17419"/>
                <a:lumOff val="-11765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alpha val="50000"/>
                <a:hueOff val="-6758543"/>
                <a:satOff val="-17419"/>
                <a:lumOff val="-11765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alpha val="50000"/>
                <a:hueOff val="-6758543"/>
                <a:satOff val="-17419"/>
                <a:lumOff val="-11765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3200" b="1" kern="1200" dirty="0">
              <a:latin typeface="BIZ UDPGothic" panose="020B0400000000000000" pitchFamily="34" charset="-128"/>
              <a:ea typeface="BIZ UDPGothic" panose="020B0400000000000000" pitchFamily="34" charset="-128"/>
            </a:rPr>
            <a:t>生得的能力</a:t>
          </a:r>
          <a:endParaRPr kumimoji="1" lang="ja-JP" altLang="en-US" sz="3200" kern="1200" dirty="0"/>
        </a:p>
      </dsp:txBody>
      <dsp:txXfrm>
        <a:off x="3256184" y="2360600"/>
        <a:ext cx="1566481" cy="143594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510B73-5D18-4937-AFDE-C328FC66114F}">
      <dsp:nvSpPr>
        <dsp:cNvPr id="0" name=""/>
        <dsp:cNvSpPr/>
      </dsp:nvSpPr>
      <dsp:spPr>
        <a:xfrm>
          <a:off x="2123216" y="3864254"/>
          <a:ext cx="4305033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103E81-9BBC-495F-BBD1-7F05D2B5B040}">
      <dsp:nvSpPr>
        <dsp:cNvPr id="0" name=""/>
        <dsp:cNvSpPr/>
      </dsp:nvSpPr>
      <dsp:spPr>
        <a:xfrm>
          <a:off x="2123216" y="3138113"/>
          <a:ext cx="3637919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EC6E27-22EE-44FE-859C-3627FB7F0043}">
      <dsp:nvSpPr>
        <dsp:cNvPr id="0" name=""/>
        <dsp:cNvSpPr/>
      </dsp:nvSpPr>
      <dsp:spPr>
        <a:xfrm>
          <a:off x="2123216" y="2123216"/>
          <a:ext cx="3397146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1833C1-44B6-4DEB-87A8-A6EFD5B9249B}">
      <dsp:nvSpPr>
        <dsp:cNvPr id="0" name=""/>
        <dsp:cNvSpPr/>
      </dsp:nvSpPr>
      <dsp:spPr>
        <a:xfrm>
          <a:off x="2123216" y="1108319"/>
          <a:ext cx="3637919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6738A7-E151-4975-B14A-19753CCD760C}">
      <dsp:nvSpPr>
        <dsp:cNvPr id="0" name=""/>
        <dsp:cNvSpPr/>
      </dsp:nvSpPr>
      <dsp:spPr>
        <a:xfrm>
          <a:off x="2123216" y="382178"/>
          <a:ext cx="4305033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D875DF-20C0-4F9A-8444-F075A38D41B1}">
      <dsp:nvSpPr>
        <dsp:cNvPr id="0" name=""/>
        <dsp:cNvSpPr/>
      </dsp:nvSpPr>
      <dsp:spPr>
        <a:xfrm>
          <a:off x="0" y="0"/>
          <a:ext cx="4246433" cy="4246433"/>
        </a:xfrm>
        <a:prstGeom prst="ellipse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BC4BD8-215E-4438-A2A6-BC4ED75D6F29}">
      <dsp:nvSpPr>
        <dsp:cNvPr id="0" name=""/>
        <dsp:cNvSpPr/>
      </dsp:nvSpPr>
      <dsp:spPr>
        <a:xfrm>
          <a:off x="764357" y="2254855"/>
          <a:ext cx="2717717" cy="1401322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6500" kern="1200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rPr>
            <a:t>カラダ</a:t>
          </a:r>
        </a:p>
      </dsp:txBody>
      <dsp:txXfrm>
        <a:off x="764357" y="2254855"/>
        <a:ext cx="2717717" cy="1401322"/>
      </dsp:txXfrm>
    </dsp:sp>
    <dsp:sp modelId="{C5211C72-7CC1-4049-B8FE-B5E7B9F9F1D1}">
      <dsp:nvSpPr>
        <dsp:cNvPr id="0" name=""/>
        <dsp:cNvSpPr/>
      </dsp:nvSpPr>
      <dsp:spPr>
        <a:xfrm>
          <a:off x="6046071" y="0"/>
          <a:ext cx="764357" cy="764357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E38927-E3EA-40EA-BAF0-7886DF26254B}">
      <dsp:nvSpPr>
        <dsp:cNvPr id="0" name=""/>
        <dsp:cNvSpPr/>
      </dsp:nvSpPr>
      <dsp:spPr>
        <a:xfrm>
          <a:off x="6810429" y="0"/>
          <a:ext cx="1257633" cy="7643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0" rIns="140970" bIns="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3700" kern="1200" dirty="0">
              <a:latin typeface="BIZ UDPゴシック" panose="020B0400000000000000" pitchFamily="50" charset="-128"/>
              <a:ea typeface="BIZ UDPゴシック" panose="020B0400000000000000" pitchFamily="50" charset="-128"/>
            </a:rPr>
            <a:t>表情</a:t>
          </a:r>
        </a:p>
      </dsp:txBody>
      <dsp:txXfrm>
        <a:off x="6810429" y="0"/>
        <a:ext cx="1257633" cy="764357"/>
      </dsp:txXfrm>
    </dsp:sp>
    <dsp:sp modelId="{FD8ACD2E-7513-4677-8F1C-A221C52290F4}">
      <dsp:nvSpPr>
        <dsp:cNvPr id="0" name=""/>
        <dsp:cNvSpPr/>
      </dsp:nvSpPr>
      <dsp:spPr>
        <a:xfrm>
          <a:off x="5378956" y="726140"/>
          <a:ext cx="764357" cy="764357"/>
        </a:xfrm>
        <a:prstGeom prst="ellipse">
          <a:avLst/>
        </a:prstGeom>
        <a:blipFill rotWithShape="1">
          <a:blip xmlns:r="http://schemas.openxmlformats.org/officeDocument/2006/relationships" r:embed="rId4"/>
          <a:srcRect/>
          <a:stretch>
            <a:fillRect l="-24000" r="-24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D74893-35B2-4275-BA38-53048FBF5498}">
      <dsp:nvSpPr>
        <dsp:cNvPr id="0" name=""/>
        <dsp:cNvSpPr/>
      </dsp:nvSpPr>
      <dsp:spPr>
        <a:xfrm>
          <a:off x="6143314" y="726140"/>
          <a:ext cx="2147159" cy="7643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0" rIns="140970" bIns="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3700" kern="1200" dirty="0">
              <a:latin typeface="BIZ UDPゴシック" panose="020B0400000000000000" pitchFamily="50" charset="-128"/>
              <a:ea typeface="BIZ UDPゴシック" panose="020B0400000000000000" pitchFamily="50" charset="-128"/>
            </a:rPr>
            <a:t>まなざし</a:t>
          </a:r>
        </a:p>
      </dsp:txBody>
      <dsp:txXfrm>
        <a:off x="6143314" y="726140"/>
        <a:ext cx="2147159" cy="764357"/>
      </dsp:txXfrm>
    </dsp:sp>
    <dsp:sp modelId="{91B11DEA-FF5F-4EF5-AAA4-BD9AC98CD1C9}">
      <dsp:nvSpPr>
        <dsp:cNvPr id="0" name=""/>
        <dsp:cNvSpPr/>
      </dsp:nvSpPr>
      <dsp:spPr>
        <a:xfrm>
          <a:off x="5138183" y="1741037"/>
          <a:ext cx="764357" cy="764357"/>
        </a:xfrm>
        <a:prstGeom prst="ellipse">
          <a:avLst/>
        </a:prstGeom>
        <a:blipFill rotWithShape="1">
          <a:blip xmlns:r="http://schemas.openxmlformats.org/officeDocument/2006/relationships" r:embed="rId5"/>
          <a:srcRect/>
          <a:stretch>
            <a:fillRect l="-22000" r="-22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254D21-271F-425D-A2C4-471634B0B599}">
      <dsp:nvSpPr>
        <dsp:cNvPr id="0" name=""/>
        <dsp:cNvSpPr/>
      </dsp:nvSpPr>
      <dsp:spPr>
        <a:xfrm>
          <a:off x="5902541" y="1741037"/>
          <a:ext cx="1229305" cy="7643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0" rIns="140970" bIns="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3700" kern="1200" dirty="0">
              <a:latin typeface="BIZ UDPゴシック" panose="020B0400000000000000" pitchFamily="50" charset="-128"/>
              <a:ea typeface="BIZ UDPゴシック" panose="020B0400000000000000" pitchFamily="50" charset="-128"/>
            </a:rPr>
            <a:t>発話</a:t>
          </a:r>
        </a:p>
      </dsp:txBody>
      <dsp:txXfrm>
        <a:off x="5902541" y="1741037"/>
        <a:ext cx="1229305" cy="764357"/>
      </dsp:txXfrm>
    </dsp:sp>
    <dsp:sp modelId="{25919F37-1AB8-4FFD-B459-49D467D7E399}">
      <dsp:nvSpPr>
        <dsp:cNvPr id="0" name=""/>
        <dsp:cNvSpPr/>
      </dsp:nvSpPr>
      <dsp:spPr>
        <a:xfrm>
          <a:off x="5378956" y="2755935"/>
          <a:ext cx="764357" cy="764357"/>
        </a:xfrm>
        <a:prstGeom prst="ellipse">
          <a:avLst/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4A644D-7A83-4734-8AB9-329DE4B98027}">
      <dsp:nvSpPr>
        <dsp:cNvPr id="0" name=""/>
        <dsp:cNvSpPr/>
      </dsp:nvSpPr>
      <dsp:spPr>
        <a:xfrm>
          <a:off x="6143314" y="2755935"/>
          <a:ext cx="1649107" cy="7643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0" rIns="140970" bIns="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3700" kern="1200" dirty="0">
              <a:latin typeface="BIZ UDPゴシック" panose="020B0400000000000000" pitchFamily="50" charset="-128"/>
              <a:ea typeface="BIZ UDPゴシック" panose="020B0400000000000000" pitchFamily="50" charset="-128"/>
            </a:rPr>
            <a:t>指さし</a:t>
          </a:r>
        </a:p>
      </dsp:txBody>
      <dsp:txXfrm>
        <a:off x="6143314" y="2755935"/>
        <a:ext cx="1649107" cy="764357"/>
      </dsp:txXfrm>
    </dsp:sp>
    <dsp:sp modelId="{50E7C1BE-158C-497F-A801-4AC70B4553B5}">
      <dsp:nvSpPr>
        <dsp:cNvPr id="0" name=""/>
        <dsp:cNvSpPr/>
      </dsp:nvSpPr>
      <dsp:spPr>
        <a:xfrm>
          <a:off x="6046071" y="3482075"/>
          <a:ext cx="764357" cy="764357"/>
        </a:xfrm>
        <a:prstGeom prst="ellipse">
          <a:avLst/>
        </a:prstGeom>
        <a:blipFill rotWithShape="1"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rcRect/>
          <a:stretch>
            <a:fillRect t="-25000" b="-25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104B72-DDA8-4166-8DC1-80615F9548CB}">
      <dsp:nvSpPr>
        <dsp:cNvPr id="0" name=""/>
        <dsp:cNvSpPr/>
      </dsp:nvSpPr>
      <dsp:spPr>
        <a:xfrm>
          <a:off x="6810429" y="3482075"/>
          <a:ext cx="2874591" cy="7643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0" rIns="140970" bIns="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3700" kern="1200" dirty="0">
              <a:latin typeface="BIZ UDPゴシック" panose="020B0400000000000000" pitchFamily="50" charset="-128"/>
              <a:ea typeface="BIZ UDPゴシック" panose="020B0400000000000000" pitchFamily="50" charset="-128"/>
            </a:rPr>
            <a:t>ジェスチャー</a:t>
          </a:r>
        </a:p>
      </dsp:txBody>
      <dsp:txXfrm>
        <a:off x="6810429" y="3482075"/>
        <a:ext cx="2874591" cy="76435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18C5CA-BC9D-4C12-B4A4-69D82BE5879F}">
      <dsp:nvSpPr>
        <dsp:cNvPr id="0" name=""/>
        <dsp:cNvSpPr/>
      </dsp:nvSpPr>
      <dsp:spPr>
        <a:xfrm rot="10800000">
          <a:off x="2763520" y="0"/>
          <a:ext cx="5364479" cy="1806222"/>
        </a:xfrm>
        <a:prstGeom prst="nonIsoscelesTrapezoid">
          <a:avLst>
            <a:gd name="adj1" fmla="val 0"/>
            <a:gd name="adj2" fmla="val 51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altLang="en-US" sz="2600" kern="1200" dirty="0">
              <a:latin typeface="BIZ UDPゴシック" panose="020B0400000000000000" pitchFamily="50" charset="-128"/>
              <a:ea typeface="BIZ UDPゴシック" panose="020B0400000000000000" pitchFamily="50" charset="-128"/>
            </a:rPr>
            <a:t>過去の経験や学習に基づいて解釈されたもの</a:t>
          </a:r>
        </a:p>
      </dsp:txBody>
      <dsp:txXfrm rot="10800000">
        <a:off x="3684693" y="0"/>
        <a:ext cx="4443306" cy="1806222"/>
      </dsp:txXfrm>
    </dsp:sp>
    <dsp:sp modelId="{7ABF7BE9-5FE1-4BCC-B896-4B81A341B2FB}">
      <dsp:nvSpPr>
        <dsp:cNvPr id="0" name=""/>
        <dsp:cNvSpPr/>
      </dsp:nvSpPr>
      <dsp:spPr>
        <a:xfrm>
          <a:off x="1842346" y="0"/>
          <a:ext cx="1842346" cy="1806222"/>
        </a:xfrm>
        <a:prstGeom prst="trapezoid">
          <a:avLst>
            <a:gd name="adj" fmla="val 51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6500" kern="1200" dirty="0">
              <a:latin typeface="BIZ UDPゴシック" panose="020B0400000000000000" pitchFamily="50" charset="-128"/>
              <a:ea typeface="BIZ UDPゴシック" panose="020B0400000000000000" pitchFamily="50" charset="-128"/>
            </a:rPr>
            <a:t>認知</a:t>
          </a:r>
        </a:p>
      </dsp:txBody>
      <dsp:txXfrm>
        <a:off x="1842346" y="0"/>
        <a:ext cx="1842346" cy="1806222"/>
      </dsp:txXfrm>
    </dsp:sp>
    <dsp:sp modelId="{E48B3BFC-474E-4E7A-8566-F7689BF06E9D}">
      <dsp:nvSpPr>
        <dsp:cNvPr id="0" name=""/>
        <dsp:cNvSpPr/>
      </dsp:nvSpPr>
      <dsp:spPr>
        <a:xfrm rot="10800000">
          <a:off x="3684693" y="1806222"/>
          <a:ext cx="4443306" cy="1806222"/>
        </a:xfrm>
        <a:prstGeom prst="nonIsoscelesTrapezoid">
          <a:avLst>
            <a:gd name="adj1" fmla="val 0"/>
            <a:gd name="adj2" fmla="val 51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-3379271"/>
              <a:satOff val="-8710"/>
              <a:lumOff val="-5883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altLang="en-US" sz="2600" kern="1200" dirty="0">
              <a:latin typeface="BIZ UDPゴシック" panose="020B0400000000000000" pitchFamily="50" charset="-128"/>
              <a:ea typeface="BIZ UDPゴシック" panose="020B0400000000000000" pitchFamily="50" charset="-128"/>
            </a:rPr>
            <a:t>対象の構造や特徴が加えられて、あるまとまりとして意識されたもの</a:t>
          </a:r>
        </a:p>
      </dsp:txBody>
      <dsp:txXfrm rot="10800000">
        <a:off x="4605866" y="1806222"/>
        <a:ext cx="3522133" cy="1806222"/>
      </dsp:txXfrm>
    </dsp:sp>
    <dsp:sp modelId="{7AE0E29B-4789-4B8A-96BE-73660A2E55FA}">
      <dsp:nvSpPr>
        <dsp:cNvPr id="0" name=""/>
        <dsp:cNvSpPr/>
      </dsp:nvSpPr>
      <dsp:spPr>
        <a:xfrm>
          <a:off x="921173" y="1806222"/>
          <a:ext cx="3684693" cy="1806222"/>
        </a:xfrm>
        <a:prstGeom prst="trapezoid">
          <a:avLst>
            <a:gd name="adj" fmla="val 51000"/>
          </a:avLst>
        </a:prstGeom>
        <a:gradFill rotWithShape="0">
          <a:gsLst>
            <a:gs pos="0">
              <a:schemeClr val="accent5">
                <a:hueOff val="-3379271"/>
                <a:satOff val="-8710"/>
                <a:lumOff val="-588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379271"/>
                <a:satOff val="-8710"/>
                <a:lumOff val="-588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379271"/>
                <a:satOff val="-8710"/>
                <a:lumOff val="-588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6500" kern="1200" dirty="0">
              <a:latin typeface="BIZ UDPゴシック" panose="020B0400000000000000" pitchFamily="50" charset="-128"/>
              <a:ea typeface="BIZ UDPゴシック" panose="020B0400000000000000" pitchFamily="50" charset="-128"/>
            </a:rPr>
            <a:t>知覚</a:t>
          </a:r>
        </a:p>
      </dsp:txBody>
      <dsp:txXfrm>
        <a:off x="1565994" y="1806222"/>
        <a:ext cx="2395050" cy="1806222"/>
      </dsp:txXfrm>
    </dsp:sp>
    <dsp:sp modelId="{90F48BD7-065B-42CC-8A3B-084A26858692}">
      <dsp:nvSpPr>
        <dsp:cNvPr id="0" name=""/>
        <dsp:cNvSpPr/>
      </dsp:nvSpPr>
      <dsp:spPr>
        <a:xfrm rot="10800000">
          <a:off x="4605866" y="3612444"/>
          <a:ext cx="3522133" cy="1806222"/>
        </a:xfrm>
        <a:prstGeom prst="nonIsoscelesTrapezoid">
          <a:avLst>
            <a:gd name="adj1" fmla="val 0"/>
            <a:gd name="adj2" fmla="val 51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altLang="en-US" sz="2600" kern="1200" dirty="0">
              <a:latin typeface="BIZ UDPゴシック" panose="020B0400000000000000" pitchFamily="50" charset="-128"/>
              <a:ea typeface="BIZ UDPゴシック" panose="020B0400000000000000" pitchFamily="50" charset="-128"/>
            </a:rPr>
            <a:t>刺激が</a:t>
          </a:r>
          <a:r>
            <a:rPr kumimoji="1" lang="ja-JP" altLang="en-US" sz="2600" kern="1200">
              <a:latin typeface="BIZ UDPゴシック" panose="020B0400000000000000" pitchFamily="50" charset="-128"/>
              <a:ea typeface="BIZ UDPゴシック" panose="020B0400000000000000" pitchFamily="50" charset="-128"/>
            </a:rPr>
            <a:t>中枢に伝達された</a:t>
          </a:r>
          <a:r>
            <a:rPr kumimoji="1" lang="ja-JP" altLang="en-US" sz="2600" kern="1200" dirty="0">
              <a:latin typeface="BIZ UDPゴシック" panose="020B0400000000000000" pitchFamily="50" charset="-128"/>
              <a:ea typeface="BIZ UDPゴシック" panose="020B0400000000000000" pitchFamily="50" charset="-128"/>
            </a:rPr>
            <a:t>もの</a:t>
          </a:r>
        </a:p>
      </dsp:txBody>
      <dsp:txXfrm rot="10800000">
        <a:off x="5527039" y="3612444"/>
        <a:ext cx="2600960" cy="1806222"/>
      </dsp:txXfrm>
    </dsp:sp>
    <dsp:sp modelId="{FCC79B2A-0113-4823-B370-4935D453FBCA}">
      <dsp:nvSpPr>
        <dsp:cNvPr id="0" name=""/>
        <dsp:cNvSpPr/>
      </dsp:nvSpPr>
      <dsp:spPr>
        <a:xfrm>
          <a:off x="0" y="3612444"/>
          <a:ext cx="5527039" cy="1806222"/>
        </a:xfrm>
        <a:prstGeom prst="trapezoid">
          <a:avLst>
            <a:gd name="adj" fmla="val 51000"/>
          </a:avLst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6500" kern="1200" dirty="0">
              <a:latin typeface="BIZ UDPゴシック" panose="020B0400000000000000" pitchFamily="50" charset="-128"/>
              <a:ea typeface="BIZ UDPゴシック" panose="020B0400000000000000" pitchFamily="50" charset="-128"/>
            </a:rPr>
            <a:t>感覚</a:t>
          </a:r>
        </a:p>
      </dsp:txBody>
      <dsp:txXfrm>
        <a:off x="967232" y="3612444"/>
        <a:ext cx="3592575" cy="18062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txAnchorVert" val="b"/>
            <dgm:param type="txAnchorVertCh" val="b"/>
            <dgm:param type="parTxRTLAlign" val="r"/>
            <dgm:param type="shpTxRTLAlignCh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22EC056-5F39-E258-57E6-13B5F89267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50B09C4-656A-6B1C-8601-C44C6037AB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F9AD180-CC11-47D6-9EE8-CF0E04E1A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B4FB9-A57E-4938-8372-F8E235B94C45}" type="datetimeFigureOut">
              <a:rPr kumimoji="1" lang="ja-JP" altLang="en-US" smtClean="0"/>
              <a:t>2022/7/28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F9E5C97-19C5-DF34-8C62-D4A6D6FF6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A67C26F-7FA6-882A-66A7-0495D5E5C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0A027-BFF0-400F-9D80-6C19DF87CC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5908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0996617-815C-09FC-85E9-F41E72FCB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8FC6725-A371-8F10-F344-C0BB739A88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F402073-AB43-6A6B-0E36-CDD5D46BD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B4FB9-A57E-4938-8372-F8E235B94C45}" type="datetimeFigureOut">
              <a:rPr kumimoji="1" lang="ja-JP" altLang="en-US" smtClean="0"/>
              <a:t>2022/7/28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11D2C0B-0429-17B8-936F-1133D970D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94EE011-DD06-E736-3C59-7831CE6E3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0A027-BFF0-400F-9D80-6C19DF87CC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1294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4DCB4EFE-C59F-0CA4-FC2A-8BE645957A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D9CF925-9439-6A48-3D48-A07F6307D8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410BBB3-C1DD-0E38-1379-F18F58A0A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B4FB9-A57E-4938-8372-F8E235B94C45}" type="datetimeFigureOut">
              <a:rPr kumimoji="1" lang="ja-JP" altLang="en-US" smtClean="0"/>
              <a:t>2022/7/28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76E3E43-4BE0-21E7-7FEB-0FA7FD5EE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40BDF98-438C-41A5-5272-FACE35BC0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0A027-BFF0-400F-9D80-6C19DF87CC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7990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F6AEB5D-E2AF-F38D-DA9D-268F79BE1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023CEF1-1B27-664E-B44B-3335779AFF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DC2CF51-9E4C-C99E-EE0F-0AAA0C767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B4FB9-A57E-4938-8372-F8E235B94C45}" type="datetimeFigureOut">
              <a:rPr kumimoji="1" lang="ja-JP" altLang="en-US" smtClean="0"/>
              <a:t>2022/7/28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60D7562-82FC-DF65-40A6-E0EBC453F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9563EE0-9736-A19F-AAA7-A9A6A4211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0A027-BFF0-400F-9D80-6C19DF87CC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9874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DB17EC-4430-2DB2-25EC-E674CCEEA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A6CB39A-97C0-0CB2-75AE-4150EC5568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9C4C10C-146A-8964-25C8-486CBE12C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B4FB9-A57E-4938-8372-F8E235B94C45}" type="datetimeFigureOut">
              <a:rPr kumimoji="1" lang="ja-JP" altLang="en-US" smtClean="0"/>
              <a:t>2022/7/28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D4A0707-3F37-B688-B5E5-180B6EC8E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8C0D407-27E0-9C3C-1949-D9B60DAB4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0A027-BFF0-400F-9D80-6C19DF87CC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0289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29CDE8D-5ABA-EF4A-0F13-85FD5E0CF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AA24C6A-42FA-4570-16A7-73156A717D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4FB308D-276F-001B-68F5-66895A5DFE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5469EFF-09A4-5571-F820-1FEB877CA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B4FB9-A57E-4938-8372-F8E235B94C45}" type="datetimeFigureOut">
              <a:rPr kumimoji="1" lang="ja-JP" altLang="en-US" smtClean="0"/>
              <a:t>2022/7/28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BE9FB59-3CAF-5E3D-D4A9-247633004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E58F498-6A1B-693A-B4A8-93FB0303E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0A027-BFF0-400F-9D80-6C19DF87CC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9188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4A187BF-B3BB-B5D5-4110-89C71EB79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6B3BED8-1CEE-3BE3-A2B7-4DD50FD31E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F04A127-E8A1-B73E-BFF7-8BC974C5E7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96C08605-FDDA-7090-AA6B-7CB6934946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3AB80F17-998A-A762-FDF1-A910F5CF73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1A01DA15-387A-DCD1-BF88-1602BC8F9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B4FB9-A57E-4938-8372-F8E235B94C45}" type="datetimeFigureOut">
              <a:rPr kumimoji="1" lang="ja-JP" altLang="en-US" smtClean="0"/>
              <a:t>2022/7/28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98B15AFB-44EF-C515-CDE0-DB763068C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423F4B47-4A02-9AAD-7054-457D50E94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0A027-BFF0-400F-9D80-6C19DF87CC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1692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76693CF-A3B0-D3FD-367D-16656EA38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547EEF84-F13A-9E96-6FCA-759BC7B40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B4FB9-A57E-4938-8372-F8E235B94C45}" type="datetimeFigureOut">
              <a:rPr kumimoji="1" lang="ja-JP" altLang="en-US" smtClean="0"/>
              <a:t>2022/7/28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82D0C9C-F873-13BC-E425-8BB21D33A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3960220-56C6-8A84-BA8A-98C74EBF3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0A027-BFF0-400F-9D80-6C19DF87CC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9947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5513C33A-2269-3E9F-9715-1EBF43B7E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B4FB9-A57E-4938-8372-F8E235B94C45}" type="datetimeFigureOut">
              <a:rPr kumimoji="1" lang="ja-JP" altLang="en-US" smtClean="0"/>
              <a:t>2022/7/28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6956E923-7D30-E6C9-0875-2CE1BFE3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AFD0642-D0DD-2632-E7EF-D6D47E6CB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0A027-BFF0-400F-9D80-6C19DF87CC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6993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319D7E-A474-602C-4D19-1412F4B77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BD53139-93F7-E880-14CF-C460E5FBF7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F00936F-2A7C-6128-3962-65C92D94EF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D897083-A89B-58CA-FD86-0EE71F2F2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B4FB9-A57E-4938-8372-F8E235B94C45}" type="datetimeFigureOut">
              <a:rPr kumimoji="1" lang="ja-JP" altLang="en-US" smtClean="0"/>
              <a:t>2022/7/28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EEB9B47-D171-28F1-459B-4E2BB56FB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99C4DB6-AC43-8148-FA0B-BD3734E6D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0A027-BFF0-400F-9D80-6C19DF87CC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7567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740455D-5AF2-5404-66AC-F6D4D1C95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93964CA9-EDE0-E43E-BBB5-8F43D76F25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FA8B8F2-6589-6092-B59A-B3D6AB5720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51E084B-BDF0-54AD-6024-CB835E05F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B4FB9-A57E-4938-8372-F8E235B94C45}" type="datetimeFigureOut">
              <a:rPr kumimoji="1" lang="ja-JP" altLang="en-US" smtClean="0"/>
              <a:t>2022/7/28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77F5C27-41BC-DCA8-AFB6-23AB9E9BF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6092103-0FDF-E200-9459-4D3E2A507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0A027-BFF0-400F-9D80-6C19DF87CC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6721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89175B2D-C08F-C663-EE20-BD17BF5C9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864B9EB-2028-5940-69E4-9C58C777B6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9BBF184-8955-DA26-70E9-664C06DAA7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1B4FB9-A57E-4938-8372-F8E235B94C45}" type="datetimeFigureOut">
              <a:rPr kumimoji="1" lang="ja-JP" altLang="en-US" smtClean="0"/>
              <a:t>2022/7/28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A89BF8E-55B9-C5D2-3929-3B92AF55CC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3396A7C-63AA-508D-689A-90D2D31677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80A027-BFF0-400F-9D80-6C19DF87CC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9153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librewiki.net/wiki/%EC%B2%A0%EC%99%84_%EC%95%84%ED%86%B0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pngimg.com/png/35248-doraemon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togotv.dbcls.jp/ja/togopic.2017.26.html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hyperlink" Target="http://togotv.dbcls.jp/ja/togopic.2017.26.html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楕円 11">
            <a:extLst>
              <a:ext uri="{FF2B5EF4-FFF2-40B4-BE49-F238E27FC236}">
                <a16:creationId xmlns:a16="http://schemas.microsoft.com/office/drawing/2014/main" id="{DED3E670-52EA-8B12-FFCD-3CA8057F1B29}"/>
              </a:ext>
            </a:extLst>
          </p:cNvPr>
          <p:cNvSpPr/>
          <p:nvPr/>
        </p:nvSpPr>
        <p:spPr>
          <a:xfrm>
            <a:off x="2400300" y="546410"/>
            <a:ext cx="7189749" cy="541949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ja-JP" altLang="en-US" b="1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7F5951AC-DEA0-1C44-7F2D-A09F6F694D26}"/>
              </a:ext>
            </a:extLst>
          </p:cNvPr>
          <p:cNvSpPr/>
          <p:nvPr/>
        </p:nvSpPr>
        <p:spPr>
          <a:xfrm>
            <a:off x="2976910" y="1651108"/>
            <a:ext cx="6036528" cy="3743967"/>
          </a:xfrm>
          <a:prstGeom prst="ellipse">
            <a:avLst/>
          </a:prstGeom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kumimoji="1" lang="ja-JP" altLang="en-US" b="1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F0E26A6D-4474-1006-45BC-86B8DF1ABB6D}"/>
              </a:ext>
            </a:extLst>
          </p:cNvPr>
          <p:cNvSpPr/>
          <p:nvPr/>
        </p:nvSpPr>
        <p:spPr>
          <a:xfrm>
            <a:off x="3159926" y="2184785"/>
            <a:ext cx="3847171" cy="284933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ja-JP" altLang="en-US" b="1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B66C8959-D903-E58C-9F37-8E1F266F07AE}"/>
              </a:ext>
            </a:extLst>
          </p:cNvPr>
          <p:cNvSpPr/>
          <p:nvPr/>
        </p:nvSpPr>
        <p:spPr>
          <a:xfrm>
            <a:off x="3401122" y="3105614"/>
            <a:ext cx="3131144" cy="1533293"/>
          </a:xfrm>
          <a:prstGeom prst="ellipse">
            <a:avLst/>
          </a:prstGeom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kumimoji="1" lang="ja-JP" altLang="en-US" b="1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28866F63-75F7-7E29-C412-19CF13519801}"/>
              </a:ext>
            </a:extLst>
          </p:cNvPr>
          <p:cNvSpPr/>
          <p:nvPr/>
        </p:nvSpPr>
        <p:spPr>
          <a:xfrm>
            <a:off x="3530750" y="3509844"/>
            <a:ext cx="1922983" cy="88652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7BF0ED7B-2655-7AEF-20D3-48B23BBDD918}"/>
              </a:ext>
            </a:extLst>
          </p:cNvPr>
          <p:cNvSpPr/>
          <p:nvPr/>
        </p:nvSpPr>
        <p:spPr>
          <a:xfrm>
            <a:off x="5612295" y="3555536"/>
            <a:ext cx="791751" cy="723436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道具</a:t>
            </a:r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C3E47536-B36E-06A5-9B89-7E1A1610F36C}"/>
              </a:ext>
            </a:extLst>
          </p:cNvPr>
          <p:cNvSpPr/>
          <p:nvPr/>
        </p:nvSpPr>
        <p:spPr>
          <a:xfrm>
            <a:off x="7481494" y="3022771"/>
            <a:ext cx="1304693" cy="1173359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道具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7BE5B51C-6F0E-402F-C0FD-2537E3C9574B}"/>
              </a:ext>
            </a:extLst>
          </p:cNvPr>
          <p:cNvSpPr txBox="1"/>
          <p:nvPr/>
        </p:nvSpPr>
        <p:spPr>
          <a:xfrm flipH="1">
            <a:off x="4492241" y="2471805"/>
            <a:ext cx="138163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ja-JP" altLang="en-US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ヒト</a:t>
            </a:r>
            <a:r>
              <a:rPr kumimoji="1" lang="ja-JP" altLang="en-US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の能力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650BF963-A938-50BE-11DD-7E9528ADEE2A}"/>
              </a:ext>
            </a:extLst>
          </p:cNvPr>
          <p:cNvSpPr txBox="1"/>
          <p:nvPr/>
        </p:nvSpPr>
        <p:spPr>
          <a:xfrm flipH="1">
            <a:off x="5051989" y="3153760"/>
            <a:ext cx="656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調和</a:t>
            </a:r>
            <a:endParaRPr kumimoji="1" lang="ja-JP" altLang="en-US" b="1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2119C893-0C87-AAE1-C041-911076B9202B}"/>
              </a:ext>
            </a:extLst>
          </p:cNvPr>
          <p:cNvSpPr txBox="1"/>
          <p:nvPr/>
        </p:nvSpPr>
        <p:spPr>
          <a:xfrm flipH="1">
            <a:off x="6075642" y="1810548"/>
            <a:ext cx="656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調和</a:t>
            </a:r>
            <a:endParaRPr kumimoji="1" lang="ja-JP" altLang="en-US" b="1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D2B4CB4A-BC9B-CF0D-829B-1585D21D9CF5}"/>
              </a:ext>
            </a:extLst>
          </p:cNvPr>
          <p:cNvSpPr txBox="1"/>
          <p:nvPr/>
        </p:nvSpPr>
        <p:spPr>
          <a:xfrm flipH="1">
            <a:off x="5429674" y="1009936"/>
            <a:ext cx="138163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ja-JP" altLang="en-US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ヒト</a:t>
            </a:r>
            <a:r>
              <a:rPr kumimoji="1" lang="ja-JP" altLang="en-US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の能力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1C8DA973-14DC-9879-8E71-31178C51F258}"/>
              </a:ext>
            </a:extLst>
          </p:cNvPr>
          <p:cNvSpPr txBox="1"/>
          <p:nvPr/>
        </p:nvSpPr>
        <p:spPr>
          <a:xfrm flipH="1">
            <a:off x="3758603" y="3732588"/>
            <a:ext cx="138163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ja-JP" altLang="en-US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ヒト</a:t>
            </a:r>
            <a:r>
              <a:rPr kumimoji="1" lang="ja-JP" altLang="en-US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の能力</a:t>
            </a:r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ACF266A7-59E6-479C-C792-0103805BADF0}"/>
              </a:ext>
            </a:extLst>
          </p:cNvPr>
          <p:cNvCxnSpPr>
            <a:cxnSpLocks/>
            <a:stCxn id="19" idx="1"/>
            <a:endCxn id="6" idx="2"/>
          </p:cNvCxnSpPr>
          <p:nvPr/>
        </p:nvCxnSpPr>
        <p:spPr>
          <a:xfrm>
            <a:off x="5140240" y="3917254"/>
            <a:ext cx="472055" cy="0"/>
          </a:xfrm>
          <a:prstGeom prst="straightConnector1">
            <a:avLst/>
          </a:prstGeom>
          <a:ln w="762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8F746EE0-29DE-93F0-092A-59C2103B8948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 flipV="1">
            <a:off x="7007097" y="3609451"/>
            <a:ext cx="474397" cy="1"/>
          </a:xfrm>
          <a:prstGeom prst="straightConnector1">
            <a:avLst/>
          </a:prstGeom>
          <a:ln w="762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5B72E0B0-6749-23D0-8345-973B7D297649}"/>
              </a:ext>
            </a:extLst>
          </p:cNvPr>
          <p:cNvCxnSpPr>
            <a:cxnSpLocks/>
            <a:stCxn id="19" idx="0"/>
            <a:endCxn id="14" idx="2"/>
          </p:cNvCxnSpPr>
          <p:nvPr/>
        </p:nvCxnSpPr>
        <p:spPr>
          <a:xfrm flipV="1">
            <a:off x="4449421" y="2841137"/>
            <a:ext cx="733638" cy="891451"/>
          </a:xfrm>
          <a:prstGeom prst="straightConnector1">
            <a:avLst/>
          </a:prstGeom>
          <a:ln w="190500" cmpd="dbl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45059FFC-6E2B-B16C-713D-42F3D60C9E83}"/>
              </a:ext>
            </a:extLst>
          </p:cNvPr>
          <p:cNvCxnSpPr>
            <a:cxnSpLocks/>
            <a:stCxn id="14" idx="0"/>
            <a:endCxn id="18" idx="2"/>
          </p:cNvCxnSpPr>
          <p:nvPr/>
        </p:nvCxnSpPr>
        <p:spPr>
          <a:xfrm flipV="1">
            <a:off x="5183059" y="1379268"/>
            <a:ext cx="937433" cy="1092537"/>
          </a:xfrm>
          <a:prstGeom prst="straightConnector1">
            <a:avLst/>
          </a:prstGeom>
          <a:ln w="190500" cmpd="dbl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25139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AD32C2A-6B01-96DA-63A1-9910CD07F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6075"/>
            <a:ext cx="10515600" cy="1325563"/>
          </a:xfrm>
        </p:spPr>
        <p:txBody>
          <a:bodyPr/>
          <a:lstStyle/>
          <a:p>
            <a:pPr algn="ctr"/>
            <a:r>
              <a:rPr kumimoji="1" lang="ja-JP" altLang="en-US" dirty="0">
                <a:latin typeface="BIZ UDPGothic" panose="020B0400000000000000" pitchFamily="34" charset="-128"/>
                <a:ea typeface="BIZ UDPGothic" panose="020B0400000000000000" pitchFamily="34" charset="-128"/>
              </a:rPr>
              <a:t>意図の表現と実現</a:t>
            </a:r>
          </a:p>
        </p:txBody>
      </p:sp>
      <p:graphicFrame>
        <p:nvGraphicFramePr>
          <p:cNvPr id="10" name="図表 9">
            <a:extLst>
              <a:ext uri="{FF2B5EF4-FFF2-40B4-BE49-F238E27FC236}">
                <a16:creationId xmlns:a16="http://schemas.microsoft.com/office/drawing/2014/main" id="{8485FF61-1186-1C87-785E-C75A8E6AF1B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51967459"/>
              </p:ext>
            </p:extLst>
          </p:nvPr>
        </p:nvGraphicFramePr>
        <p:xfrm>
          <a:off x="1162049" y="1965960"/>
          <a:ext cx="9685021" cy="42464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421031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図表 3">
            <a:extLst>
              <a:ext uri="{FF2B5EF4-FFF2-40B4-BE49-F238E27FC236}">
                <a16:creationId xmlns:a16="http://schemas.microsoft.com/office/drawing/2014/main" id="{C50F4902-E4A9-3A63-D3B6-CC551A9C5661}"/>
              </a:ext>
            </a:extLst>
          </p:cNvPr>
          <p:cNvGraphicFramePr/>
          <p:nvPr/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79204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図表 3">
            <a:extLst>
              <a:ext uri="{FF2B5EF4-FFF2-40B4-BE49-F238E27FC236}">
                <a16:creationId xmlns:a16="http://schemas.microsoft.com/office/drawing/2014/main" id="{8C7CA2B7-7BF1-6742-07B4-26390C95269A}"/>
              </a:ext>
            </a:extLst>
          </p:cNvPr>
          <p:cNvGraphicFramePr/>
          <p:nvPr/>
        </p:nvGraphicFramePr>
        <p:xfrm>
          <a:off x="0" y="0"/>
          <a:ext cx="121920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82010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コンテンツ プレースホルダー 4" descr="テキスト&#10;&#10;中程度の精度で自動的に生成された説明">
            <a:extLst>
              <a:ext uri="{FF2B5EF4-FFF2-40B4-BE49-F238E27FC236}">
                <a16:creationId xmlns:a16="http://schemas.microsoft.com/office/drawing/2014/main" id="{CEB6FF25-DCF0-D86E-059C-A0B533984E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561359" y="708215"/>
            <a:ext cx="9069282" cy="5441569"/>
          </a:xfrm>
        </p:spPr>
      </p:pic>
    </p:spTree>
    <p:extLst>
      <p:ext uri="{BB962C8B-B14F-4D97-AF65-F5344CB8AC3E}">
        <p14:creationId xmlns:p14="http://schemas.microsoft.com/office/powerpoint/2010/main" val="1796997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 descr="部屋, 食品, 挿絵 が含まれている画像&#10;&#10;自動的に生成された説明">
            <a:extLst>
              <a:ext uri="{FF2B5EF4-FFF2-40B4-BE49-F238E27FC236}">
                <a16:creationId xmlns:a16="http://schemas.microsoft.com/office/drawing/2014/main" id="{6FCE4413-8D2F-BDCE-6FCD-4088458A80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333500" y="752475"/>
            <a:ext cx="9525000" cy="535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154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834D9899-AFAC-2529-968B-9CA9EB3E0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b="1" dirty="0">
                <a:latin typeface="BIZ UDPGothic" panose="020B0400000000000000" pitchFamily="34" charset="-128"/>
                <a:ea typeface="BIZ UDPGothic" panose="020B0400000000000000" pitchFamily="34" charset="-128"/>
              </a:rPr>
              <a:t>ヒトが日常的にできること</a:t>
            </a:r>
          </a:p>
        </p:txBody>
      </p:sp>
      <p:graphicFrame>
        <p:nvGraphicFramePr>
          <p:cNvPr id="6" name="コンテンツ プレースホルダー 5">
            <a:extLst>
              <a:ext uri="{FF2B5EF4-FFF2-40B4-BE49-F238E27FC236}">
                <a16:creationId xmlns:a16="http://schemas.microsoft.com/office/drawing/2014/main" id="{41E816B1-C57A-5E0B-6EFC-30FF5983C1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553764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33721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0F08FE-0E53-30B9-A774-D6802CFEF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操作モデル</a:t>
            </a:r>
          </a:p>
        </p:txBody>
      </p:sp>
      <p:sp>
        <p:nvSpPr>
          <p:cNvPr id="4" name="矢印: 右 3">
            <a:extLst>
              <a:ext uri="{FF2B5EF4-FFF2-40B4-BE49-F238E27FC236}">
                <a16:creationId xmlns:a16="http://schemas.microsoft.com/office/drawing/2014/main" id="{0AA8B2DE-042C-EAC0-82DA-9F2FDA1819D5}"/>
              </a:ext>
            </a:extLst>
          </p:cNvPr>
          <p:cNvSpPr/>
          <p:nvPr/>
        </p:nvSpPr>
        <p:spPr>
          <a:xfrm>
            <a:off x="4316819" y="2452356"/>
            <a:ext cx="3434316" cy="1077654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指示・命令</a:t>
            </a:r>
          </a:p>
        </p:txBody>
      </p:sp>
      <p:sp>
        <p:nvSpPr>
          <p:cNvPr id="5" name="矢印: 左 4">
            <a:extLst>
              <a:ext uri="{FF2B5EF4-FFF2-40B4-BE49-F238E27FC236}">
                <a16:creationId xmlns:a16="http://schemas.microsoft.com/office/drawing/2014/main" id="{DEBAAB76-CFAB-6A0F-CCF4-284A93C43090}"/>
              </a:ext>
            </a:extLst>
          </p:cNvPr>
          <p:cNvSpPr/>
          <p:nvPr/>
        </p:nvSpPr>
        <p:spPr>
          <a:xfrm>
            <a:off x="4079304" y="3951916"/>
            <a:ext cx="3478671" cy="1077654"/>
          </a:xfrm>
          <a:prstGeom prst="lef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結果</a:t>
            </a:r>
          </a:p>
        </p:txBody>
      </p:sp>
      <p:pic>
        <p:nvPicPr>
          <p:cNvPr id="7" name="Picture 2" descr="正座のイラスト（女性）">
            <a:extLst>
              <a:ext uri="{FF2B5EF4-FFF2-40B4-BE49-F238E27FC236}">
                <a16:creationId xmlns:a16="http://schemas.microsoft.com/office/drawing/2014/main" id="{3AFC2949-0D12-9304-63EE-C36DFF4436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234" y="1802441"/>
            <a:ext cx="3731585" cy="3731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図 5" descr="パソコンの画面&#10;&#10;中程度の精度で自動的に生成された説明">
            <a:extLst>
              <a:ext uri="{FF2B5EF4-FFF2-40B4-BE49-F238E27FC236}">
                <a16:creationId xmlns:a16="http://schemas.microsoft.com/office/drawing/2014/main" id="{0EBFB8CA-75B7-F0D3-622A-28BF7F3B2C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 flipH="1">
            <a:off x="7060019" y="2282235"/>
            <a:ext cx="4880344" cy="3102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1869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0F08FE-0E53-30B9-A774-D6802CFEF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会話モデル</a:t>
            </a:r>
          </a:p>
        </p:txBody>
      </p:sp>
      <p:sp>
        <p:nvSpPr>
          <p:cNvPr id="3" name="矢印: 左右 2">
            <a:extLst>
              <a:ext uri="{FF2B5EF4-FFF2-40B4-BE49-F238E27FC236}">
                <a16:creationId xmlns:a16="http://schemas.microsoft.com/office/drawing/2014/main" id="{EC973889-8670-46CE-D375-A1E5C61F6346}"/>
              </a:ext>
            </a:extLst>
          </p:cNvPr>
          <p:cNvSpPr/>
          <p:nvPr/>
        </p:nvSpPr>
        <p:spPr>
          <a:xfrm>
            <a:off x="4261884" y="3045508"/>
            <a:ext cx="3498112" cy="1325563"/>
          </a:xfrm>
          <a:prstGeom prst="left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対話・やり取り</a:t>
            </a:r>
            <a:endParaRPr kumimoji="1" lang="ja-JP" altLang="en-US" sz="2800" b="1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pic>
        <p:nvPicPr>
          <p:cNvPr id="2052" name="Picture 4" descr="表情のあるロボットのイラスト">
            <a:extLst>
              <a:ext uri="{FF2B5EF4-FFF2-40B4-BE49-F238E27FC236}">
                <a16:creationId xmlns:a16="http://schemas.microsoft.com/office/drawing/2014/main" id="{21358C30-43EF-586F-F03E-6848AA50B1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2697" y="2182544"/>
            <a:ext cx="3051490" cy="3051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正座のイラスト（女性）">
            <a:extLst>
              <a:ext uri="{FF2B5EF4-FFF2-40B4-BE49-F238E27FC236}">
                <a16:creationId xmlns:a16="http://schemas.microsoft.com/office/drawing/2014/main" id="{A84BC664-B76B-5711-2D13-5989123A74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234" y="1802441"/>
            <a:ext cx="3731585" cy="3731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40576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0F08FE-0E53-30B9-A774-D6802CFEF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操作モデル</a:t>
            </a:r>
          </a:p>
        </p:txBody>
      </p:sp>
      <p:sp>
        <p:nvSpPr>
          <p:cNvPr id="4" name="矢印: 右 3">
            <a:extLst>
              <a:ext uri="{FF2B5EF4-FFF2-40B4-BE49-F238E27FC236}">
                <a16:creationId xmlns:a16="http://schemas.microsoft.com/office/drawing/2014/main" id="{0AA8B2DE-042C-EAC0-82DA-9F2FDA1819D5}"/>
              </a:ext>
            </a:extLst>
          </p:cNvPr>
          <p:cNvSpPr/>
          <p:nvPr/>
        </p:nvSpPr>
        <p:spPr>
          <a:xfrm>
            <a:off x="4316819" y="2452356"/>
            <a:ext cx="3434316" cy="1077654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指示・命令</a:t>
            </a:r>
          </a:p>
        </p:txBody>
      </p:sp>
      <p:sp>
        <p:nvSpPr>
          <p:cNvPr id="5" name="矢印: 左 4">
            <a:extLst>
              <a:ext uri="{FF2B5EF4-FFF2-40B4-BE49-F238E27FC236}">
                <a16:creationId xmlns:a16="http://schemas.microsoft.com/office/drawing/2014/main" id="{DEBAAB76-CFAB-6A0F-CCF4-284A93C43090}"/>
              </a:ext>
            </a:extLst>
          </p:cNvPr>
          <p:cNvSpPr/>
          <p:nvPr/>
        </p:nvSpPr>
        <p:spPr>
          <a:xfrm>
            <a:off x="4079304" y="3951916"/>
            <a:ext cx="3478671" cy="1077654"/>
          </a:xfrm>
          <a:prstGeom prst="lef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結果</a:t>
            </a:r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7BB8E912-19F4-368C-3905-D3B2C29164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524" y="1027906"/>
            <a:ext cx="2914914" cy="2887187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1" name="図 10" descr="パソコンの画面&#10;&#10;中程度の精度で自動的に生成された説明">
            <a:extLst>
              <a:ext uri="{FF2B5EF4-FFF2-40B4-BE49-F238E27FC236}">
                <a16:creationId xmlns:a16="http://schemas.microsoft.com/office/drawing/2014/main" id="{96E3D1CA-F1E7-33E6-8889-91260898D7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 flipH="1">
            <a:off x="7311656" y="2086942"/>
            <a:ext cx="4880344" cy="3102049"/>
          </a:xfrm>
          <a:prstGeom prst="rect">
            <a:avLst/>
          </a:prstGeom>
        </p:spPr>
      </p:pic>
      <p:sp>
        <p:nvSpPr>
          <p:cNvPr id="9" name="円/楕円 18">
            <a:extLst>
              <a:ext uri="{FF2B5EF4-FFF2-40B4-BE49-F238E27FC236}">
                <a16:creationId xmlns:a16="http://schemas.microsoft.com/office/drawing/2014/main" id="{62C630BE-EDD0-0DF5-A031-6B11742B83A1}"/>
              </a:ext>
            </a:extLst>
          </p:cNvPr>
          <p:cNvSpPr/>
          <p:nvPr/>
        </p:nvSpPr>
        <p:spPr>
          <a:xfrm>
            <a:off x="707398" y="3459386"/>
            <a:ext cx="2987928" cy="2887187"/>
          </a:xfrm>
          <a:prstGeom prst="ellipse">
            <a:avLst/>
          </a:prstGeom>
          <a:blipFill rotWithShape="1">
            <a:blip r:embed="rId5"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1515607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おもちゃのロボットのイラスト">
            <a:extLst>
              <a:ext uri="{FF2B5EF4-FFF2-40B4-BE49-F238E27FC236}">
                <a16:creationId xmlns:a16="http://schemas.microsoft.com/office/drawing/2014/main" id="{286209A5-0142-FDD9-8A37-DC0A9925E6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2376" y="1755573"/>
            <a:ext cx="2950424" cy="3920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金槌・トンカチのイラスト">
            <a:extLst>
              <a:ext uri="{FF2B5EF4-FFF2-40B4-BE49-F238E27FC236}">
                <a16:creationId xmlns:a16="http://schemas.microsoft.com/office/drawing/2014/main" id="{1F7D08EC-BBC8-FAD8-A0ED-4C5D4359AE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218" y="2386946"/>
            <a:ext cx="2551759" cy="2658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バンダナをつけた人のイラスト">
            <a:extLst>
              <a:ext uri="{FF2B5EF4-FFF2-40B4-BE49-F238E27FC236}">
                <a16:creationId xmlns:a16="http://schemas.microsoft.com/office/drawing/2014/main" id="{94C360ED-A4F8-F259-77B1-36AF3E6DF5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621" y="4698825"/>
            <a:ext cx="1740087" cy="1955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38099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1184</TotalTime>
  <Words>123</Words>
  <Application>Microsoft Office PowerPoint</Application>
  <PresentationFormat>ワイド画面</PresentationFormat>
  <Paragraphs>40</Paragraphs>
  <Slides>11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7" baseType="lpstr">
      <vt:lpstr>BIZ UDPゴシック</vt:lpstr>
      <vt:lpstr>BIZ UDPゴシック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ヒトが日常的にできること</vt:lpstr>
      <vt:lpstr>操作モデル</vt:lpstr>
      <vt:lpstr>会話モデル</vt:lpstr>
      <vt:lpstr>操作モデル</vt:lpstr>
      <vt:lpstr>PowerPoint プレゼンテーション</vt:lpstr>
      <vt:lpstr>意図の表現と実現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佐藤 良治</dc:creator>
  <cp:lastModifiedBy>佐藤 良治</cp:lastModifiedBy>
  <cp:revision>3</cp:revision>
  <dcterms:created xsi:type="dcterms:W3CDTF">2022-07-18T08:06:06Z</dcterms:created>
  <dcterms:modified xsi:type="dcterms:W3CDTF">2022-07-27T23:01:56Z</dcterms:modified>
</cp:coreProperties>
</file>