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C4463-BB65-43E0-882C-7DE78E9DB6DC}" v="404" dt="2022-07-24T02:09:31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良治" userId="f476b825f67e9d69" providerId="LiveId" clId="{496C4463-BB65-43E0-882C-7DE78E9DB6DC}"/>
    <pc:docChg chg="undo custSel addSld modSld">
      <pc:chgData name="佐藤 良治" userId="f476b825f67e9d69" providerId="LiveId" clId="{496C4463-BB65-43E0-882C-7DE78E9DB6DC}" dt="2022-07-24T02:09:31.269" v="512" actId="20577"/>
      <pc:docMkLst>
        <pc:docMk/>
      </pc:docMkLst>
      <pc:sldChg chg="addSp delSp modSp new mod">
        <pc:chgData name="佐藤 良治" userId="f476b825f67e9d69" providerId="LiveId" clId="{496C4463-BB65-43E0-882C-7DE78E9DB6DC}" dt="2022-07-23T23:02:18.484" v="25" actId="1076"/>
        <pc:sldMkLst>
          <pc:docMk/>
          <pc:sldMk cId="1796997271" sldId="258"/>
        </pc:sldMkLst>
        <pc:spChg chg="del">
          <ac:chgData name="佐藤 良治" userId="f476b825f67e9d69" providerId="LiveId" clId="{496C4463-BB65-43E0-882C-7DE78E9DB6DC}" dt="2022-07-23T22:58:48.147" v="4" actId="478"/>
          <ac:spMkLst>
            <pc:docMk/>
            <pc:sldMk cId="1796997271" sldId="258"/>
            <ac:spMk id="2" creationId="{51FFB714-C3DF-6912-0F3C-ABDAB2B2819A}"/>
          </ac:spMkLst>
        </pc:spChg>
        <pc:spChg chg="del">
          <ac:chgData name="佐藤 良治" userId="f476b825f67e9d69" providerId="LiveId" clId="{496C4463-BB65-43E0-882C-7DE78E9DB6DC}" dt="2022-07-23T22:58:41.947" v="1" actId="931"/>
          <ac:spMkLst>
            <pc:docMk/>
            <pc:sldMk cId="1796997271" sldId="258"/>
            <ac:spMk id="3" creationId="{61D606A0-F49C-00E6-6C51-F7F881B43873}"/>
          </ac:spMkLst>
        </pc:spChg>
        <pc:spChg chg="add del mod">
          <ac:chgData name="佐藤 良治" userId="f476b825f67e9d69" providerId="LiveId" clId="{496C4463-BB65-43E0-882C-7DE78E9DB6DC}" dt="2022-07-23T22:58:55.686" v="8" actId="478"/>
          <ac:spMkLst>
            <pc:docMk/>
            <pc:sldMk cId="1796997271" sldId="258"/>
            <ac:spMk id="6" creationId="{2ED4CBCB-688C-3F72-2349-8CF5652BC5E4}"/>
          </ac:spMkLst>
        </pc:spChg>
        <pc:picChg chg="add mod">
          <ac:chgData name="佐藤 良治" userId="f476b825f67e9d69" providerId="LiveId" clId="{496C4463-BB65-43E0-882C-7DE78E9DB6DC}" dt="2022-07-23T23:02:18.484" v="25" actId="1076"/>
          <ac:picMkLst>
            <pc:docMk/>
            <pc:sldMk cId="1796997271" sldId="258"/>
            <ac:picMk id="5" creationId="{CEB6FF25-DCF0-D86E-059C-A0B533984ECA}"/>
          </ac:picMkLst>
        </pc:picChg>
      </pc:sldChg>
      <pc:sldChg chg="addSp delSp modSp new mod modClrScheme chgLayout">
        <pc:chgData name="佐藤 良治" userId="f476b825f67e9d69" providerId="LiveId" clId="{496C4463-BB65-43E0-882C-7DE78E9DB6DC}" dt="2022-07-23T23:01:47.873" v="23" actId="478"/>
        <pc:sldMkLst>
          <pc:docMk/>
          <pc:sldMk cId="87115474" sldId="259"/>
        </pc:sldMkLst>
        <pc:spChg chg="del">
          <ac:chgData name="佐藤 良治" userId="f476b825f67e9d69" providerId="LiveId" clId="{496C4463-BB65-43E0-882C-7DE78E9DB6DC}" dt="2022-07-23T22:59:24.283" v="12" actId="700"/>
          <ac:spMkLst>
            <pc:docMk/>
            <pc:sldMk cId="87115474" sldId="259"/>
            <ac:spMk id="2" creationId="{11837312-A4A7-F5C4-360B-79F0141904A6}"/>
          </ac:spMkLst>
        </pc:spChg>
        <pc:spChg chg="del">
          <ac:chgData name="佐藤 良治" userId="f476b825f67e9d69" providerId="LiveId" clId="{496C4463-BB65-43E0-882C-7DE78E9DB6DC}" dt="2022-07-23T22:59:24.283" v="12" actId="700"/>
          <ac:spMkLst>
            <pc:docMk/>
            <pc:sldMk cId="87115474" sldId="259"/>
            <ac:spMk id="3" creationId="{3ED8634E-9344-547E-AAED-FB40F3FFBE4D}"/>
          </ac:spMkLst>
        </pc:spChg>
        <pc:spChg chg="add del mod">
          <ac:chgData name="佐藤 良治" userId="f476b825f67e9d69" providerId="LiveId" clId="{496C4463-BB65-43E0-882C-7DE78E9DB6DC}" dt="2022-07-23T23:01:07.949" v="19" actId="478"/>
          <ac:spMkLst>
            <pc:docMk/>
            <pc:sldMk cId="87115474" sldId="259"/>
            <ac:spMk id="6" creationId="{B6C56724-769F-930C-D816-758391DE93E1}"/>
          </ac:spMkLst>
        </pc:spChg>
        <pc:spChg chg="add del mod">
          <ac:chgData name="佐藤 良治" userId="f476b825f67e9d69" providerId="LiveId" clId="{496C4463-BB65-43E0-882C-7DE78E9DB6DC}" dt="2022-07-23T23:01:47.873" v="23" actId="478"/>
          <ac:spMkLst>
            <pc:docMk/>
            <pc:sldMk cId="87115474" sldId="259"/>
            <ac:spMk id="9" creationId="{942EF43E-6DC3-5DB1-19A6-F8A2FE0310F6}"/>
          </ac:spMkLst>
        </pc:spChg>
        <pc:picChg chg="add del mod">
          <ac:chgData name="佐藤 良治" userId="f476b825f67e9d69" providerId="LiveId" clId="{496C4463-BB65-43E0-882C-7DE78E9DB6DC}" dt="2022-07-23T23:01:07.949" v="19" actId="478"/>
          <ac:picMkLst>
            <pc:docMk/>
            <pc:sldMk cId="87115474" sldId="259"/>
            <ac:picMk id="5" creationId="{B685E538-CCB8-C21D-046A-690756651B2F}"/>
          </ac:picMkLst>
        </pc:picChg>
        <pc:picChg chg="add mod">
          <ac:chgData name="佐藤 良治" userId="f476b825f67e9d69" providerId="LiveId" clId="{496C4463-BB65-43E0-882C-7DE78E9DB6DC}" dt="2022-07-23T23:01:41.798" v="22" actId="962"/>
          <ac:picMkLst>
            <pc:docMk/>
            <pc:sldMk cId="87115474" sldId="259"/>
            <ac:picMk id="8" creationId="{6FCE4413-8D2F-BDCE-6FCD-4088458A80C9}"/>
          </ac:picMkLst>
        </pc:picChg>
      </pc:sldChg>
      <pc:sldChg chg="addSp delSp modSp new mod modClrScheme chgLayout">
        <pc:chgData name="佐藤 良治" userId="f476b825f67e9d69" providerId="LiveId" clId="{496C4463-BB65-43E0-882C-7DE78E9DB6DC}" dt="2022-07-24T02:09:31.269" v="512" actId="20577"/>
        <pc:sldMkLst>
          <pc:docMk/>
          <pc:sldMk cId="3133721261" sldId="260"/>
        </pc:sldMkLst>
        <pc:spChg chg="add mod ord">
          <ac:chgData name="佐藤 良治" userId="f476b825f67e9d69" providerId="LiveId" clId="{496C4463-BB65-43E0-882C-7DE78E9DB6DC}" dt="2022-07-24T02:03:43.689" v="411" actId="20577"/>
          <ac:spMkLst>
            <pc:docMk/>
            <pc:sldMk cId="3133721261" sldId="260"/>
            <ac:spMk id="3" creationId="{834D9899-AFAC-2529-968B-9CA9EB3E08A0}"/>
          </ac:spMkLst>
        </pc:spChg>
        <pc:spChg chg="add del mod ord">
          <ac:chgData name="佐藤 良治" userId="f476b825f67e9d69" providerId="LiveId" clId="{496C4463-BB65-43E0-882C-7DE78E9DB6DC}" dt="2022-07-24T02:01:33.616" v="374"/>
          <ac:spMkLst>
            <pc:docMk/>
            <pc:sldMk cId="3133721261" sldId="260"/>
            <ac:spMk id="4" creationId="{F879C4E3-5FF6-E639-3250-234F4FB29DCE}"/>
          </ac:spMkLst>
        </pc:spChg>
        <pc:graphicFrameChg chg="add del mod modGraphic">
          <ac:chgData name="佐藤 良治" userId="f476b825f67e9d69" providerId="LiveId" clId="{496C4463-BB65-43E0-882C-7DE78E9DB6DC}" dt="2022-07-24T02:00:22.533" v="343" actId="478"/>
          <ac:graphicFrameMkLst>
            <pc:docMk/>
            <pc:sldMk cId="3133721261" sldId="260"/>
            <ac:graphicFrameMk id="2" creationId="{0383886D-8DDA-D1EC-F7C4-C3F53803D7AD}"/>
          </ac:graphicFrameMkLst>
        </pc:graphicFrameChg>
        <pc:graphicFrameChg chg="add del mod modGraphic">
          <ac:chgData name="佐藤 良治" userId="f476b825f67e9d69" providerId="LiveId" clId="{496C4463-BB65-43E0-882C-7DE78E9DB6DC}" dt="2022-07-24T02:01:30.526" v="373" actId="21"/>
          <ac:graphicFrameMkLst>
            <pc:docMk/>
            <pc:sldMk cId="3133721261" sldId="260"/>
            <ac:graphicFrameMk id="5" creationId="{404B0A47-81CE-FF9B-EA01-5AF0E346DCA2}"/>
          </ac:graphicFrameMkLst>
        </pc:graphicFrameChg>
        <pc:graphicFrameChg chg="add mod modGraphic">
          <ac:chgData name="佐藤 良治" userId="f476b825f67e9d69" providerId="LiveId" clId="{496C4463-BB65-43E0-882C-7DE78E9DB6DC}" dt="2022-07-24T02:09:31.269" v="512" actId="20577"/>
          <ac:graphicFrameMkLst>
            <pc:docMk/>
            <pc:sldMk cId="3133721261" sldId="260"/>
            <ac:graphicFrameMk id="6" creationId="{41E816B1-C57A-5E0B-6EFC-30FF5983C19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513B-0522-4DE1-B26D-4C08F413E43C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 phldr="1"/>
      <dgm:spPr/>
    </dgm:pt>
    <dgm:pt modelId="{3257E400-C95B-41E1-B1F1-2764BB97CABC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身体の訓練</a:t>
          </a:r>
          <a:endParaRPr kumimoji="1" lang="ja-JP" altLang="en-US" sz="3200" dirty="0"/>
        </a:p>
      </dgm:t>
    </dgm:pt>
    <dgm:pt modelId="{822C0546-F943-47E4-8FF4-A276B018AA49}" type="parTrans" cxnId="{F7E2F9C2-BB4B-41EC-B76E-D0CAB064644B}">
      <dgm:prSet/>
      <dgm:spPr/>
      <dgm:t>
        <a:bodyPr/>
        <a:lstStyle/>
        <a:p>
          <a:endParaRPr kumimoji="1" lang="ja-JP" altLang="en-US" sz="1400"/>
        </a:p>
      </dgm:t>
    </dgm:pt>
    <dgm:pt modelId="{F8864832-5BF4-4BAD-9EAE-3298A25231A8}" type="sibTrans" cxnId="{F7E2F9C2-BB4B-41EC-B76E-D0CAB064644B}">
      <dgm:prSet/>
      <dgm:spPr/>
      <dgm:t>
        <a:bodyPr/>
        <a:lstStyle/>
        <a:p>
          <a:endParaRPr kumimoji="1" lang="ja-JP" altLang="en-US" sz="1400"/>
        </a:p>
      </dgm:t>
    </dgm:pt>
    <dgm:pt modelId="{72562BA2-116E-4424-825E-1C9EDEB50725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生得的能力</a:t>
          </a:r>
          <a:endParaRPr kumimoji="1" lang="ja-JP" altLang="en-US" sz="3200" dirty="0"/>
        </a:p>
      </dgm:t>
    </dgm:pt>
    <dgm:pt modelId="{7354392C-0999-42A4-AFF5-63C45C0929C5}" type="parTrans" cxnId="{6A9592DC-D50A-401D-BCA4-78902985F834}">
      <dgm:prSet/>
      <dgm:spPr/>
      <dgm:t>
        <a:bodyPr/>
        <a:lstStyle/>
        <a:p>
          <a:endParaRPr kumimoji="1" lang="ja-JP" altLang="en-US" sz="1400"/>
        </a:p>
      </dgm:t>
    </dgm:pt>
    <dgm:pt modelId="{910942B0-8B58-4CA4-B7D5-6309CF8EA358}" type="sibTrans" cxnId="{6A9592DC-D50A-401D-BCA4-78902985F834}">
      <dgm:prSet/>
      <dgm:spPr/>
      <dgm:t>
        <a:bodyPr/>
        <a:lstStyle/>
        <a:p>
          <a:endParaRPr kumimoji="1" lang="ja-JP" altLang="en-US" sz="1400"/>
        </a:p>
      </dgm:t>
    </dgm:pt>
    <dgm:pt modelId="{1FA50024-0C78-4DCB-B762-7996AC4A7B23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社会的教育</a:t>
          </a:r>
          <a:endParaRPr kumimoji="1" lang="ja-JP" altLang="en-US" sz="3200" dirty="0"/>
        </a:p>
      </dgm:t>
    </dgm:pt>
    <dgm:pt modelId="{F6F9D8D8-323F-4C2A-9FB8-758B3D79933B}" type="parTrans" cxnId="{E64C05B1-BB78-41BC-868B-C65DB0DE8742}">
      <dgm:prSet/>
      <dgm:spPr/>
      <dgm:t>
        <a:bodyPr/>
        <a:lstStyle/>
        <a:p>
          <a:endParaRPr kumimoji="1" lang="ja-JP" altLang="en-US"/>
        </a:p>
      </dgm:t>
    </dgm:pt>
    <dgm:pt modelId="{390906BB-520A-47FC-A9F9-973BD5BC6572}" type="sibTrans" cxnId="{E64C05B1-BB78-41BC-868B-C65DB0DE8742}">
      <dgm:prSet/>
      <dgm:spPr/>
      <dgm:t>
        <a:bodyPr/>
        <a:lstStyle/>
        <a:p>
          <a:endParaRPr kumimoji="1" lang="ja-JP" altLang="en-US"/>
        </a:p>
      </dgm:t>
    </dgm:pt>
    <dgm:pt modelId="{20FE3D7D-2F2D-4361-BB74-3C59399C9D52}" type="pres">
      <dgm:prSet presAssocID="{7B9F513B-0522-4DE1-B26D-4C08F413E43C}" presName="compositeShape" presStyleCnt="0">
        <dgm:presLayoutVars>
          <dgm:chMax val="7"/>
          <dgm:dir/>
          <dgm:resizeHandles val="exact"/>
        </dgm:presLayoutVars>
      </dgm:prSet>
      <dgm:spPr/>
    </dgm:pt>
    <dgm:pt modelId="{38606754-6D38-4678-B96C-DAC5982735AE}" type="pres">
      <dgm:prSet presAssocID="{1FA50024-0C78-4DCB-B762-7996AC4A7B23}" presName="circ1" presStyleLbl="vennNode1" presStyleIdx="0" presStyleCnt="3"/>
      <dgm:spPr/>
    </dgm:pt>
    <dgm:pt modelId="{7FFA8283-665E-4B2C-A445-344088F15E95}" type="pres">
      <dgm:prSet presAssocID="{1FA50024-0C78-4DCB-B762-7996AC4A7B2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B227EC-E172-4180-B463-8526465E3902}" type="pres">
      <dgm:prSet presAssocID="{3257E400-C95B-41E1-B1F1-2764BB97CABC}" presName="circ2" presStyleLbl="vennNode1" presStyleIdx="1" presStyleCnt="3"/>
      <dgm:spPr/>
    </dgm:pt>
    <dgm:pt modelId="{00F9B371-1BD5-42F0-B824-D2760275B017}" type="pres">
      <dgm:prSet presAssocID="{3257E400-C95B-41E1-B1F1-2764BB97CA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9B30F3-5C2C-4190-B5EF-5D812025A4E0}" type="pres">
      <dgm:prSet presAssocID="{72562BA2-116E-4424-825E-1C9EDEB50725}" presName="circ3" presStyleLbl="vennNode1" presStyleIdx="2" presStyleCnt="3"/>
      <dgm:spPr/>
    </dgm:pt>
    <dgm:pt modelId="{29A19CAC-2134-4825-803C-0CC23452FF7F}" type="pres">
      <dgm:prSet presAssocID="{72562BA2-116E-4424-825E-1C9EDEB5072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2C54716-49C4-446C-8975-7E256AFE5C17}" type="presOf" srcId="{3257E400-C95B-41E1-B1F1-2764BB97CABC}" destId="{00F9B371-1BD5-42F0-B824-D2760275B017}" srcOrd="1" destOrd="0" presId="urn:microsoft.com/office/officeart/2005/8/layout/venn1"/>
    <dgm:cxn modelId="{EB8B8265-1652-441C-AFB6-7C2439F721B5}" type="presOf" srcId="{7B9F513B-0522-4DE1-B26D-4C08F413E43C}" destId="{20FE3D7D-2F2D-4361-BB74-3C59399C9D52}" srcOrd="0" destOrd="0" presId="urn:microsoft.com/office/officeart/2005/8/layout/venn1"/>
    <dgm:cxn modelId="{D3538D53-AE76-4643-B1A9-1857D24B6F66}" type="presOf" srcId="{3257E400-C95B-41E1-B1F1-2764BB97CABC}" destId="{22B227EC-E172-4180-B463-8526465E3902}" srcOrd="0" destOrd="0" presId="urn:microsoft.com/office/officeart/2005/8/layout/venn1"/>
    <dgm:cxn modelId="{48576F84-B1BE-4470-A9B4-43FECEBAEFD4}" type="presOf" srcId="{1FA50024-0C78-4DCB-B762-7996AC4A7B23}" destId="{7FFA8283-665E-4B2C-A445-344088F15E95}" srcOrd="1" destOrd="0" presId="urn:microsoft.com/office/officeart/2005/8/layout/venn1"/>
    <dgm:cxn modelId="{99AA2F9C-19C5-40D5-BB48-C0F221576A51}" type="presOf" srcId="{1FA50024-0C78-4DCB-B762-7996AC4A7B23}" destId="{38606754-6D38-4678-B96C-DAC5982735AE}" srcOrd="0" destOrd="0" presId="urn:microsoft.com/office/officeart/2005/8/layout/venn1"/>
    <dgm:cxn modelId="{7F3BB0A5-9199-4346-B03F-DA03228F47E2}" type="presOf" srcId="{72562BA2-116E-4424-825E-1C9EDEB50725}" destId="{29A19CAC-2134-4825-803C-0CC23452FF7F}" srcOrd="1" destOrd="0" presId="urn:microsoft.com/office/officeart/2005/8/layout/venn1"/>
    <dgm:cxn modelId="{E64C05B1-BB78-41BC-868B-C65DB0DE8742}" srcId="{7B9F513B-0522-4DE1-B26D-4C08F413E43C}" destId="{1FA50024-0C78-4DCB-B762-7996AC4A7B23}" srcOrd="0" destOrd="0" parTransId="{F6F9D8D8-323F-4C2A-9FB8-758B3D79933B}" sibTransId="{390906BB-520A-47FC-A9F9-973BD5BC6572}"/>
    <dgm:cxn modelId="{F7E2F9C2-BB4B-41EC-B76E-D0CAB064644B}" srcId="{7B9F513B-0522-4DE1-B26D-4C08F413E43C}" destId="{3257E400-C95B-41E1-B1F1-2764BB97CABC}" srcOrd="1" destOrd="0" parTransId="{822C0546-F943-47E4-8FF4-A276B018AA49}" sibTransId="{F8864832-5BF4-4BAD-9EAE-3298A25231A8}"/>
    <dgm:cxn modelId="{6A9592DC-D50A-401D-BCA4-78902985F834}" srcId="{7B9F513B-0522-4DE1-B26D-4C08F413E43C}" destId="{72562BA2-116E-4424-825E-1C9EDEB50725}" srcOrd="2" destOrd="0" parTransId="{7354392C-0999-42A4-AFF5-63C45C0929C5}" sibTransId="{910942B0-8B58-4CA4-B7D5-6309CF8EA358}"/>
    <dgm:cxn modelId="{B49E4FFA-2620-43E8-9516-E571E48B78D9}" type="presOf" srcId="{72562BA2-116E-4424-825E-1C9EDEB50725}" destId="{459B30F3-5C2C-4190-B5EF-5D812025A4E0}" srcOrd="0" destOrd="0" presId="urn:microsoft.com/office/officeart/2005/8/layout/venn1"/>
    <dgm:cxn modelId="{21FAC744-7005-4FC6-9505-835E660DC25E}" type="presParOf" srcId="{20FE3D7D-2F2D-4361-BB74-3C59399C9D52}" destId="{38606754-6D38-4678-B96C-DAC5982735AE}" srcOrd="0" destOrd="0" presId="urn:microsoft.com/office/officeart/2005/8/layout/venn1"/>
    <dgm:cxn modelId="{25463C71-9F06-4BAB-92A1-CCF92628EED0}" type="presParOf" srcId="{20FE3D7D-2F2D-4361-BB74-3C59399C9D52}" destId="{7FFA8283-665E-4B2C-A445-344088F15E95}" srcOrd="1" destOrd="0" presId="urn:microsoft.com/office/officeart/2005/8/layout/venn1"/>
    <dgm:cxn modelId="{00224324-48AC-42EF-AD51-4F3C1809DF74}" type="presParOf" srcId="{20FE3D7D-2F2D-4361-BB74-3C59399C9D52}" destId="{22B227EC-E172-4180-B463-8526465E3902}" srcOrd="2" destOrd="0" presId="urn:microsoft.com/office/officeart/2005/8/layout/venn1"/>
    <dgm:cxn modelId="{40B3CE7C-B0B7-4A52-84E2-6C24D79EF18E}" type="presParOf" srcId="{20FE3D7D-2F2D-4361-BB74-3C59399C9D52}" destId="{00F9B371-1BD5-42F0-B824-D2760275B017}" srcOrd="3" destOrd="0" presId="urn:microsoft.com/office/officeart/2005/8/layout/venn1"/>
    <dgm:cxn modelId="{F29ED5BC-F4C3-4A38-9795-2240AB04D5BF}" type="presParOf" srcId="{20FE3D7D-2F2D-4361-BB74-3C59399C9D52}" destId="{459B30F3-5C2C-4190-B5EF-5D812025A4E0}" srcOrd="4" destOrd="0" presId="urn:microsoft.com/office/officeart/2005/8/layout/venn1"/>
    <dgm:cxn modelId="{04437700-5C8F-4407-9414-339658AABEC8}" type="presParOf" srcId="{20FE3D7D-2F2D-4361-BB74-3C59399C9D52}" destId="{29A19CAC-2134-4825-803C-0CC23452FF7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6754-6D38-4678-B96C-DAC5982735AE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社会的教育</a:t>
          </a:r>
          <a:endParaRPr kumimoji="1" lang="ja-JP" altLang="en-US" sz="3200" kern="1200" dirty="0"/>
        </a:p>
      </dsp:txBody>
      <dsp:txXfrm>
        <a:off x="4300505" y="511282"/>
        <a:ext cx="1914588" cy="1174861"/>
      </dsp:txXfrm>
    </dsp:sp>
    <dsp:sp modelId="{22B227EC-E172-4180-B463-8526465E3902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身体の訓練</a:t>
          </a:r>
          <a:endParaRPr kumimoji="1" lang="ja-JP" altLang="en-US" sz="3200" kern="1200" dirty="0"/>
        </a:p>
      </dsp:txBody>
      <dsp:txXfrm>
        <a:off x="5692933" y="2360600"/>
        <a:ext cx="1566481" cy="1435941"/>
      </dsp:txXfrm>
    </dsp:sp>
    <dsp:sp modelId="{459B30F3-5C2C-4190-B5EF-5D812025A4E0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生得的能力</a:t>
          </a:r>
          <a:endParaRPr kumimoji="1" lang="ja-JP" altLang="en-US" sz="3200" kern="1200" dirty="0"/>
        </a:p>
      </dsp:txBody>
      <dsp:txXfrm>
        <a:off x="3256184" y="2360600"/>
        <a:ext cx="1566481" cy="14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EC056-5F39-E258-57E6-13B5F892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0B09C4-656A-6B1C-8601-C44C6037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AD180-CC11-47D6-9EE8-CF0E04E1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9E5C97-19C5-DF34-8C62-D4A6D6FF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7C26F-7FA6-882A-66A7-0495D5E5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9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96617-815C-09FC-85E9-F41E72FC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FC6725-A371-8F10-F344-C0BB739A8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02073-AB43-6A6B-0E36-CDD5D46B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D2C0B-0429-17B8-936F-1133D970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EE011-DD06-E736-3C59-7831CE6E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CB4EFE-C59F-0CA4-FC2A-8BE645957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9CF925-9439-6A48-3D48-A07F6307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10BBB3-C1DD-0E38-1379-F18F58A0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E3E43-4BE0-21E7-7FEB-0FA7FD5E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BDF98-438C-41A5-5272-FACE35BC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9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B5D-E2AF-F38D-DA9D-268F79BE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3CEF1-1B27-664E-B44B-3335779A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2CF51-9E4C-C99E-EE0F-0AAA0C76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D7562-82FC-DF65-40A6-E0EBC453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63EE0-9736-A19F-AAA7-A9A6A421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87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B17EC-4430-2DB2-25EC-E674CCEE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6CB39A-97C0-0CB2-75AE-4150EC55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4C10C-146A-8964-25C8-486CBE12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4A0707-3F37-B688-B5E5-180B6EC8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0D407-27E0-9C3C-1949-D9B60DAB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28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CDE8D-5ABA-EF4A-0F13-85FD5E0C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4C6A-42FA-4570-16A7-73156A717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B308D-276F-001B-68F5-66895A5D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469EFF-09A4-5571-F820-1FEB877C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E9FB59-3CAF-5E3D-D4A9-24763300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58F498-6A1B-693A-B4A8-93FB0303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8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187BF-B3BB-B5D5-4110-89C71EB7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B3BED8-1CEE-3BE3-A2B7-4DD50FD3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04A127-E8A1-B73E-BFF7-8BC974C5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C08605-FDDA-7090-AA6B-7CB693494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80F17-998A-A762-FDF1-A910F5CF7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01DA15-387A-DCD1-BF88-1602BC8F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B15AFB-44EF-C515-CDE0-DB763068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3F4B47-4A02-9AAD-7054-457D50E9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69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693CF-A3B0-D3FD-367D-16656EA3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7EEF84-F13A-9E96-6FCA-759BC7B4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2D0C9C-F873-13BC-E425-8BB21D3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960220-56C6-8A84-BA8A-98C74EBF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94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13C33A-2269-3E9F-9715-1EBF43B7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56E923-7D30-E6C9-0875-2CE1BFE3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FD0642-D0DD-2632-E7EF-D6D47E6C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19D7E-A474-602C-4D19-1412F4B7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53139-93F7-E880-14CF-C460E5FBF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00936F-2A7C-6128-3962-65C92D94E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897083-A89B-58CA-FD86-0EE71F2F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EB9B47-D171-28F1-459B-4E2BB56F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C4DB6-AC43-8148-FA0B-BD3734E6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6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0455D-5AF2-5404-66AC-F6D4D1C9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964CA9-EDE0-E43E-BBB5-8F43D76F2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A8B8F2-6589-6092-B59A-B3D6AB57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1E084B-BDF0-54AD-6024-CB835E05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7F5C27-41BC-DCA8-AFB6-23AB9E9B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092103-0FDF-E200-9459-4D3E2A50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2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175B2D-C08F-C663-EE20-BD17BF5C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4B9EB-2028-5940-69E4-9C58C777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BF184-8955-DA26-70E9-664C06DAA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4FB9-A57E-4938-8372-F8E235B94C45}" type="datetimeFigureOut">
              <a:rPr kumimoji="1" lang="ja-JP" altLang="en-US" smtClean="0"/>
              <a:t>2022/7/24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9BF8E-55B9-C5D2-3929-3B92AF55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396A7C-63AA-508D-689A-90D2D3167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1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%EC%B2%A0%EC%99%84_%EC%95%84%ED%86%B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5248-doraem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DED3E670-52EA-8B12-FFCD-3CA8057F1B29}"/>
              </a:ext>
            </a:extLst>
          </p:cNvPr>
          <p:cNvSpPr/>
          <p:nvPr/>
        </p:nvSpPr>
        <p:spPr>
          <a:xfrm>
            <a:off x="2400300" y="546410"/>
            <a:ext cx="7189749" cy="54194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F5951AC-DEA0-1C44-7F2D-A09F6F694D26}"/>
              </a:ext>
            </a:extLst>
          </p:cNvPr>
          <p:cNvSpPr/>
          <p:nvPr/>
        </p:nvSpPr>
        <p:spPr>
          <a:xfrm>
            <a:off x="2976910" y="1651108"/>
            <a:ext cx="6036528" cy="3743967"/>
          </a:xfrm>
          <a:prstGeom prst="ellipse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0E26A6D-4474-1006-45BC-86B8DF1ABB6D}"/>
              </a:ext>
            </a:extLst>
          </p:cNvPr>
          <p:cNvSpPr/>
          <p:nvPr/>
        </p:nvSpPr>
        <p:spPr>
          <a:xfrm>
            <a:off x="3159926" y="2184785"/>
            <a:ext cx="3847171" cy="2849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66C8959-D903-E58C-9F37-8E1F266F07AE}"/>
              </a:ext>
            </a:extLst>
          </p:cNvPr>
          <p:cNvSpPr/>
          <p:nvPr/>
        </p:nvSpPr>
        <p:spPr>
          <a:xfrm>
            <a:off x="3401122" y="3105614"/>
            <a:ext cx="3131144" cy="1533293"/>
          </a:xfrm>
          <a:prstGeom prst="ellipse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8866F63-75F7-7E29-C412-19CF13519801}"/>
              </a:ext>
            </a:extLst>
          </p:cNvPr>
          <p:cNvSpPr/>
          <p:nvPr/>
        </p:nvSpPr>
        <p:spPr>
          <a:xfrm>
            <a:off x="3530750" y="3509844"/>
            <a:ext cx="1922983" cy="8865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F0ED7B-2655-7AEF-20D3-48B23BBDD918}"/>
              </a:ext>
            </a:extLst>
          </p:cNvPr>
          <p:cNvSpPr/>
          <p:nvPr/>
        </p:nvSpPr>
        <p:spPr>
          <a:xfrm>
            <a:off x="5612295" y="3555536"/>
            <a:ext cx="791751" cy="7234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道具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3E47536-B36E-06A5-9B89-7E1A1610F36C}"/>
              </a:ext>
            </a:extLst>
          </p:cNvPr>
          <p:cNvSpPr/>
          <p:nvPr/>
        </p:nvSpPr>
        <p:spPr>
          <a:xfrm>
            <a:off x="7481494" y="3022771"/>
            <a:ext cx="1304693" cy="11733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道具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E5B51C-6F0E-402F-C0FD-2537E3C9574B}"/>
              </a:ext>
            </a:extLst>
          </p:cNvPr>
          <p:cNvSpPr txBox="1"/>
          <p:nvPr/>
        </p:nvSpPr>
        <p:spPr>
          <a:xfrm flipH="1">
            <a:off x="4492241" y="2471805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0BF963-A938-50BE-11DD-7E9528ADEE2A}"/>
              </a:ext>
            </a:extLst>
          </p:cNvPr>
          <p:cNvSpPr txBox="1"/>
          <p:nvPr/>
        </p:nvSpPr>
        <p:spPr>
          <a:xfrm flipH="1">
            <a:off x="5051989" y="3153760"/>
            <a:ext cx="6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調和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19C893-0C87-AAE1-C041-911076B9202B}"/>
              </a:ext>
            </a:extLst>
          </p:cNvPr>
          <p:cNvSpPr txBox="1"/>
          <p:nvPr/>
        </p:nvSpPr>
        <p:spPr>
          <a:xfrm flipH="1">
            <a:off x="6075642" y="1810548"/>
            <a:ext cx="6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調和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B4CB4A-BC9B-CF0D-829B-1585D21D9CF5}"/>
              </a:ext>
            </a:extLst>
          </p:cNvPr>
          <p:cNvSpPr txBox="1"/>
          <p:nvPr/>
        </p:nvSpPr>
        <p:spPr>
          <a:xfrm flipH="1">
            <a:off x="5429674" y="1009936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8DA973-14DC-9879-8E71-31178C51F258}"/>
              </a:ext>
            </a:extLst>
          </p:cNvPr>
          <p:cNvSpPr txBox="1"/>
          <p:nvPr/>
        </p:nvSpPr>
        <p:spPr>
          <a:xfrm flipH="1">
            <a:off x="3758603" y="3732588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CF266A7-59E6-479C-C792-0103805BADF0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>
          <a:xfrm>
            <a:off x="5140240" y="3917254"/>
            <a:ext cx="472055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F746EE0-29DE-93F0-092A-59C2103B894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7007097" y="3609451"/>
            <a:ext cx="474397" cy="1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B72E0B0-6749-23D0-8345-973B7D29764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V="1">
            <a:off x="4449421" y="2841137"/>
            <a:ext cx="733638" cy="891451"/>
          </a:xfrm>
          <a:prstGeom prst="straightConnector1">
            <a:avLst/>
          </a:prstGeom>
          <a:ln w="19050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5059FFC-6E2B-B16C-713D-42F3D60C9E83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V="1">
            <a:off x="5183059" y="1379268"/>
            <a:ext cx="937433" cy="1092537"/>
          </a:xfrm>
          <a:prstGeom prst="straightConnector1">
            <a:avLst/>
          </a:prstGeom>
          <a:ln w="19050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CEB6FF25-DCF0-D86E-059C-A0B53398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1359" y="708215"/>
            <a:ext cx="9069282" cy="5441569"/>
          </a:xfrm>
        </p:spPr>
      </p:pic>
    </p:spTree>
    <p:extLst>
      <p:ext uri="{BB962C8B-B14F-4D97-AF65-F5344CB8AC3E}">
        <p14:creationId xmlns:p14="http://schemas.microsoft.com/office/powerpoint/2010/main" val="179699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部屋, 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FCE4413-8D2F-BDCE-6FCD-4088458A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3500" y="752475"/>
            <a:ext cx="952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34D9899-AFAC-2529-968B-9CA9EB3E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ヒトが日常的にできること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41E816B1-C57A-5E0B-6EFC-30FF5983C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537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72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26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BIZ UDPGothic</vt:lpstr>
      <vt:lpstr>BIZ UDPGothic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ヒトが日常的にできること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2</cp:revision>
  <dcterms:created xsi:type="dcterms:W3CDTF">2022-07-18T08:06:06Z</dcterms:created>
  <dcterms:modified xsi:type="dcterms:W3CDTF">2022-07-24T02:09:40Z</dcterms:modified>
</cp:coreProperties>
</file>