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942" r:id="rId2"/>
    <p:sldId id="987" r:id="rId3"/>
    <p:sldId id="1095" r:id="rId4"/>
    <p:sldId id="992" r:id="rId5"/>
    <p:sldId id="993" r:id="rId6"/>
    <p:sldId id="1096" r:id="rId7"/>
    <p:sldId id="1097" r:id="rId8"/>
    <p:sldId id="963" r:id="rId9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佐藤 良治" initials="佐藤" lastIdx="2" clrIdx="0">
    <p:extLst>
      <p:ext uri="{19B8F6BF-5375-455C-9EA6-DF929625EA0E}">
        <p15:presenceInfo xmlns:p15="http://schemas.microsoft.com/office/powerpoint/2012/main" userId="f476b825f67e9d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CC"/>
    <a:srgbClr val="0000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E71BBB-1A9D-4E45-8549-07D081F59784}" v="24" dt="2022-12-26T06:56:07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077" autoAdjust="0"/>
    <p:restoredTop sz="91099" autoAdjust="0"/>
  </p:normalViewPr>
  <p:slideViewPr>
    <p:cSldViewPr snapToGrid="0">
      <p:cViewPr varScale="1">
        <p:scale>
          <a:sx n="82" d="100"/>
          <a:sy n="82" d="100"/>
        </p:scale>
        <p:origin x="576" y="72"/>
      </p:cViewPr>
      <p:guideLst/>
    </p:cSldViewPr>
  </p:slideViewPr>
  <p:outlineViewPr>
    <p:cViewPr>
      <p:scale>
        <a:sx n="33" d="100"/>
        <a:sy n="33" d="100"/>
      </p:scale>
      <p:origin x="0" y="-736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佐藤 良治" userId="f476b825f67e9d69" providerId="LiveId" clId="{68E71BBB-1A9D-4E45-8549-07D081F59784}"/>
    <pc:docChg chg="undo custSel addSld delSld modSld">
      <pc:chgData name="佐藤 良治" userId="f476b825f67e9d69" providerId="LiveId" clId="{68E71BBB-1A9D-4E45-8549-07D081F59784}" dt="2022-12-26T06:56:07.257" v="481"/>
      <pc:docMkLst>
        <pc:docMk/>
      </pc:docMkLst>
      <pc:sldChg chg="del">
        <pc:chgData name="佐藤 良治" userId="f476b825f67e9d69" providerId="LiveId" clId="{68E71BBB-1A9D-4E45-8549-07D081F59784}" dt="2022-12-26T04:45:08.120" v="0" actId="47"/>
        <pc:sldMkLst>
          <pc:docMk/>
          <pc:sldMk cId="1384950326" sldId="256"/>
        </pc:sldMkLst>
      </pc:sldChg>
      <pc:sldChg chg="del">
        <pc:chgData name="佐藤 良治" userId="f476b825f67e9d69" providerId="LiveId" clId="{68E71BBB-1A9D-4E45-8549-07D081F59784}" dt="2022-12-26T04:45:19.825" v="6" actId="47"/>
        <pc:sldMkLst>
          <pc:docMk/>
          <pc:sldMk cId="2580322740" sldId="353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728966034" sldId="388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565709262" sldId="487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628327528" sldId="488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723204421" sldId="815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343737331" sldId="816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854113978" sldId="880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319437196" sldId="891"/>
        </pc:sldMkLst>
      </pc:sldChg>
      <pc:sldChg chg="del">
        <pc:chgData name="佐藤 良治" userId="f476b825f67e9d69" providerId="LiveId" clId="{68E71BBB-1A9D-4E45-8549-07D081F59784}" dt="2022-12-26T04:45:08.878" v="1" actId="47"/>
        <pc:sldMkLst>
          <pc:docMk/>
          <pc:sldMk cId="2903435452" sldId="920"/>
        </pc:sldMkLst>
      </pc:sldChg>
      <pc:sldChg chg="del">
        <pc:chgData name="佐藤 良治" userId="f476b825f67e9d69" providerId="LiveId" clId="{68E71BBB-1A9D-4E45-8549-07D081F59784}" dt="2022-12-26T04:45:16.319" v="4" actId="47"/>
        <pc:sldMkLst>
          <pc:docMk/>
          <pc:sldMk cId="3889606232" sldId="924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038170282" sldId="928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215851380" sldId="934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4014378187" sldId="935"/>
        </pc:sldMkLst>
      </pc:sldChg>
      <pc:sldChg chg="del">
        <pc:chgData name="佐藤 良治" userId="f476b825f67e9d69" providerId="LiveId" clId="{68E71BBB-1A9D-4E45-8549-07D081F59784}" dt="2022-12-26T04:45:18.075" v="5" actId="47"/>
        <pc:sldMkLst>
          <pc:docMk/>
          <pc:sldMk cId="2757416502" sldId="939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4064344029" sldId="940"/>
        </pc:sldMkLst>
      </pc:sldChg>
      <pc:sldChg chg="modSp mod modTransition modNotesTx">
        <pc:chgData name="佐藤 良治" userId="f476b825f67e9d69" providerId="LiveId" clId="{68E71BBB-1A9D-4E45-8549-07D081F59784}" dt="2022-12-26T06:16:32.817" v="38" actId="2711"/>
        <pc:sldMkLst>
          <pc:docMk/>
          <pc:sldMk cId="4163404097" sldId="942"/>
        </pc:sldMkLst>
        <pc:spChg chg="mod">
          <ac:chgData name="佐藤 良治" userId="f476b825f67e9d69" providerId="LiveId" clId="{68E71BBB-1A9D-4E45-8549-07D081F59784}" dt="2022-12-26T06:16:32.817" v="38" actId="2711"/>
          <ac:spMkLst>
            <pc:docMk/>
            <pc:sldMk cId="4163404097" sldId="942"/>
            <ac:spMk id="7" creationId="{B3FFC412-9BC8-4F9C-BE35-75D10E697FAD}"/>
          </ac:spMkLst>
        </pc:spChg>
      </pc:sldChg>
      <pc:sldChg chg="del">
        <pc:chgData name="佐藤 良治" userId="f476b825f67e9d69" providerId="LiveId" clId="{68E71BBB-1A9D-4E45-8549-07D081F59784}" dt="2022-12-26T04:45:14.550" v="3" actId="47"/>
        <pc:sldMkLst>
          <pc:docMk/>
          <pc:sldMk cId="3964989478" sldId="945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3855409947" sldId="947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196677206" sldId="948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3769409985" sldId="951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456949097" sldId="952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109265955" sldId="953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095737283" sldId="954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326932791" sldId="955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060628214" sldId="956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876352662" sldId="957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183609051" sldId="958"/>
        </pc:sldMkLst>
      </pc:sldChg>
      <pc:sldChg chg="del">
        <pc:chgData name="佐藤 良治" userId="f476b825f67e9d69" providerId="LiveId" clId="{68E71BBB-1A9D-4E45-8549-07D081F59784}" dt="2022-12-26T04:45:22.792" v="7" actId="47"/>
        <pc:sldMkLst>
          <pc:docMk/>
          <pc:sldMk cId="45216445" sldId="959"/>
        </pc:sldMkLst>
      </pc:sldChg>
      <pc:sldChg chg="del">
        <pc:chgData name="佐藤 良治" userId="f476b825f67e9d69" providerId="LiveId" clId="{68E71BBB-1A9D-4E45-8549-07D081F59784}" dt="2022-12-26T04:45:37.251" v="8" actId="47"/>
        <pc:sldMkLst>
          <pc:docMk/>
          <pc:sldMk cId="3147474721" sldId="960"/>
        </pc:sldMkLst>
      </pc:sldChg>
      <pc:sldChg chg="del">
        <pc:chgData name="佐藤 良治" userId="f476b825f67e9d69" providerId="LiveId" clId="{68E71BBB-1A9D-4E45-8549-07D081F59784}" dt="2022-12-26T04:45:38.115" v="9" actId="47"/>
        <pc:sldMkLst>
          <pc:docMk/>
          <pc:sldMk cId="1280330129" sldId="961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3567364181" sldId="962"/>
        </pc:sldMkLst>
      </pc:sldChg>
      <pc:sldChg chg="delSp add del mod modTransition delAnim modNotesTx">
        <pc:chgData name="佐藤 良治" userId="f476b825f67e9d69" providerId="LiveId" clId="{68E71BBB-1A9D-4E45-8549-07D081F59784}" dt="2022-12-26T06:56:07.257" v="481"/>
        <pc:sldMkLst>
          <pc:docMk/>
          <pc:sldMk cId="3391136312" sldId="963"/>
        </pc:sldMkLst>
        <pc:spChg chg="del">
          <ac:chgData name="佐藤 良治" userId="f476b825f67e9d69" providerId="LiveId" clId="{68E71BBB-1A9D-4E45-8549-07D081F59784}" dt="2022-12-26T06:42:14.130" v="480" actId="478"/>
          <ac:spMkLst>
            <pc:docMk/>
            <pc:sldMk cId="3391136312" sldId="963"/>
            <ac:spMk id="5" creationId="{DB9A3C46-4413-46FE-8ACF-FE3B9A5630F7}"/>
          </ac:spMkLst>
        </pc:spChg>
        <pc:picChg chg="del">
          <ac:chgData name="佐藤 良治" userId="f476b825f67e9d69" providerId="LiveId" clId="{68E71BBB-1A9D-4E45-8549-07D081F59784}" dt="2022-12-26T06:42:11.115" v="479" actId="478"/>
          <ac:picMkLst>
            <pc:docMk/>
            <pc:sldMk cId="3391136312" sldId="963"/>
            <ac:picMk id="7" creationId="{D04568DC-365E-4A8E-9137-07A6223D58D0}"/>
          </ac:picMkLst>
        </pc:picChg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431354299" sldId="964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622995841" sldId="965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180768630" sldId="966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4004636001" sldId="967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447107584" sldId="968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729953875" sldId="969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3035167190" sldId="970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3536792343" sldId="974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984222221" sldId="975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574951112" sldId="976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963150041" sldId="977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64209597" sldId="978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002933485" sldId="979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337309708" sldId="980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3061491248" sldId="981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594113521" sldId="982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009431839" sldId="983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3840569517" sldId="984"/>
        </pc:sldMkLst>
      </pc:sldChg>
      <pc:sldChg chg="modTransition modNotesTx">
        <pc:chgData name="佐藤 良治" userId="f476b825f67e9d69" providerId="LiveId" clId="{68E71BBB-1A9D-4E45-8549-07D081F59784}" dt="2022-12-26T06:14:12.212" v="13" actId="6549"/>
        <pc:sldMkLst>
          <pc:docMk/>
          <pc:sldMk cId="3003142761" sldId="987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646275080" sldId="989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311765130" sldId="990"/>
        </pc:sldMkLst>
      </pc:sldChg>
      <pc:sldChg chg="modTransition modNotesTx">
        <pc:chgData name="佐藤 良治" userId="f476b825f67e9d69" providerId="LiveId" clId="{68E71BBB-1A9D-4E45-8549-07D081F59784}" dt="2022-12-26T06:14:17.444" v="15" actId="6549"/>
        <pc:sldMkLst>
          <pc:docMk/>
          <pc:sldMk cId="201764158" sldId="992"/>
        </pc:sldMkLst>
      </pc:sldChg>
      <pc:sldChg chg="modTransition modNotesTx">
        <pc:chgData name="佐藤 良治" userId="f476b825f67e9d69" providerId="LiveId" clId="{68E71BBB-1A9D-4E45-8549-07D081F59784}" dt="2022-12-26T06:14:20.065" v="16" actId="6549"/>
        <pc:sldMkLst>
          <pc:docMk/>
          <pc:sldMk cId="1416826453" sldId="993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183418886" sldId="997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058892639" sldId="999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720440658" sldId="1000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307427903" sldId="1093"/>
        </pc:sldMkLst>
      </pc:sldChg>
      <pc:sldChg chg="modSp mod modTransition modNotesTx">
        <pc:chgData name="佐藤 良治" userId="f476b825f67e9d69" providerId="LiveId" clId="{68E71BBB-1A9D-4E45-8549-07D081F59784}" dt="2022-12-26T06:17:02.318" v="43" actId="2711"/>
        <pc:sldMkLst>
          <pc:docMk/>
          <pc:sldMk cId="1026640757" sldId="1095"/>
        </pc:sldMkLst>
        <pc:spChg chg="mod">
          <ac:chgData name="佐藤 良治" userId="f476b825f67e9d69" providerId="LiveId" clId="{68E71BBB-1A9D-4E45-8549-07D081F59784}" dt="2022-12-26T06:17:02.318" v="43" actId="2711"/>
          <ac:spMkLst>
            <pc:docMk/>
            <pc:sldMk cId="1026640757" sldId="1095"/>
            <ac:spMk id="2" creationId="{9CBEDE01-34A2-457C-B9A9-D2EE56CF39CA}"/>
          </ac:spMkLst>
        </pc:spChg>
        <pc:spChg chg="mod">
          <ac:chgData name="佐藤 良治" userId="f476b825f67e9d69" providerId="LiveId" clId="{68E71BBB-1A9D-4E45-8549-07D081F59784}" dt="2022-12-26T06:16:52.485" v="41" actId="2711"/>
          <ac:spMkLst>
            <pc:docMk/>
            <pc:sldMk cId="1026640757" sldId="1095"/>
            <ac:spMk id="14" creationId="{087CE773-1C06-4C6D-9C8A-40FF699E6CB4}"/>
          </ac:spMkLst>
        </pc:spChg>
        <pc:spChg chg="mod">
          <ac:chgData name="佐藤 良治" userId="f476b825f67e9d69" providerId="LiveId" clId="{68E71BBB-1A9D-4E45-8549-07D081F59784}" dt="2022-12-26T06:16:47.418" v="40" actId="113"/>
          <ac:spMkLst>
            <pc:docMk/>
            <pc:sldMk cId="1026640757" sldId="1095"/>
            <ac:spMk id="15" creationId="{A5791B64-07E1-4A38-9858-460D7D66D63E}"/>
          </ac:spMkLst>
        </pc:spChg>
      </pc:sldChg>
      <pc:sldChg chg="addSp delSp modSp new mod modTransition">
        <pc:chgData name="佐藤 良治" userId="f476b825f67e9d69" providerId="LiveId" clId="{68E71BBB-1A9D-4E45-8549-07D081F59784}" dt="2022-12-26T06:56:07.257" v="481"/>
        <pc:sldMkLst>
          <pc:docMk/>
          <pc:sldMk cId="3024002542" sldId="1096"/>
        </pc:sldMkLst>
        <pc:spChg chg="mod">
          <ac:chgData name="佐藤 良治" userId="f476b825f67e9d69" providerId="LiveId" clId="{68E71BBB-1A9D-4E45-8549-07D081F59784}" dt="2022-12-26T06:22:21.114" v="263" actId="6549"/>
          <ac:spMkLst>
            <pc:docMk/>
            <pc:sldMk cId="3024002542" sldId="1096"/>
            <ac:spMk id="2" creationId="{75773653-E4CD-E63F-870A-14B85FC45371}"/>
          </ac:spMkLst>
        </pc:spChg>
        <pc:spChg chg="del">
          <ac:chgData name="佐藤 良治" userId="f476b825f67e9d69" providerId="LiveId" clId="{68E71BBB-1A9D-4E45-8549-07D081F59784}" dt="2022-12-26T06:14:43.766" v="19" actId="478"/>
          <ac:spMkLst>
            <pc:docMk/>
            <pc:sldMk cId="3024002542" sldId="1096"/>
            <ac:spMk id="3" creationId="{AC921DE7-0F96-F40C-2C65-F75140891351}"/>
          </ac:spMkLst>
        </pc:spChg>
        <pc:spChg chg="del">
          <ac:chgData name="佐藤 良治" userId="f476b825f67e9d69" providerId="LiveId" clId="{68E71BBB-1A9D-4E45-8549-07D081F59784}" dt="2022-12-26T06:14:42.219" v="18" actId="478"/>
          <ac:spMkLst>
            <pc:docMk/>
            <pc:sldMk cId="3024002542" sldId="1096"/>
            <ac:spMk id="4" creationId="{B279D2D0-3EB2-EABC-C11D-6A09828333C7}"/>
          </ac:spMkLst>
        </pc:spChg>
        <pc:spChg chg="add mod">
          <ac:chgData name="佐藤 良治" userId="f476b825f67e9d69" providerId="LiveId" clId="{68E71BBB-1A9D-4E45-8549-07D081F59784}" dt="2022-12-26T06:17:20.461" v="47" actId="1076"/>
          <ac:spMkLst>
            <pc:docMk/>
            <pc:sldMk cId="3024002542" sldId="1096"/>
            <ac:spMk id="9" creationId="{A0358F3A-968E-E8D1-DF1F-1C7D44473EEF}"/>
          </ac:spMkLst>
        </pc:spChg>
        <pc:spChg chg="add del mod">
          <ac:chgData name="佐藤 良治" userId="f476b825f67e9d69" providerId="LiveId" clId="{68E71BBB-1A9D-4E45-8549-07D081F59784}" dt="2022-12-26T06:23:06.645" v="274" actId="478"/>
          <ac:spMkLst>
            <pc:docMk/>
            <pc:sldMk cId="3024002542" sldId="1096"/>
            <ac:spMk id="10" creationId="{963BE9FD-9537-16D2-EE9D-8DF1603C84D8}"/>
          </ac:spMkLst>
        </pc:spChg>
        <pc:spChg chg="add mod">
          <ac:chgData name="佐藤 良治" userId="f476b825f67e9d69" providerId="LiveId" clId="{68E71BBB-1A9D-4E45-8549-07D081F59784}" dt="2022-12-26T06:17:31.906" v="60" actId="6549"/>
          <ac:spMkLst>
            <pc:docMk/>
            <pc:sldMk cId="3024002542" sldId="1096"/>
            <ac:spMk id="11" creationId="{DD837FD1-537D-E9EE-7FCE-DC95FCC1FD93}"/>
          </ac:spMkLst>
        </pc:spChg>
        <pc:spChg chg="add mod">
          <ac:chgData name="佐藤 良治" userId="f476b825f67e9d69" providerId="LiveId" clId="{68E71BBB-1A9D-4E45-8549-07D081F59784}" dt="2022-12-26T06:27:21.583" v="278" actId="1076"/>
          <ac:spMkLst>
            <pc:docMk/>
            <pc:sldMk cId="3024002542" sldId="1096"/>
            <ac:spMk id="15" creationId="{F3865FB8-4C94-232D-B0D6-9500D6F90B36}"/>
          </ac:spMkLst>
        </pc:spChg>
        <pc:spChg chg="add mod">
          <ac:chgData name="佐藤 良治" userId="f476b825f67e9d69" providerId="LiveId" clId="{68E71BBB-1A9D-4E45-8549-07D081F59784}" dt="2022-12-26T06:27:30.066" v="282" actId="403"/>
          <ac:spMkLst>
            <pc:docMk/>
            <pc:sldMk cId="3024002542" sldId="1096"/>
            <ac:spMk id="16" creationId="{422E9DB6-053E-898B-FE2E-B2CB7BE91005}"/>
          </ac:spMkLst>
        </pc:spChg>
        <pc:spChg chg="add mod">
          <ac:chgData name="佐藤 良治" userId="f476b825f67e9d69" providerId="LiveId" clId="{68E71BBB-1A9D-4E45-8549-07D081F59784}" dt="2022-12-26T06:27:25.215" v="280" actId="403"/>
          <ac:spMkLst>
            <pc:docMk/>
            <pc:sldMk cId="3024002542" sldId="1096"/>
            <ac:spMk id="23" creationId="{722468F7-EFDE-7579-5AE9-8CFFB0030382}"/>
          </ac:spMkLst>
        </pc:spChg>
        <pc:spChg chg="add mod">
          <ac:chgData name="佐藤 良治" userId="f476b825f67e9d69" providerId="LiveId" clId="{68E71BBB-1A9D-4E45-8549-07D081F59784}" dt="2022-12-26T06:22:58.457" v="273" actId="14100"/>
          <ac:spMkLst>
            <pc:docMk/>
            <pc:sldMk cId="3024002542" sldId="1096"/>
            <ac:spMk id="24" creationId="{1B3E4E03-B129-504E-276E-75A3F740D5C0}"/>
          </ac:spMkLst>
        </pc:spChg>
        <pc:spChg chg="add del mod">
          <ac:chgData name="佐藤 良治" userId="f476b825f67e9d69" providerId="LiveId" clId="{68E71BBB-1A9D-4E45-8549-07D081F59784}" dt="2022-12-26T06:22:24.585" v="264" actId="478"/>
          <ac:spMkLst>
            <pc:docMk/>
            <pc:sldMk cId="3024002542" sldId="1096"/>
            <ac:spMk id="25" creationId="{F6745DD6-A919-E6E8-A35D-02A23AA9E06E}"/>
          </ac:spMkLst>
        </pc:spChg>
        <pc:spChg chg="add del mod">
          <ac:chgData name="佐藤 良治" userId="f476b825f67e9d69" providerId="LiveId" clId="{68E71BBB-1A9D-4E45-8549-07D081F59784}" dt="2022-12-26T06:22:12.965" v="246" actId="478"/>
          <ac:spMkLst>
            <pc:docMk/>
            <pc:sldMk cId="3024002542" sldId="1096"/>
            <ac:spMk id="26" creationId="{53D0C011-72ED-3036-EDF1-4676DD2DFE8C}"/>
          </ac:spMkLst>
        </pc:spChg>
        <pc:cxnChg chg="add mod">
          <ac:chgData name="佐藤 良治" userId="f476b825f67e9d69" providerId="LiveId" clId="{68E71BBB-1A9D-4E45-8549-07D081F59784}" dt="2022-12-26T06:15:53.452" v="25" actId="1076"/>
          <ac:cxnSpMkLst>
            <pc:docMk/>
            <pc:sldMk cId="3024002542" sldId="1096"/>
            <ac:cxnSpMk id="6" creationId="{36256048-EAEC-1F88-4C17-046033DF4459}"/>
          </ac:cxnSpMkLst>
        </pc:cxnChg>
        <pc:cxnChg chg="add mod">
          <ac:chgData name="佐藤 良治" userId="f476b825f67e9d69" providerId="LiveId" clId="{68E71BBB-1A9D-4E45-8549-07D081F59784}" dt="2022-12-26T06:15:53.452" v="25" actId="1076"/>
          <ac:cxnSpMkLst>
            <pc:docMk/>
            <pc:sldMk cId="3024002542" sldId="1096"/>
            <ac:cxnSpMk id="8" creationId="{8E46F80F-6338-9D1C-E9FD-2E91A65EB58E}"/>
          </ac:cxnSpMkLst>
        </pc:cxnChg>
        <pc:cxnChg chg="add mod">
          <ac:chgData name="佐藤 良治" userId="f476b825f67e9d69" providerId="LiveId" clId="{68E71BBB-1A9D-4E45-8549-07D081F59784}" dt="2022-12-26T06:22:51.615" v="271" actId="14100"/>
          <ac:cxnSpMkLst>
            <pc:docMk/>
            <pc:sldMk cId="3024002542" sldId="1096"/>
            <ac:cxnSpMk id="13" creationId="{CE5C3F59-E3C0-7F9F-5E76-22FD1E1B7CB1}"/>
          </ac:cxnSpMkLst>
        </pc:cxnChg>
        <pc:cxnChg chg="add mod">
          <ac:chgData name="佐藤 良治" userId="f476b825f67e9d69" providerId="LiveId" clId="{68E71BBB-1A9D-4E45-8549-07D081F59784}" dt="2022-12-26T06:22:46.307" v="270" actId="14100"/>
          <ac:cxnSpMkLst>
            <pc:docMk/>
            <pc:sldMk cId="3024002542" sldId="1096"/>
            <ac:cxnSpMk id="14" creationId="{8D9F618D-8FB0-26DD-6BEC-4E0FAF95A05B}"/>
          </ac:cxnSpMkLst>
        </pc:cxnChg>
        <pc:cxnChg chg="add mod">
          <ac:chgData name="佐藤 良治" userId="f476b825f67e9d69" providerId="LiveId" clId="{68E71BBB-1A9D-4E45-8549-07D081F59784}" dt="2022-12-26T06:20:03.949" v="156" actId="693"/>
          <ac:cxnSpMkLst>
            <pc:docMk/>
            <pc:sldMk cId="3024002542" sldId="1096"/>
            <ac:cxnSpMk id="18" creationId="{2603BFD0-2D6B-ED2B-4698-C74122B8C159}"/>
          </ac:cxnSpMkLst>
        </pc:cxnChg>
      </pc:sldChg>
      <pc:sldChg chg="addSp delSp modSp add mod modTransition">
        <pc:chgData name="佐藤 良治" userId="f476b825f67e9d69" providerId="LiveId" clId="{68E71BBB-1A9D-4E45-8549-07D081F59784}" dt="2022-12-26T06:56:07.257" v="481"/>
        <pc:sldMkLst>
          <pc:docMk/>
          <pc:sldMk cId="1975307438" sldId="1097"/>
        </pc:sldMkLst>
        <pc:spChg chg="mod">
          <ac:chgData name="佐藤 良治" userId="f476b825f67e9d69" providerId="LiveId" clId="{68E71BBB-1A9D-4E45-8549-07D081F59784}" dt="2022-12-26T06:30:49.988" v="345" actId="20577"/>
          <ac:spMkLst>
            <pc:docMk/>
            <pc:sldMk cId="1975307438" sldId="1097"/>
            <ac:spMk id="2" creationId="{75773653-E4CD-E63F-870A-14B85FC45371}"/>
          </ac:spMkLst>
        </pc:spChg>
        <pc:spChg chg="mod">
          <ac:chgData name="佐藤 良治" userId="f476b825f67e9d69" providerId="LiveId" clId="{68E71BBB-1A9D-4E45-8549-07D081F59784}" dt="2022-12-26T06:32:32.533" v="368" actId="1076"/>
          <ac:spMkLst>
            <pc:docMk/>
            <pc:sldMk cId="1975307438" sldId="1097"/>
            <ac:spMk id="9" creationId="{A0358F3A-968E-E8D1-DF1F-1C7D44473EEF}"/>
          </ac:spMkLst>
        </pc:spChg>
        <pc:spChg chg="mod">
          <ac:chgData name="佐藤 良治" userId="f476b825f67e9d69" providerId="LiveId" clId="{68E71BBB-1A9D-4E45-8549-07D081F59784}" dt="2022-12-26T06:31:07.048" v="346" actId="1076"/>
          <ac:spMkLst>
            <pc:docMk/>
            <pc:sldMk cId="1975307438" sldId="1097"/>
            <ac:spMk id="11" creationId="{DD837FD1-537D-E9EE-7FCE-DC95FCC1FD93}"/>
          </ac:spMkLst>
        </pc:spChg>
        <pc:spChg chg="add mod">
          <ac:chgData name="佐藤 良治" userId="f476b825f67e9d69" providerId="LiveId" clId="{68E71BBB-1A9D-4E45-8549-07D081F59784}" dt="2022-12-26T06:36:56.673" v="476" actId="1076"/>
          <ac:spMkLst>
            <pc:docMk/>
            <pc:sldMk cId="1975307438" sldId="1097"/>
            <ac:spMk id="12" creationId="{E248D21A-3AD6-FBE6-FBBB-C9FAACB6E64E}"/>
          </ac:spMkLst>
        </pc:spChg>
        <pc:spChg chg="mod">
          <ac:chgData name="佐藤 良治" userId="f476b825f67e9d69" providerId="LiveId" clId="{68E71BBB-1A9D-4E45-8549-07D081F59784}" dt="2022-12-26T06:34:46.752" v="431" actId="404"/>
          <ac:spMkLst>
            <pc:docMk/>
            <pc:sldMk cId="1975307438" sldId="1097"/>
            <ac:spMk id="15" creationId="{F3865FB8-4C94-232D-B0D6-9500D6F90B36}"/>
          </ac:spMkLst>
        </pc:spChg>
        <pc:spChg chg="del mod">
          <ac:chgData name="佐藤 良治" userId="f476b825f67e9d69" providerId="LiveId" clId="{68E71BBB-1A9D-4E45-8549-07D081F59784}" dt="2022-12-26T06:34:51.617" v="432" actId="478"/>
          <ac:spMkLst>
            <pc:docMk/>
            <pc:sldMk cId="1975307438" sldId="1097"/>
            <ac:spMk id="16" creationId="{422E9DB6-053E-898B-FE2E-B2CB7BE91005}"/>
          </ac:spMkLst>
        </pc:spChg>
        <pc:spChg chg="add mod">
          <ac:chgData name="佐藤 良治" userId="f476b825f67e9d69" providerId="LiveId" clId="{68E71BBB-1A9D-4E45-8549-07D081F59784}" dt="2022-12-26T06:32:41.761" v="370" actId="1076"/>
          <ac:spMkLst>
            <pc:docMk/>
            <pc:sldMk cId="1975307438" sldId="1097"/>
            <ac:spMk id="19" creationId="{AE46A658-4249-3683-D9EB-9B83A8E05640}"/>
          </ac:spMkLst>
        </pc:spChg>
        <pc:spChg chg="del mod">
          <ac:chgData name="佐藤 良治" userId="f476b825f67e9d69" providerId="LiveId" clId="{68E71BBB-1A9D-4E45-8549-07D081F59784}" dt="2022-12-26T06:33:43.478" v="383" actId="478"/>
          <ac:spMkLst>
            <pc:docMk/>
            <pc:sldMk cId="1975307438" sldId="1097"/>
            <ac:spMk id="23" creationId="{722468F7-EFDE-7579-5AE9-8CFFB0030382}"/>
          </ac:spMkLst>
        </pc:spChg>
        <pc:spChg chg="mod">
          <ac:chgData name="佐藤 良治" userId="f476b825f67e9d69" providerId="LiveId" clId="{68E71BBB-1A9D-4E45-8549-07D081F59784}" dt="2022-12-26T06:33:47.559" v="384" actId="14100"/>
          <ac:spMkLst>
            <pc:docMk/>
            <pc:sldMk cId="1975307438" sldId="1097"/>
            <ac:spMk id="24" creationId="{1B3E4E03-B129-504E-276E-75A3F740D5C0}"/>
          </ac:spMkLst>
        </pc:spChg>
        <pc:spChg chg="add del mod">
          <ac:chgData name="佐藤 良治" userId="f476b825f67e9d69" providerId="LiveId" clId="{68E71BBB-1A9D-4E45-8549-07D081F59784}" dt="2022-12-26T06:33:56.458" v="387"/>
          <ac:spMkLst>
            <pc:docMk/>
            <pc:sldMk cId="1975307438" sldId="1097"/>
            <ac:spMk id="26" creationId="{07FBEA63-9567-268E-E752-83AB21BFF79A}"/>
          </ac:spMkLst>
        </pc:spChg>
        <pc:spChg chg="add mod">
          <ac:chgData name="佐藤 良治" userId="f476b825f67e9d69" providerId="LiveId" clId="{68E71BBB-1A9D-4E45-8549-07D081F59784}" dt="2022-12-26T06:34:55.903" v="435" actId="403"/>
          <ac:spMkLst>
            <pc:docMk/>
            <pc:sldMk cId="1975307438" sldId="1097"/>
            <ac:spMk id="27" creationId="{691C2614-7FCD-2D72-78F4-A376B194CE45}"/>
          </ac:spMkLst>
        </pc:spChg>
        <pc:spChg chg="add mod">
          <ac:chgData name="佐藤 良治" userId="f476b825f67e9d69" providerId="LiveId" clId="{68E71BBB-1A9D-4E45-8549-07D081F59784}" dt="2022-12-26T06:34:37.219" v="428" actId="1076"/>
          <ac:spMkLst>
            <pc:docMk/>
            <pc:sldMk cId="1975307438" sldId="1097"/>
            <ac:spMk id="28" creationId="{16183EA4-0327-FCD9-E5B6-E9DDA27A1359}"/>
          </ac:spMkLst>
        </pc:spChg>
        <pc:spChg chg="add mod">
          <ac:chgData name="佐藤 良治" userId="f476b825f67e9d69" providerId="LiveId" clId="{68E71BBB-1A9D-4E45-8549-07D081F59784}" dt="2022-12-26T06:35:51.995" v="467" actId="1076"/>
          <ac:spMkLst>
            <pc:docMk/>
            <pc:sldMk cId="1975307438" sldId="1097"/>
            <ac:spMk id="29" creationId="{4277CA87-0949-CE2F-EFC7-0C12E71AFD10}"/>
          </ac:spMkLst>
        </pc:spChg>
        <pc:cxnChg chg="add mod">
          <ac:chgData name="佐藤 良治" userId="f476b825f67e9d69" providerId="LiveId" clId="{68E71BBB-1A9D-4E45-8549-07D081F59784}" dt="2022-12-26T06:36:47.980" v="474" actId="208"/>
          <ac:cxnSpMkLst>
            <pc:docMk/>
            <pc:sldMk cId="1975307438" sldId="1097"/>
            <ac:cxnSpMk id="5" creationId="{30DF82D8-678A-937A-8506-D0813BD225EC}"/>
          </ac:cxnSpMkLst>
        </pc:cxnChg>
        <pc:cxnChg chg="mod">
          <ac:chgData name="佐藤 良治" userId="f476b825f67e9d69" providerId="LiveId" clId="{68E71BBB-1A9D-4E45-8549-07D081F59784}" dt="2022-12-26T06:36:33.313" v="471" actId="208"/>
          <ac:cxnSpMkLst>
            <pc:docMk/>
            <pc:sldMk cId="1975307438" sldId="1097"/>
            <ac:cxnSpMk id="6" creationId="{36256048-EAEC-1F88-4C17-046033DF4459}"/>
          </ac:cxnSpMkLst>
        </pc:cxnChg>
        <pc:cxnChg chg="mod">
          <ac:chgData name="佐藤 良治" userId="f476b825f67e9d69" providerId="LiveId" clId="{68E71BBB-1A9D-4E45-8549-07D081F59784}" dt="2022-12-26T06:36:38.570" v="472" actId="208"/>
          <ac:cxnSpMkLst>
            <pc:docMk/>
            <pc:sldMk cId="1975307438" sldId="1097"/>
            <ac:cxnSpMk id="8" creationId="{8E46F80F-6338-9D1C-E9FD-2E91A65EB58E}"/>
          </ac:cxnSpMkLst>
        </pc:cxnChg>
        <pc:cxnChg chg="add mod">
          <ac:chgData name="佐藤 良治" userId="f476b825f67e9d69" providerId="LiveId" clId="{68E71BBB-1A9D-4E45-8549-07D081F59784}" dt="2022-12-26T06:36:53.633" v="475" actId="1076"/>
          <ac:cxnSpMkLst>
            <pc:docMk/>
            <pc:sldMk cId="1975307438" sldId="1097"/>
            <ac:cxnSpMk id="10" creationId="{6C5B855E-C3F5-67EF-2720-BF8B6F8C260E}"/>
          </ac:cxnSpMkLst>
        </pc:cxnChg>
        <pc:cxnChg chg="mod">
          <ac:chgData name="佐藤 良治" userId="f476b825f67e9d69" providerId="LiveId" clId="{68E71BBB-1A9D-4E45-8549-07D081F59784}" dt="2022-12-26T06:35:22.094" v="460" actId="14100"/>
          <ac:cxnSpMkLst>
            <pc:docMk/>
            <pc:sldMk cId="1975307438" sldId="1097"/>
            <ac:cxnSpMk id="13" creationId="{CE5C3F59-E3C0-7F9F-5E76-22FD1E1B7CB1}"/>
          </ac:cxnSpMkLst>
        </pc:cxnChg>
        <pc:cxnChg chg="mod">
          <ac:chgData name="佐藤 良治" userId="f476b825f67e9d69" providerId="LiveId" clId="{68E71BBB-1A9D-4E45-8549-07D081F59784}" dt="2022-12-26T06:35:25.134" v="461" actId="14100"/>
          <ac:cxnSpMkLst>
            <pc:docMk/>
            <pc:sldMk cId="1975307438" sldId="1097"/>
            <ac:cxnSpMk id="14" creationId="{8D9F618D-8FB0-26DD-6BEC-4E0FAF95A05B}"/>
          </ac:cxnSpMkLst>
        </pc:cxnChg>
        <pc:cxnChg chg="add mod">
          <ac:chgData name="佐藤 良治" userId="f476b825f67e9d69" providerId="LiveId" clId="{68E71BBB-1A9D-4E45-8549-07D081F59784}" dt="2022-12-26T06:32:41.761" v="370" actId="1076"/>
          <ac:cxnSpMkLst>
            <pc:docMk/>
            <pc:sldMk cId="1975307438" sldId="1097"/>
            <ac:cxnSpMk id="17" creationId="{797EB280-7ECC-11A8-122E-78BE22E5A82A}"/>
          </ac:cxnSpMkLst>
        </pc:cxnChg>
        <pc:cxnChg chg="mod">
          <ac:chgData name="佐藤 良治" userId="f476b825f67e9d69" providerId="LiveId" clId="{68E71BBB-1A9D-4E45-8549-07D081F59784}" dt="2022-12-26T06:36:42.467" v="473" actId="208"/>
          <ac:cxnSpMkLst>
            <pc:docMk/>
            <pc:sldMk cId="1975307438" sldId="1097"/>
            <ac:cxnSpMk id="18" creationId="{2603BFD0-2D6B-ED2B-4698-C74122B8C159}"/>
          </ac:cxnSpMkLst>
        </pc:cxnChg>
        <pc:cxnChg chg="add mod">
          <ac:chgData name="佐藤 良治" userId="f476b825f67e9d69" providerId="LiveId" clId="{68E71BBB-1A9D-4E45-8549-07D081F59784}" dt="2022-12-26T06:35:31.339" v="464" actId="14100"/>
          <ac:cxnSpMkLst>
            <pc:docMk/>
            <pc:sldMk cId="1975307438" sldId="1097"/>
            <ac:cxnSpMk id="21" creationId="{27520338-C786-F638-C734-2A821E613531}"/>
          </ac:cxnSpMkLst>
        </pc:cxnChg>
        <pc:cxnChg chg="add mod">
          <ac:chgData name="佐藤 良治" userId="f476b825f67e9d69" providerId="LiveId" clId="{68E71BBB-1A9D-4E45-8549-07D081F59784}" dt="2022-12-26T06:36:14.117" v="470" actId="1076"/>
          <ac:cxnSpMkLst>
            <pc:docMk/>
            <pc:sldMk cId="1975307438" sldId="1097"/>
            <ac:cxnSpMk id="36" creationId="{112A3D5D-3642-85BD-CCFD-96743C0E58CD}"/>
          </ac:cxnSpMkLst>
        </pc:cxnChg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3702064001" sldId="1102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4152791258" sldId="1103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3298639501" sldId="1104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3717236655" sldId="1105"/>
        </pc:sldMkLst>
      </pc:sldChg>
      <pc:sldChg chg="del">
        <pc:chgData name="佐藤 良治" userId="f476b825f67e9d69" providerId="LiveId" clId="{68E71BBB-1A9D-4E45-8549-07D081F59784}" dt="2022-12-26T04:45:12.534" v="2" actId="47"/>
        <pc:sldMkLst>
          <pc:docMk/>
          <pc:sldMk cId="3810422825" sldId="1106"/>
        </pc:sldMkLst>
      </pc:sldChg>
    </pc:docChg>
  </pc:docChgLst>
  <pc:docChgLst>
    <pc:chgData name="良治 佐藤" userId="f476b825f67e9d69" providerId="Windows Live" clId="Web-{A93A4161-C243-467F-889B-4B7B57B1D5FE}"/>
    <pc:docChg chg="delSld modSld modSection">
      <pc:chgData name="良治 佐藤" userId="f476b825f67e9d69" providerId="Windows Live" clId="Web-{A93A4161-C243-467F-889B-4B7B57B1D5FE}" dt="2019-06-01T12:48:01.475" v="286" actId="14100"/>
      <pc:docMkLst>
        <pc:docMk/>
      </pc:docMkLst>
      <pc:sldChg chg="modSp">
        <pc:chgData name="良治 佐藤" userId="f476b825f67e9d69" providerId="Windows Live" clId="Web-{A93A4161-C243-467F-889B-4B7B57B1D5FE}" dt="2019-06-01T12:36:03.554" v="176" actId="20577"/>
        <pc:sldMkLst>
          <pc:docMk/>
          <pc:sldMk cId="1570409881" sldId="423"/>
        </pc:sldMkLst>
        <pc:spChg chg="mod">
          <ac:chgData name="良治 佐藤" userId="f476b825f67e9d69" providerId="Windows Live" clId="Web-{A93A4161-C243-467F-889B-4B7B57B1D5FE}" dt="2019-06-01T12:36:03.554" v="176" actId="20577"/>
          <ac:spMkLst>
            <pc:docMk/>
            <pc:sldMk cId="1570409881" sldId="423"/>
            <ac:spMk id="3" creationId="{00000000-0000-0000-0000-000000000000}"/>
          </ac:spMkLst>
        </pc:spChg>
      </pc:sldChg>
      <pc:sldChg chg="modSp">
        <pc:chgData name="良治 佐藤" userId="f476b825f67e9d69" providerId="Windows Live" clId="Web-{A93A4161-C243-467F-889B-4B7B57B1D5FE}" dt="2019-06-01T12:28:58.461" v="16" actId="20577"/>
        <pc:sldMkLst>
          <pc:docMk/>
          <pc:sldMk cId="2552417598" sldId="522"/>
        </pc:sldMkLst>
        <pc:spChg chg="mod">
          <ac:chgData name="良治 佐藤" userId="f476b825f67e9d69" providerId="Windows Live" clId="Web-{A93A4161-C243-467F-889B-4B7B57B1D5FE}" dt="2019-06-01T12:28:58.461" v="16" actId="20577"/>
          <ac:spMkLst>
            <pc:docMk/>
            <pc:sldMk cId="2552417598" sldId="522"/>
            <ac:spMk id="3" creationId="{00000000-0000-0000-0000-000000000000}"/>
          </ac:spMkLst>
        </pc:spChg>
      </pc:sldChg>
      <pc:sldChg chg="modSp">
        <pc:chgData name="良治 佐藤" userId="f476b825f67e9d69" providerId="Windows Live" clId="Web-{A93A4161-C243-467F-889B-4B7B57B1D5FE}" dt="2019-06-01T12:48:01.475" v="286" actId="14100"/>
        <pc:sldMkLst>
          <pc:docMk/>
          <pc:sldMk cId="1705431179" sldId="527"/>
        </pc:sldMkLst>
        <pc:spChg chg="mod">
          <ac:chgData name="良治 佐藤" userId="f476b825f67e9d69" providerId="Windows Live" clId="Web-{A93A4161-C243-467F-889B-4B7B57B1D5FE}" dt="2019-06-01T12:48:01.475" v="286" actId="14100"/>
          <ac:spMkLst>
            <pc:docMk/>
            <pc:sldMk cId="1705431179" sldId="527"/>
            <ac:spMk id="7" creationId="{00000000-0000-0000-0000-000000000000}"/>
          </ac:spMkLst>
        </pc:spChg>
      </pc:sldChg>
      <pc:sldChg chg="modSp">
        <pc:chgData name="良治 佐藤" userId="f476b825f67e9d69" providerId="Windows Live" clId="Web-{A93A4161-C243-467F-889B-4B7B57B1D5FE}" dt="2019-06-01T12:39:44.695" v="191" actId="20577"/>
        <pc:sldMkLst>
          <pc:docMk/>
          <pc:sldMk cId="1499821314" sldId="534"/>
        </pc:sldMkLst>
        <pc:spChg chg="mod">
          <ac:chgData name="良治 佐藤" userId="f476b825f67e9d69" providerId="Windows Live" clId="Web-{A93A4161-C243-467F-889B-4B7B57B1D5FE}" dt="2019-06-01T12:39:44.695" v="191" actId="20577"/>
          <ac:spMkLst>
            <pc:docMk/>
            <pc:sldMk cId="1499821314" sldId="534"/>
            <ac:spMk id="5" creationId="{00000000-0000-0000-0000-000000000000}"/>
          </ac:spMkLst>
        </pc:spChg>
      </pc:sldChg>
      <pc:sldChg chg="modSp">
        <pc:chgData name="良治 佐藤" userId="f476b825f67e9d69" providerId="Windows Live" clId="Web-{A93A4161-C243-467F-889B-4B7B57B1D5FE}" dt="2019-06-01T12:41:08.070" v="232" actId="20577"/>
        <pc:sldMkLst>
          <pc:docMk/>
          <pc:sldMk cId="4161027678" sldId="543"/>
        </pc:sldMkLst>
        <pc:spChg chg="mod">
          <ac:chgData name="良治 佐藤" userId="f476b825f67e9d69" providerId="Windows Live" clId="Web-{A93A4161-C243-467F-889B-4B7B57B1D5FE}" dt="2019-06-01T12:41:08.070" v="232" actId="20577"/>
          <ac:spMkLst>
            <pc:docMk/>
            <pc:sldMk cId="4161027678" sldId="543"/>
            <ac:spMk id="2" creationId="{00000000-0000-0000-0000-000000000000}"/>
          </ac:spMkLst>
        </pc:spChg>
      </pc:sldChg>
      <pc:sldChg chg="modSp">
        <pc:chgData name="良治 佐藤" userId="f476b825f67e9d69" providerId="Windows Live" clId="Web-{A93A4161-C243-467F-889B-4B7B57B1D5FE}" dt="2019-06-01T12:31:39.961" v="34" actId="20577"/>
        <pc:sldMkLst>
          <pc:docMk/>
          <pc:sldMk cId="4169562256" sldId="546"/>
        </pc:sldMkLst>
        <pc:spChg chg="mod">
          <ac:chgData name="良治 佐藤" userId="f476b825f67e9d69" providerId="Windows Live" clId="Web-{A93A4161-C243-467F-889B-4B7B57B1D5FE}" dt="2019-06-01T12:31:39.961" v="34" actId="20577"/>
          <ac:spMkLst>
            <pc:docMk/>
            <pc:sldMk cId="4169562256" sldId="546"/>
            <ac:spMk id="3" creationId="{00000000-0000-0000-0000-000000000000}"/>
          </ac:spMkLst>
        </pc:spChg>
      </pc:sldChg>
      <pc:sldChg chg="modSp">
        <pc:chgData name="良治 佐藤" userId="f476b825f67e9d69" providerId="Windows Live" clId="Web-{A93A4161-C243-467F-889B-4B7B57B1D5FE}" dt="2019-06-01T12:46:41.553" v="277" actId="20577"/>
        <pc:sldMkLst>
          <pc:docMk/>
          <pc:sldMk cId="1249983229" sldId="551"/>
        </pc:sldMkLst>
        <pc:spChg chg="mod">
          <ac:chgData name="良治 佐藤" userId="f476b825f67e9d69" providerId="Windows Live" clId="Web-{A93A4161-C243-467F-889B-4B7B57B1D5FE}" dt="2019-06-01T12:46:41.553" v="277" actId="20577"/>
          <ac:spMkLst>
            <pc:docMk/>
            <pc:sldMk cId="1249983229" sldId="551"/>
            <ac:spMk id="3" creationId="{00000000-0000-0000-0000-000000000000}"/>
          </ac:spMkLst>
        </pc:spChg>
      </pc:sldChg>
      <pc:sldChg chg="del">
        <pc:chgData name="良治 佐藤" userId="f476b825f67e9d69" providerId="Windows Live" clId="Web-{A93A4161-C243-467F-889B-4B7B57B1D5FE}" dt="2019-06-01T12:30:23.227" v="19"/>
        <pc:sldMkLst>
          <pc:docMk/>
          <pc:sldMk cId="34700223" sldId="633"/>
        </pc:sldMkLst>
      </pc:sldChg>
    </pc:docChg>
  </pc:docChgLst>
  <pc:docChgLst>
    <pc:chgData name="佐藤 良治" userId="f476b825f67e9d69" providerId="LiveId" clId="{E5FAFD58-AD08-403B-9413-50C389EB06FC}"/>
    <pc:docChg chg="modSld">
      <pc:chgData name="佐藤 良治" userId="f476b825f67e9d69" providerId="LiveId" clId="{E5FAFD58-AD08-403B-9413-50C389EB06FC}" dt="2022-12-21T00:13:45.033" v="30" actId="13822"/>
      <pc:docMkLst>
        <pc:docMk/>
      </pc:docMkLst>
      <pc:sldChg chg="modSp mod">
        <pc:chgData name="佐藤 良治" userId="f476b825f67e9d69" providerId="LiveId" clId="{E5FAFD58-AD08-403B-9413-50C389EB06FC}" dt="2022-12-20T07:19:21.192" v="11" actId="6549"/>
        <pc:sldMkLst>
          <pc:docMk/>
          <pc:sldMk cId="4163404097" sldId="942"/>
        </pc:sldMkLst>
        <pc:spChg chg="mod">
          <ac:chgData name="佐藤 良治" userId="f476b825f67e9d69" providerId="LiveId" clId="{E5FAFD58-AD08-403B-9413-50C389EB06FC}" dt="2022-12-20T07:19:21.192" v="11" actId="6549"/>
          <ac:spMkLst>
            <pc:docMk/>
            <pc:sldMk cId="4163404097" sldId="942"/>
            <ac:spMk id="7" creationId="{B3FFC412-9BC8-4F9C-BE35-75D10E697FAD}"/>
          </ac:spMkLst>
        </pc:spChg>
      </pc:sldChg>
      <pc:sldChg chg="modSp mod">
        <pc:chgData name="佐藤 良治" userId="f476b825f67e9d69" providerId="LiveId" clId="{E5FAFD58-AD08-403B-9413-50C389EB06FC}" dt="2022-12-21T00:13:45.033" v="30" actId="13822"/>
        <pc:sldMkLst>
          <pc:docMk/>
          <pc:sldMk cId="3964989478" sldId="945"/>
        </pc:sldMkLst>
        <pc:spChg chg="mod">
          <ac:chgData name="佐藤 良治" userId="f476b825f67e9d69" providerId="LiveId" clId="{E5FAFD58-AD08-403B-9413-50C389EB06FC}" dt="2022-12-20T08:38:47.707" v="22" actId="6549"/>
          <ac:spMkLst>
            <pc:docMk/>
            <pc:sldMk cId="3964989478" sldId="945"/>
            <ac:spMk id="5" creationId="{843D785C-4ABB-48D4-8F39-288D91E5971E}"/>
          </ac:spMkLst>
        </pc:spChg>
        <pc:spChg chg="mod">
          <ac:chgData name="佐藤 良治" userId="f476b825f67e9d69" providerId="LiveId" clId="{E5FAFD58-AD08-403B-9413-50C389EB06FC}" dt="2022-12-21T00:12:52.536" v="23" actId="14861"/>
          <ac:spMkLst>
            <pc:docMk/>
            <pc:sldMk cId="3964989478" sldId="945"/>
            <ac:spMk id="18" creationId="{E82F8068-393D-4CB2-A499-DF8022FD9A96}"/>
          </ac:spMkLst>
        </pc:spChg>
        <pc:spChg chg="mod">
          <ac:chgData name="佐藤 良治" userId="f476b825f67e9d69" providerId="LiveId" clId="{E5FAFD58-AD08-403B-9413-50C389EB06FC}" dt="2022-12-21T00:12:58.574" v="24" actId="14861"/>
          <ac:spMkLst>
            <pc:docMk/>
            <pc:sldMk cId="3964989478" sldId="945"/>
            <ac:spMk id="20" creationId="{E9801881-560E-4127-90D1-4FA2356D95B1}"/>
          </ac:spMkLst>
        </pc:spChg>
        <pc:spChg chg="mod">
          <ac:chgData name="佐藤 良治" userId="f476b825f67e9d69" providerId="LiveId" clId="{E5FAFD58-AD08-403B-9413-50C389EB06FC}" dt="2022-12-21T00:13:42.632" v="29" actId="13822"/>
          <ac:spMkLst>
            <pc:docMk/>
            <pc:sldMk cId="3964989478" sldId="945"/>
            <ac:spMk id="22" creationId="{713B4B17-6F10-47D1-95B2-9EB63B61E8E5}"/>
          </ac:spMkLst>
        </pc:spChg>
        <pc:spChg chg="mod">
          <ac:chgData name="佐藤 良治" userId="f476b825f67e9d69" providerId="LiveId" clId="{E5FAFD58-AD08-403B-9413-50C389EB06FC}" dt="2022-12-21T00:13:45.033" v="30" actId="13822"/>
          <ac:spMkLst>
            <pc:docMk/>
            <pc:sldMk cId="3964989478" sldId="945"/>
            <ac:spMk id="28" creationId="{817B7896-C416-4DDE-B7EF-9D6254361917}"/>
          </ac:spMkLst>
        </pc:spChg>
        <pc:spChg chg="mod">
          <ac:chgData name="佐藤 良治" userId="f476b825f67e9d69" providerId="LiveId" clId="{E5FAFD58-AD08-403B-9413-50C389EB06FC}" dt="2022-12-21T00:13:05.712" v="25" actId="14861"/>
          <ac:spMkLst>
            <pc:docMk/>
            <pc:sldMk cId="3964989478" sldId="945"/>
            <ac:spMk id="30" creationId="{3DC1A279-E682-4E73-97B2-1A80E3A9AF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2" tIns="49521" rIns="99042" bIns="49521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2" tIns="49521" rIns="99042" bIns="49521" rtlCol="0"/>
          <a:lstStyle>
            <a:lvl1pPr algn="r">
              <a:defRPr sz="1300"/>
            </a:lvl1pPr>
          </a:lstStyle>
          <a:p>
            <a:fld id="{96DCCD92-9ABF-4467-9064-F49EC275F262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2" tIns="49521" rIns="99042" bIns="4952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vert="horz" lIns="99042" tIns="49521" rIns="99042" bIns="49521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6363" cy="513507"/>
          </a:xfrm>
          <a:prstGeom prst="rect">
            <a:avLst/>
          </a:prstGeom>
        </p:spPr>
        <p:txBody>
          <a:bodyPr vert="horz" lIns="99042" tIns="49521" rIns="99042" bIns="49521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8"/>
            <a:ext cx="3076363" cy="513507"/>
          </a:xfrm>
          <a:prstGeom prst="rect">
            <a:avLst/>
          </a:prstGeom>
        </p:spPr>
        <p:txBody>
          <a:bodyPr vert="horz" lIns="99042" tIns="49521" rIns="99042" bIns="49521" rtlCol="0" anchor="b"/>
          <a:lstStyle>
            <a:lvl1pPr algn="r">
              <a:defRPr sz="1300"/>
            </a:lvl1pPr>
          </a:lstStyle>
          <a:p>
            <a:fld id="{911E5643-7514-4389-ABF2-19767AC89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28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14">
              <a:defRPr/>
            </a:pP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E5643-7514-4389-ABF2-19767AC8928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262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14">
              <a:defRPr/>
            </a:pPr>
            <a:endParaRPr kumimoji="1" lang="en-US" altLang="ja-JP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E5643-7514-4389-ABF2-19767AC8928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041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E5643-7514-4389-ABF2-19767AC8928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739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E5643-7514-4389-ABF2-19767AC8928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377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E5643-7514-4389-ABF2-19767AC8928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901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E5643-7514-4389-ABF2-19767AC8928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41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DA54-CFFF-4D8B-A1EA-E5F4E306E263}" type="datetime1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99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87CE-2B46-4ADD-A40F-AB5E5064131E}" type="datetime1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29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8AD2-D875-4078-8602-11C9460B5EEF}" type="datetime1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11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1176000" cy="750888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508001" y="1417638"/>
            <a:ext cx="11216217" cy="2214562"/>
          </a:xfrm>
        </p:spPr>
        <p:txBody>
          <a:bodyPr/>
          <a:lstStyle/>
          <a:p>
            <a:pPr lvl="0"/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2165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1176000" cy="750888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508000" y="1417638"/>
            <a:ext cx="5505451" cy="2214562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216651" y="1417638"/>
            <a:ext cx="5507567" cy="2214562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87374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DFBD-23FB-44DF-B244-215A22F1F376}" type="datetime1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73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EC62-0C30-4D77-8893-73E0AD3CF142}" type="datetime1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62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F87E-4DC8-4A98-B624-F5EB95CB8918}" type="datetime1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73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3B81-C05A-4906-A7A4-2A76CDD61AA5}" type="datetime1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73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73DC-D25A-48F1-B1EF-D2F30950B388}" type="datetime1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3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0D1D-A2C9-41F4-8D52-1737350BB2D4}" type="datetime1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3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A314-D352-4A66-A01F-41CC3D4D3D57}" type="datetime1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21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EA6-640F-41FE-9040-E20F447829E8}" type="datetime1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28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8CB62-E3D9-40A1-96B3-9EE140A9AC02}" type="datetime1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BB32-A2E8-40E7-BA0F-41F9A1F6D5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61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ublicdomainq.net/magnifying-glass-0027771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ublicdomainq.net/magnifying-glass-0027771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ide10.com/archives/18876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://thayazo.blog137.fc2.com/category17-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iki/File:Kosovo_map-cs.sv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ngall.com/pen-p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B3FFC412-9BC8-4F9C-BE35-75D10E697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7043" y="1384754"/>
            <a:ext cx="5181600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ja-JP" sz="6000" dirty="0">
                <a:latin typeface="+mn-ea"/>
              </a:rPr>
              <a:t>私は何をしたいのだろう？</a:t>
            </a:r>
            <a:endParaRPr lang="ja-JP" altLang="en-US" sz="6000" dirty="0">
              <a:latin typeface="+mn-ea"/>
            </a:endParaRPr>
          </a:p>
        </p:txBody>
      </p:sp>
      <p:pic>
        <p:nvPicPr>
          <p:cNvPr id="11" name="コンテンツ プレースホルダー 10" descr="人の手&#10;&#10;中程度の精度で自動的に生成された説明">
            <a:extLst>
              <a:ext uri="{FF2B5EF4-FFF2-40B4-BE49-F238E27FC236}">
                <a16:creationId xmlns:a16="http://schemas.microsoft.com/office/drawing/2014/main" id="{67BC0C99-4822-41A0-9947-BF737C690F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59685" y="1384754"/>
            <a:ext cx="28843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0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B3FFC412-9BC8-4F9C-BE35-75D10E697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7043" y="1384754"/>
            <a:ext cx="5181600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ja-JP" sz="6000" dirty="0"/>
              <a:t>顧客の要求仕様</a:t>
            </a:r>
            <a:r>
              <a:rPr kumimoji="1" lang="ja-JP" altLang="en-US" sz="6000" dirty="0"/>
              <a:t>・・・</a:t>
            </a:r>
            <a:r>
              <a:rPr kumimoji="1" lang="ja-JP" altLang="ja-JP" sz="6000" dirty="0"/>
              <a:t>でも、本当の課題と解決策は</a:t>
            </a:r>
            <a:r>
              <a:rPr kumimoji="1" lang="ja-JP" altLang="en-US" sz="6000" dirty="0"/>
              <a:t>？</a:t>
            </a:r>
            <a:endParaRPr lang="ja-JP" altLang="en-US" sz="6000" dirty="0"/>
          </a:p>
        </p:txBody>
      </p:sp>
      <p:pic>
        <p:nvPicPr>
          <p:cNvPr id="11" name="コンテンツ プレースホルダー 10" descr="人の手&#10;&#10;中程度の精度で自動的に生成された説明">
            <a:extLst>
              <a:ext uri="{FF2B5EF4-FFF2-40B4-BE49-F238E27FC236}">
                <a16:creationId xmlns:a16="http://schemas.microsoft.com/office/drawing/2014/main" id="{67BC0C99-4822-41A0-9947-BF737C690F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59685" y="1384754"/>
            <a:ext cx="28843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4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BEDE01-34A2-457C-B9A9-D2EE56CF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i="0" dirty="0">
                <a:effectLst/>
                <a:latin typeface="+mj-ea"/>
              </a:rPr>
              <a:t>「ドリルを買いにきた人が欲しいのは、ドリルではなく</a:t>
            </a:r>
            <a:r>
              <a:rPr lang="en-US" altLang="ja-JP" sz="4000" i="0" dirty="0">
                <a:effectLst/>
                <a:latin typeface="+mj-ea"/>
              </a:rPr>
              <a:t>『</a:t>
            </a:r>
            <a:r>
              <a:rPr lang="ja-JP" altLang="en-US" sz="4000" i="0" dirty="0">
                <a:effectLst/>
                <a:latin typeface="+mj-ea"/>
              </a:rPr>
              <a:t>穴</a:t>
            </a:r>
            <a:r>
              <a:rPr lang="en-US" altLang="ja-JP" sz="4000" i="0" dirty="0">
                <a:effectLst/>
                <a:latin typeface="+mj-ea"/>
              </a:rPr>
              <a:t>』</a:t>
            </a:r>
            <a:r>
              <a:rPr lang="ja-JP" altLang="en-US" sz="4000" i="0" dirty="0">
                <a:effectLst/>
                <a:latin typeface="+mj-ea"/>
              </a:rPr>
              <a:t>である」</a:t>
            </a:r>
            <a:endParaRPr kumimoji="1" lang="ja-JP" altLang="en-US" sz="4000" dirty="0">
              <a:latin typeface="+mj-ea"/>
            </a:endParaRPr>
          </a:p>
        </p:txBody>
      </p:sp>
      <p:pic>
        <p:nvPicPr>
          <p:cNvPr id="11" name="コンテンツ プレースホルダー 10" descr="屋内, テーブル, 座る, 鏡 が含まれている画像&#10;&#10;自動的に生成された説明">
            <a:extLst>
              <a:ext uri="{FF2B5EF4-FFF2-40B4-BE49-F238E27FC236}">
                <a16:creationId xmlns:a16="http://schemas.microsoft.com/office/drawing/2014/main" id="{9F26BE66-588F-45D1-9234-1615B9700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25344" y="2179465"/>
            <a:ext cx="2596786" cy="1947590"/>
          </a:xfr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971010A-D78A-4E77-A730-D5D9798022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69870" y="1735101"/>
            <a:ext cx="2596786" cy="2288418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87CE773-1C06-4C6D-9C8A-40FF699E6CB4}"/>
              </a:ext>
            </a:extLst>
          </p:cNvPr>
          <p:cNvSpPr txBox="1"/>
          <p:nvPr/>
        </p:nvSpPr>
        <p:spPr>
          <a:xfrm>
            <a:off x="7903515" y="4314474"/>
            <a:ext cx="14141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dirty="0">
                <a:latin typeface="+mn-ea"/>
              </a:rPr>
              <a:t>HOW</a:t>
            </a:r>
          </a:p>
          <a:p>
            <a:pPr algn="ctr"/>
            <a:r>
              <a:rPr lang="ja-JP" altLang="en-US" sz="4000" dirty="0">
                <a:latin typeface="+mn-ea"/>
              </a:rPr>
              <a:t>手段</a:t>
            </a:r>
            <a:endParaRPr lang="en-US" altLang="ja-JP" sz="4000" dirty="0">
              <a:latin typeface="+mn-ea"/>
            </a:endParaRPr>
          </a:p>
          <a:p>
            <a:pPr algn="ctr"/>
            <a:r>
              <a:rPr kumimoji="1" lang="ja-JP" altLang="en-US" sz="4000" dirty="0">
                <a:latin typeface="+mn-ea"/>
              </a:rPr>
              <a:t>技術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791B64-07E1-4A38-9858-460D7D66D63E}"/>
              </a:ext>
            </a:extLst>
          </p:cNvPr>
          <p:cNvSpPr txBox="1"/>
          <p:nvPr/>
        </p:nvSpPr>
        <p:spPr>
          <a:xfrm>
            <a:off x="1525673" y="4417358"/>
            <a:ext cx="45961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dirty="0">
                <a:latin typeface="+mn-ea"/>
              </a:rPr>
              <a:t>WHAT</a:t>
            </a:r>
          </a:p>
          <a:p>
            <a:pPr algn="ctr"/>
            <a:r>
              <a:rPr lang="ja-JP" altLang="en-US" sz="4000" dirty="0">
                <a:latin typeface="+mn-ea"/>
              </a:rPr>
              <a:t>課題解決、目的達成</a:t>
            </a:r>
            <a:endParaRPr lang="en-US" altLang="ja-JP" sz="4000" dirty="0">
              <a:latin typeface="+mn-ea"/>
            </a:endParaRPr>
          </a:p>
          <a:p>
            <a:pPr algn="ctr"/>
            <a:r>
              <a:rPr kumimoji="1" lang="ja-JP" altLang="en-US" sz="4000" dirty="0">
                <a:latin typeface="+mn-ea"/>
              </a:rPr>
              <a:t>価値</a:t>
            </a:r>
          </a:p>
        </p:txBody>
      </p:sp>
    </p:spTree>
    <p:extLst>
      <p:ext uri="{BB962C8B-B14F-4D97-AF65-F5344CB8AC3E}">
        <p14:creationId xmlns:p14="http://schemas.microsoft.com/office/powerpoint/2010/main" val="102664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8A1165E-C640-4604-8793-CD82A7CE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秀才</a:t>
            </a:r>
          </a:p>
        </p:txBody>
      </p:sp>
      <p:pic>
        <p:nvPicPr>
          <p:cNvPr id="9" name="コンテンツ プレースホルダー 8" descr="マップ&#10;&#10;自動的に生成された説明">
            <a:extLst>
              <a:ext uri="{FF2B5EF4-FFF2-40B4-BE49-F238E27FC236}">
                <a16:creationId xmlns:a16="http://schemas.microsoft.com/office/drawing/2014/main" id="{93D49CEF-1A71-4507-A9B5-08A8D4CC7E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16700" y="1825625"/>
            <a:ext cx="4224600" cy="4351338"/>
          </a:xfrm>
          <a:scene3d>
            <a:camera prst="isometricTopUp"/>
            <a:lightRig rig="threePt" dir="t"/>
          </a:scene3d>
        </p:spPr>
      </p:pic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B59F4AE3-8CAD-4B30-8ACA-60DBDB627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2776" y="1825625"/>
            <a:ext cx="5091023" cy="4351338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kumimoji="1" lang="ja-JP" altLang="en-US" sz="4800" dirty="0"/>
              <a:t>地図を上手にたどれる人</a:t>
            </a:r>
            <a:endParaRPr kumimoji="1" lang="en-US" altLang="ja-JP" sz="4800" dirty="0"/>
          </a:p>
          <a:p>
            <a:pPr marL="0" lvl="0" indent="0">
              <a:buNone/>
            </a:pPr>
            <a:endParaRPr kumimoji="1" lang="ja-JP" altLang="en-US" sz="4800" dirty="0"/>
          </a:p>
          <a:p>
            <a:pPr marL="0" lvl="0" indent="0">
              <a:buNone/>
            </a:pPr>
            <a:r>
              <a:rPr kumimoji="1" lang="ja-JP" altLang="en-US" sz="4800" dirty="0"/>
              <a:t>答えがあるときに上手に見つけられる人</a:t>
            </a:r>
            <a:endParaRPr lang="ja-JP" altLang="en-US" sz="4800" dirty="0"/>
          </a:p>
        </p:txBody>
      </p:sp>
      <p:sp>
        <p:nvSpPr>
          <p:cNvPr id="11" name="矢印: V 字型 10">
            <a:extLst>
              <a:ext uri="{FF2B5EF4-FFF2-40B4-BE49-F238E27FC236}">
                <a16:creationId xmlns:a16="http://schemas.microsoft.com/office/drawing/2014/main" id="{C3D50578-CF9B-4E32-92D8-15AA978C5FB3}"/>
              </a:ext>
            </a:extLst>
          </p:cNvPr>
          <p:cNvSpPr/>
          <p:nvPr/>
        </p:nvSpPr>
        <p:spPr>
          <a:xfrm rot="13910645">
            <a:off x="2491036" y="3841653"/>
            <a:ext cx="1495675" cy="40633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7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8A1165E-C640-4604-8793-CD82A7CE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リーダー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B59F4AE3-8CAD-4B30-8ACA-60DBDB627A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kumimoji="1" lang="ja-JP" altLang="en-US" sz="4800" dirty="0">
                <a:latin typeface="+mn-ea"/>
              </a:rPr>
              <a:t>何もないところに地図を描く人</a:t>
            </a:r>
            <a:endParaRPr kumimoji="1" lang="en-US" altLang="ja-JP" sz="4800" dirty="0">
              <a:latin typeface="+mn-ea"/>
            </a:endParaRPr>
          </a:p>
          <a:p>
            <a:pPr marL="0" lvl="0" indent="0">
              <a:buNone/>
            </a:pPr>
            <a:endParaRPr kumimoji="1" lang="en-US" altLang="ja-JP" sz="4800" dirty="0">
              <a:latin typeface="+mn-ea"/>
            </a:endParaRPr>
          </a:p>
          <a:p>
            <a:pPr marL="0" lvl="0" indent="0">
              <a:buNone/>
            </a:pPr>
            <a:r>
              <a:rPr kumimoji="1" lang="ja-JP" altLang="en-US" sz="4800" dirty="0">
                <a:latin typeface="+mn-ea"/>
              </a:rPr>
              <a:t>答えがないところに答えを見つける人</a:t>
            </a:r>
            <a:endParaRPr kumimoji="1" lang="en-US" altLang="ja-JP" sz="4800" dirty="0">
              <a:latin typeface="+mn-ea"/>
            </a:endParaRPr>
          </a:p>
        </p:txBody>
      </p:sp>
      <p:sp>
        <p:nvSpPr>
          <p:cNvPr id="2" name="フローチャート: 処理 1">
            <a:extLst>
              <a:ext uri="{FF2B5EF4-FFF2-40B4-BE49-F238E27FC236}">
                <a16:creationId xmlns:a16="http://schemas.microsoft.com/office/drawing/2014/main" id="{48CB2410-6EAE-48D5-BDE7-D1C30A766F07}"/>
              </a:ext>
            </a:extLst>
          </p:cNvPr>
          <p:cNvSpPr/>
          <p:nvPr/>
        </p:nvSpPr>
        <p:spPr>
          <a:xfrm>
            <a:off x="1544847" y="2129362"/>
            <a:ext cx="3768306" cy="3743864"/>
          </a:xfrm>
          <a:prstGeom prst="flowChartProcess">
            <a:avLst/>
          </a:prstGeom>
          <a:ln w="38100"/>
          <a:scene3d>
            <a:camera prst="isometricTopUp"/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 descr="筆記用具, 文房具, 選手, 座る が含まれている画像&#10;&#10;自動的に生成された説明">
            <a:extLst>
              <a:ext uri="{FF2B5EF4-FFF2-40B4-BE49-F238E27FC236}">
                <a16:creationId xmlns:a16="http://schemas.microsoft.com/office/drawing/2014/main" id="{8B216135-26A4-43DB-B2AA-128C4EEACE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44847" y="1825625"/>
            <a:ext cx="2674189" cy="222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2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773653-E4CD-E63F-870A-14B85FC4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破壊的イノベーション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6256048-EAEC-1F88-4C17-046033DF4459}"/>
              </a:ext>
            </a:extLst>
          </p:cNvPr>
          <p:cNvCxnSpPr/>
          <p:nvPr/>
        </p:nvCxnSpPr>
        <p:spPr>
          <a:xfrm flipV="1">
            <a:off x="1962538" y="2733869"/>
            <a:ext cx="0" cy="34616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E46F80F-6338-9D1C-E9FD-2E91A65EB58E}"/>
              </a:ext>
            </a:extLst>
          </p:cNvPr>
          <p:cNvCxnSpPr/>
          <p:nvPr/>
        </p:nvCxnSpPr>
        <p:spPr>
          <a:xfrm>
            <a:off x="1962538" y="6195526"/>
            <a:ext cx="82669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0358F3A-968E-E8D1-DF1F-1C7D44473EEF}"/>
              </a:ext>
            </a:extLst>
          </p:cNvPr>
          <p:cNvSpPr txBox="1"/>
          <p:nvPr/>
        </p:nvSpPr>
        <p:spPr>
          <a:xfrm>
            <a:off x="10422294" y="59646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+mn-ea"/>
              </a:rPr>
              <a:t>時間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D837FD1-537D-E9EE-7FCE-DC95FCC1FD93}"/>
              </a:ext>
            </a:extLst>
          </p:cNvPr>
          <p:cNvSpPr txBox="1"/>
          <p:nvPr/>
        </p:nvSpPr>
        <p:spPr>
          <a:xfrm>
            <a:off x="1562428" y="21546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+mn-ea"/>
              </a:rPr>
              <a:t>性能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E5C3F59-E3C0-7F9F-5E76-22FD1E1B7CB1}"/>
              </a:ext>
            </a:extLst>
          </p:cNvPr>
          <p:cNvCxnSpPr>
            <a:cxnSpLocks/>
          </p:cNvCxnSpPr>
          <p:nvPr/>
        </p:nvCxnSpPr>
        <p:spPr>
          <a:xfrm flipV="1">
            <a:off x="1936757" y="2239964"/>
            <a:ext cx="6068908" cy="252033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D9F618D-8FB0-26DD-6BEC-4E0FAF95A05B}"/>
              </a:ext>
            </a:extLst>
          </p:cNvPr>
          <p:cNvCxnSpPr>
            <a:cxnSpLocks/>
          </p:cNvCxnSpPr>
          <p:nvPr/>
        </p:nvCxnSpPr>
        <p:spPr>
          <a:xfrm flipV="1">
            <a:off x="3387012" y="3029041"/>
            <a:ext cx="5439747" cy="250401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3865FB8-4C94-232D-B0D6-9500D6F90B36}"/>
              </a:ext>
            </a:extLst>
          </p:cNvPr>
          <p:cNvSpPr txBox="1"/>
          <p:nvPr/>
        </p:nvSpPr>
        <p:spPr>
          <a:xfrm>
            <a:off x="2684107" y="2837365"/>
            <a:ext cx="3097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先行企業による持続的改良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2E9DB6-053E-898B-FE2E-B2CB7BE91005}"/>
              </a:ext>
            </a:extLst>
          </p:cNvPr>
          <p:cNvSpPr txBox="1"/>
          <p:nvPr/>
        </p:nvSpPr>
        <p:spPr>
          <a:xfrm>
            <a:off x="4332853" y="5013489"/>
            <a:ext cx="2840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後続企業による性能改善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603BFD0-2D6B-ED2B-4698-C74122B8C159}"/>
              </a:ext>
            </a:extLst>
          </p:cNvPr>
          <p:cNvCxnSpPr>
            <a:cxnSpLocks/>
          </p:cNvCxnSpPr>
          <p:nvPr/>
        </p:nvCxnSpPr>
        <p:spPr>
          <a:xfrm flipV="1">
            <a:off x="2446832" y="3756194"/>
            <a:ext cx="7082832" cy="29539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22468F7-EFDE-7579-5AE9-8CFFB0030382}"/>
              </a:ext>
            </a:extLst>
          </p:cNvPr>
          <p:cNvSpPr txBox="1"/>
          <p:nvPr/>
        </p:nvSpPr>
        <p:spPr>
          <a:xfrm>
            <a:off x="8308032" y="3828825"/>
            <a:ext cx="2512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市場で求められる性能</a:t>
            </a:r>
          </a:p>
        </p:txBody>
      </p:sp>
      <p:sp>
        <p:nvSpPr>
          <p:cNvPr id="24" name="矢印: 下 23">
            <a:extLst>
              <a:ext uri="{FF2B5EF4-FFF2-40B4-BE49-F238E27FC236}">
                <a16:creationId xmlns:a16="http://schemas.microsoft.com/office/drawing/2014/main" id="{1B3E4E03-B129-504E-276E-75A3F740D5C0}"/>
              </a:ext>
            </a:extLst>
          </p:cNvPr>
          <p:cNvSpPr/>
          <p:nvPr/>
        </p:nvSpPr>
        <p:spPr>
          <a:xfrm rot="20239953">
            <a:off x="6490678" y="2832705"/>
            <a:ext cx="994549" cy="95525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4002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773653-E4CD-E63F-870A-14B85FC4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ローエンド型破壊と新市場型破壊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6256048-EAEC-1F88-4C17-046033DF4459}"/>
              </a:ext>
            </a:extLst>
          </p:cNvPr>
          <p:cNvCxnSpPr>
            <a:cxnSpLocks/>
          </p:cNvCxnSpPr>
          <p:nvPr/>
        </p:nvCxnSpPr>
        <p:spPr>
          <a:xfrm flipV="1">
            <a:off x="1973170" y="2184593"/>
            <a:ext cx="0" cy="2799184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E46F80F-6338-9D1C-E9FD-2E91A65EB58E}"/>
              </a:ext>
            </a:extLst>
          </p:cNvPr>
          <p:cNvCxnSpPr/>
          <p:nvPr/>
        </p:nvCxnSpPr>
        <p:spPr>
          <a:xfrm>
            <a:off x="1973170" y="4984139"/>
            <a:ext cx="8266923" cy="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0358F3A-968E-E8D1-DF1F-1C7D44473EEF}"/>
              </a:ext>
            </a:extLst>
          </p:cNvPr>
          <p:cNvSpPr txBox="1"/>
          <p:nvPr/>
        </p:nvSpPr>
        <p:spPr>
          <a:xfrm>
            <a:off x="10380054" y="4806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+mn-ea"/>
              </a:rPr>
              <a:t>時間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D837FD1-537D-E9EE-7FCE-DC95FCC1FD93}"/>
              </a:ext>
            </a:extLst>
          </p:cNvPr>
          <p:cNvSpPr txBox="1"/>
          <p:nvPr/>
        </p:nvSpPr>
        <p:spPr>
          <a:xfrm>
            <a:off x="1573060" y="160541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+mn-ea"/>
              </a:rPr>
              <a:t>性能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E5C3F59-E3C0-7F9F-5E76-22FD1E1B7CB1}"/>
              </a:ext>
            </a:extLst>
          </p:cNvPr>
          <p:cNvCxnSpPr>
            <a:cxnSpLocks/>
          </p:cNvCxnSpPr>
          <p:nvPr/>
        </p:nvCxnSpPr>
        <p:spPr>
          <a:xfrm flipV="1">
            <a:off x="1995976" y="2115589"/>
            <a:ext cx="5188351" cy="206483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D9F618D-8FB0-26DD-6BEC-4E0FAF95A05B}"/>
              </a:ext>
            </a:extLst>
          </p:cNvPr>
          <p:cNvCxnSpPr>
            <a:cxnSpLocks/>
          </p:cNvCxnSpPr>
          <p:nvPr/>
        </p:nvCxnSpPr>
        <p:spPr>
          <a:xfrm flipV="1">
            <a:off x="2434659" y="2445193"/>
            <a:ext cx="4978258" cy="253575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3865FB8-4C94-232D-B0D6-9500D6F90B36}"/>
              </a:ext>
            </a:extLst>
          </p:cNvPr>
          <p:cNvSpPr txBox="1"/>
          <p:nvPr/>
        </p:nvSpPr>
        <p:spPr>
          <a:xfrm>
            <a:off x="2694739" y="2288089"/>
            <a:ext cx="2504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先行企業による持続的改良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603BFD0-2D6B-ED2B-4698-C74122B8C159}"/>
              </a:ext>
            </a:extLst>
          </p:cNvPr>
          <p:cNvCxnSpPr>
            <a:cxnSpLocks/>
          </p:cNvCxnSpPr>
          <p:nvPr/>
        </p:nvCxnSpPr>
        <p:spPr>
          <a:xfrm flipV="1">
            <a:off x="1973169" y="2890593"/>
            <a:ext cx="7567127" cy="376348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矢印: 下 23">
            <a:extLst>
              <a:ext uri="{FF2B5EF4-FFF2-40B4-BE49-F238E27FC236}">
                <a16:creationId xmlns:a16="http://schemas.microsoft.com/office/drawing/2014/main" id="{1B3E4E03-B129-504E-276E-75A3F740D5C0}"/>
              </a:ext>
            </a:extLst>
          </p:cNvPr>
          <p:cNvSpPr/>
          <p:nvPr/>
        </p:nvSpPr>
        <p:spPr>
          <a:xfrm rot="20239953">
            <a:off x="5771951" y="2537262"/>
            <a:ext cx="994549" cy="44696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0DF82D8-678A-937A-8506-D0813BD225EC}"/>
              </a:ext>
            </a:extLst>
          </p:cNvPr>
          <p:cNvCxnSpPr>
            <a:cxnSpLocks/>
          </p:cNvCxnSpPr>
          <p:nvPr/>
        </p:nvCxnSpPr>
        <p:spPr>
          <a:xfrm flipH="1">
            <a:off x="1254642" y="4983777"/>
            <a:ext cx="732939" cy="1204372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C5B855E-C3F5-67EF-2720-BF8B6F8C260E}"/>
              </a:ext>
            </a:extLst>
          </p:cNvPr>
          <p:cNvCxnSpPr>
            <a:cxnSpLocks/>
          </p:cNvCxnSpPr>
          <p:nvPr/>
        </p:nvCxnSpPr>
        <p:spPr>
          <a:xfrm flipV="1">
            <a:off x="1254642" y="3388965"/>
            <a:ext cx="0" cy="27991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48D21A-3AD6-FBE6-FBBB-C9FAACB6E64E}"/>
              </a:ext>
            </a:extLst>
          </p:cNvPr>
          <p:cNvSpPr txBox="1"/>
          <p:nvPr/>
        </p:nvSpPr>
        <p:spPr>
          <a:xfrm>
            <a:off x="382654" y="2973210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+mn-ea"/>
              </a:rPr>
              <a:t>異なる性能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97EB280-7ECC-11A8-122E-78BE22E5A82A}"/>
              </a:ext>
            </a:extLst>
          </p:cNvPr>
          <p:cNvCxnSpPr/>
          <p:nvPr/>
        </p:nvCxnSpPr>
        <p:spPr>
          <a:xfrm>
            <a:off x="1273373" y="6188149"/>
            <a:ext cx="82669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E46A658-4249-3683-D9EB-9B83A8E05640}"/>
              </a:ext>
            </a:extLst>
          </p:cNvPr>
          <p:cNvSpPr txBox="1"/>
          <p:nvPr/>
        </p:nvSpPr>
        <p:spPr>
          <a:xfrm>
            <a:off x="9680257" y="60108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+mn-ea"/>
              </a:rPr>
              <a:t>時間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7520338-C786-F638-C734-2A821E613531}"/>
              </a:ext>
            </a:extLst>
          </p:cNvPr>
          <p:cNvCxnSpPr>
            <a:cxnSpLocks/>
          </p:cNvCxnSpPr>
          <p:nvPr/>
        </p:nvCxnSpPr>
        <p:spPr>
          <a:xfrm flipV="1">
            <a:off x="2294698" y="3713070"/>
            <a:ext cx="4701525" cy="2422898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91C2614-7FCD-2D72-78F4-A376B194CE45}"/>
              </a:ext>
            </a:extLst>
          </p:cNvPr>
          <p:cNvSpPr txBox="1"/>
          <p:nvPr/>
        </p:nvSpPr>
        <p:spPr>
          <a:xfrm>
            <a:off x="7397463" y="2216002"/>
            <a:ext cx="2234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ローエンド型破壊</a:t>
            </a:r>
            <a:endParaRPr kumimoji="1" lang="ja-JP" altLang="en-US" sz="24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6183EA4-0327-FCD9-E5B6-E9DDA27A1359}"/>
              </a:ext>
            </a:extLst>
          </p:cNvPr>
          <p:cNvSpPr txBox="1"/>
          <p:nvPr/>
        </p:nvSpPr>
        <p:spPr>
          <a:xfrm>
            <a:off x="250085" y="6191342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+mn-ea"/>
              </a:rPr>
              <a:t>無消費だった市場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277CA87-0949-CE2F-EFC7-0C12E71AFD10}"/>
              </a:ext>
            </a:extLst>
          </p:cNvPr>
          <p:cNvSpPr txBox="1"/>
          <p:nvPr/>
        </p:nvSpPr>
        <p:spPr>
          <a:xfrm>
            <a:off x="3574488" y="539552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新市場型破壊</a:t>
            </a:r>
            <a:endParaRPr kumimoji="1" lang="ja-JP" altLang="en-US" sz="2400" b="1" dirty="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112A3D5D-3642-85BD-CCFD-96743C0E58CD}"/>
              </a:ext>
            </a:extLst>
          </p:cNvPr>
          <p:cNvCxnSpPr>
            <a:cxnSpLocks/>
          </p:cNvCxnSpPr>
          <p:nvPr/>
        </p:nvCxnSpPr>
        <p:spPr>
          <a:xfrm flipV="1">
            <a:off x="1273373" y="5155167"/>
            <a:ext cx="7567127" cy="37634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307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1CEF5E9-CD4D-4EA8-8A04-E0B1E1D9931C}"/>
              </a:ext>
            </a:extLst>
          </p:cNvPr>
          <p:cNvCxnSpPr>
            <a:cxnSpLocks/>
          </p:cNvCxnSpPr>
          <p:nvPr/>
        </p:nvCxnSpPr>
        <p:spPr>
          <a:xfrm>
            <a:off x="4712746" y="3279651"/>
            <a:ext cx="35101" cy="1677051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CB03A67-15D9-455E-95D6-C5E9B2BA8BEE}"/>
              </a:ext>
            </a:extLst>
          </p:cNvPr>
          <p:cNvCxnSpPr>
            <a:cxnSpLocks/>
          </p:cNvCxnSpPr>
          <p:nvPr/>
        </p:nvCxnSpPr>
        <p:spPr>
          <a:xfrm>
            <a:off x="4747847" y="4901788"/>
            <a:ext cx="353450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0C8BB85-6A6E-4964-8AE3-A13095614E22}"/>
              </a:ext>
            </a:extLst>
          </p:cNvPr>
          <p:cNvCxnSpPr>
            <a:cxnSpLocks/>
          </p:cNvCxnSpPr>
          <p:nvPr/>
        </p:nvCxnSpPr>
        <p:spPr>
          <a:xfrm flipH="1">
            <a:off x="4034261" y="3215826"/>
            <a:ext cx="2032432" cy="2569513"/>
          </a:xfrm>
          <a:prstGeom prst="line">
            <a:avLst/>
          </a:prstGeom>
          <a:ln w="762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C98AB40-1F09-4CEE-9A76-5FDC161BAA41}"/>
              </a:ext>
            </a:extLst>
          </p:cNvPr>
          <p:cNvCxnSpPr>
            <a:cxnSpLocks/>
          </p:cNvCxnSpPr>
          <p:nvPr/>
        </p:nvCxnSpPr>
        <p:spPr>
          <a:xfrm>
            <a:off x="6013939" y="3198241"/>
            <a:ext cx="3159369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83D4F7C-61EB-4E1B-942A-12C673FF4D53}"/>
              </a:ext>
            </a:extLst>
          </p:cNvPr>
          <p:cNvCxnSpPr>
            <a:cxnSpLocks/>
          </p:cNvCxnSpPr>
          <p:nvPr/>
        </p:nvCxnSpPr>
        <p:spPr>
          <a:xfrm flipV="1">
            <a:off x="6066693" y="1325506"/>
            <a:ext cx="0" cy="189032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D53D589-F1A8-4A2B-80D8-0149252BD282}"/>
              </a:ext>
            </a:extLst>
          </p:cNvPr>
          <p:cNvSpPr txBox="1"/>
          <p:nvPr/>
        </p:nvSpPr>
        <p:spPr>
          <a:xfrm>
            <a:off x="6500381" y="1791471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コンピュータ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5857002-8A7B-4FD5-964A-839088DC594A}"/>
              </a:ext>
            </a:extLst>
          </p:cNvPr>
          <p:cNvSpPr txBox="1"/>
          <p:nvPr/>
        </p:nvSpPr>
        <p:spPr>
          <a:xfrm>
            <a:off x="7111176" y="3486603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スマホ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70A4B02-DC91-49BA-BAAB-9748976A40CB}"/>
              </a:ext>
            </a:extLst>
          </p:cNvPr>
          <p:cNvSpPr txBox="1"/>
          <p:nvPr/>
        </p:nvSpPr>
        <p:spPr>
          <a:xfrm>
            <a:off x="9259960" y="30598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時間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5C4615A-12A6-4068-AE65-9807C634A172}"/>
              </a:ext>
            </a:extLst>
          </p:cNvPr>
          <p:cNvSpPr txBox="1"/>
          <p:nvPr/>
        </p:nvSpPr>
        <p:spPr>
          <a:xfrm>
            <a:off x="5743527" y="8726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性能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77C4CB2-9FBE-4204-9A84-C71C1B45DD85}"/>
              </a:ext>
            </a:extLst>
          </p:cNvPr>
          <p:cNvSpPr txBox="1"/>
          <p:nvPr/>
        </p:nvSpPr>
        <p:spPr>
          <a:xfrm>
            <a:off x="3642072" y="1976235"/>
            <a:ext cx="2747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知識労働者</a:t>
            </a:r>
            <a:endParaRPr kumimoji="1" lang="en-US" altLang="ja-JP" sz="3600" b="1" dirty="0"/>
          </a:p>
          <a:p>
            <a:r>
              <a:rPr lang="ja-JP" altLang="en-US" sz="3600" b="1" dirty="0"/>
              <a:t>の</a:t>
            </a:r>
            <a:r>
              <a:rPr kumimoji="1" lang="ja-JP" altLang="en-US" sz="3600" b="1" dirty="0"/>
              <a:t>情報処理</a:t>
            </a:r>
            <a:endParaRPr kumimoji="1" lang="en-US" altLang="ja-JP" sz="3600" b="1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5C13C32-329C-4D95-BD6C-D80171D4E75D}"/>
              </a:ext>
            </a:extLst>
          </p:cNvPr>
          <p:cNvSpPr txBox="1"/>
          <p:nvPr/>
        </p:nvSpPr>
        <p:spPr>
          <a:xfrm>
            <a:off x="2204191" y="3756373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一般消費者</a:t>
            </a:r>
            <a:endParaRPr kumimoji="1" lang="en-US" altLang="ja-JP" sz="3600" b="1" dirty="0"/>
          </a:p>
          <a:p>
            <a:r>
              <a:rPr kumimoji="1" lang="ja-JP" altLang="en-US" sz="3600" b="1" dirty="0"/>
              <a:t>の</a:t>
            </a:r>
            <a:r>
              <a:rPr lang="ja-JP" altLang="en-US" sz="3600" b="1" dirty="0"/>
              <a:t>情報流通</a:t>
            </a:r>
            <a:endParaRPr kumimoji="1" lang="en-US" altLang="ja-JP" sz="3600" b="1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C221A00-5A76-49F6-9367-71BAE6AC980B}"/>
              </a:ext>
            </a:extLst>
          </p:cNvPr>
          <p:cNvSpPr txBox="1"/>
          <p:nvPr/>
        </p:nvSpPr>
        <p:spPr>
          <a:xfrm>
            <a:off x="2793466" y="580861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無消費、潜在市場</a:t>
            </a: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B8CD9B98-6AA1-4167-B353-06051A42E448}"/>
              </a:ext>
            </a:extLst>
          </p:cNvPr>
          <p:cNvSpPr/>
          <p:nvPr/>
        </p:nvSpPr>
        <p:spPr>
          <a:xfrm rot="20603884">
            <a:off x="6118763" y="2406968"/>
            <a:ext cx="2922703" cy="560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DBB97A0F-0F38-4C22-9264-F5A0797BA176}"/>
              </a:ext>
            </a:extLst>
          </p:cNvPr>
          <p:cNvSpPr/>
          <p:nvPr/>
        </p:nvSpPr>
        <p:spPr>
          <a:xfrm rot="20496135">
            <a:off x="6213787" y="4000125"/>
            <a:ext cx="3704255" cy="52542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1136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73295"/>
    </mc:Choice>
    <mc:Fallback>
      <p:transition advTm="73295"/>
    </mc:Fallback>
  </mc:AlternateContent>
</p:sld>
</file>

<file path=ppt/theme/theme1.xml><?xml version="1.0" encoding="utf-8"?>
<a:theme xmlns:a="http://schemas.openxmlformats.org/drawingml/2006/main" name="MeiryoUI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Yu Gothic UI"/>
        <a:ea typeface="Yu Gothic UI"/>
        <a:cs typeface=""/>
      </a:majorFont>
      <a:minorFont>
        <a:latin typeface="Yu Gothic UI"/>
        <a:ea typeface="Yu Gothic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iryoUI" id="{0DC7E6E0-77DF-43A3-819B-FE5565FA811F}" vid="{C9CC2510-F940-4313-9DEF-73AD1DCF7C3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41265</TotalTime>
  <Words>159</Words>
  <Application>Microsoft Office PowerPoint</Application>
  <PresentationFormat>ワイド画面</PresentationFormat>
  <Paragraphs>47</Paragraphs>
  <Slides>8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BIZ UDPゴシック</vt:lpstr>
      <vt:lpstr>Yu Gothic UI</vt:lpstr>
      <vt:lpstr>Arial</vt:lpstr>
      <vt:lpstr>Calibri</vt:lpstr>
      <vt:lpstr>MeiryoUI</vt:lpstr>
      <vt:lpstr>PowerPoint プレゼンテーション</vt:lpstr>
      <vt:lpstr>PowerPoint プレゼンテーション</vt:lpstr>
      <vt:lpstr>「ドリルを買いにきた人が欲しいのは、ドリルではなく『穴』である」</vt:lpstr>
      <vt:lpstr>秀才</vt:lpstr>
      <vt:lpstr>リーダー</vt:lpstr>
      <vt:lpstr>破壊的イノベーション</vt:lpstr>
      <vt:lpstr>ローエンド型破壊と新市場型破壊</vt:lpstr>
      <vt:lpstr>PowerPoint プレゼンテーション</vt:lpstr>
    </vt:vector>
  </TitlesOfParts>
  <Company>情報科学専門学校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モックアップ作成</dc:title>
  <dc:creator>佐藤良治</dc:creator>
  <cp:lastModifiedBy>佐藤 良治</cp:lastModifiedBy>
  <cp:revision>669</cp:revision>
  <cp:lastPrinted>2022-04-12T23:21:58Z</cp:lastPrinted>
  <dcterms:created xsi:type="dcterms:W3CDTF">2017-04-27T21:11:14Z</dcterms:created>
  <dcterms:modified xsi:type="dcterms:W3CDTF">2022-12-26T06:56:18Z</dcterms:modified>
</cp:coreProperties>
</file>