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942" r:id="rId2"/>
    <p:sldId id="987" r:id="rId3"/>
    <p:sldId id="1095" r:id="rId4"/>
    <p:sldId id="992" r:id="rId5"/>
    <p:sldId id="993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佐藤 良治" initials="佐藤" lastIdx="2" clrIdx="0">
    <p:extLst>
      <p:ext uri="{19B8F6BF-5375-455C-9EA6-DF929625EA0E}">
        <p15:presenceInfo xmlns:p15="http://schemas.microsoft.com/office/powerpoint/2012/main" userId="f476b825f67e9d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0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71BBB-1A9D-4E45-8549-07D081F59784}" v="2" dt="2022-12-26T04:47:04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61699" autoAdjust="0"/>
  </p:normalViewPr>
  <p:slideViewPr>
    <p:cSldViewPr snapToGrid="0">
      <p:cViewPr varScale="1">
        <p:scale>
          <a:sx n="50" d="100"/>
          <a:sy n="50" d="100"/>
        </p:scale>
        <p:origin x="1795" y="53"/>
      </p:cViewPr>
      <p:guideLst/>
    </p:cSldViewPr>
  </p:slideViewPr>
  <p:outlineViewPr>
    <p:cViewPr>
      <p:scale>
        <a:sx n="33" d="100"/>
        <a:sy n="33" d="100"/>
      </p:scale>
      <p:origin x="0" y="-7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68E71BBB-1A9D-4E45-8549-07D081F59784}"/>
    <pc:docChg chg="delSld modSld">
      <pc:chgData name="佐藤 良治" userId="f476b825f67e9d69" providerId="LiveId" clId="{68E71BBB-1A9D-4E45-8549-07D081F59784}" dt="2022-12-26T04:46:26.367" v="11"/>
      <pc:docMkLst>
        <pc:docMk/>
      </pc:docMkLst>
      <pc:sldChg chg="del">
        <pc:chgData name="佐藤 良治" userId="f476b825f67e9d69" providerId="LiveId" clId="{68E71BBB-1A9D-4E45-8549-07D081F59784}" dt="2022-12-26T04:45:08.120" v="0" actId="47"/>
        <pc:sldMkLst>
          <pc:docMk/>
          <pc:sldMk cId="1384950326" sldId="256"/>
        </pc:sldMkLst>
      </pc:sldChg>
      <pc:sldChg chg="del">
        <pc:chgData name="佐藤 良治" userId="f476b825f67e9d69" providerId="LiveId" clId="{68E71BBB-1A9D-4E45-8549-07D081F59784}" dt="2022-12-26T04:45:19.825" v="6" actId="47"/>
        <pc:sldMkLst>
          <pc:docMk/>
          <pc:sldMk cId="2580322740" sldId="35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728966034" sldId="38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65709262" sldId="48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628327528" sldId="48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3204421" sldId="81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43737331" sldId="81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854113978" sldId="8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19437196" sldId="891"/>
        </pc:sldMkLst>
      </pc:sldChg>
      <pc:sldChg chg="del">
        <pc:chgData name="佐藤 良治" userId="f476b825f67e9d69" providerId="LiveId" clId="{68E71BBB-1A9D-4E45-8549-07D081F59784}" dt="2022-12-26T04:45:08.878" v="1" actId="47"/>
        <pc:sldMkLst>
          <pc:docMk/>
          <pc:sldMk cId="2903435452" sldId="920"/>
        </pc:sldMkLst>
      </pc:sldChg>
      <pc:sldChg chg="del">
        <pc:chgData name="佐藤 良治" userId="f476b825f67e9d69" providerId="LiveId" clId="{68E71BBB-1A9D-4E45-8549-07D081F59784}" dt="2022-12-26T04:45:16.319" v="4" actId="47"/>
        <pc:sldMkLst>
          <pc:docMk/>
          <pc:sldMk cId="3889606232" sldId="92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38170282" sldId="92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215851380" sldId="93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14378187" sldId="935"/>
        </pc:sldMkLst>
      </pc:sldChg>
      <pc:sldChg chg="del">
        <pc:chgData name="佐藤 良治" userId="f476b825f67e9d69" providerId="LiveId" clId="{68E71BBB-1A9D-4E45-8549-07D081F59784}" dt="2022-12-26T04:45:18.075" v="5" actId="47"/>
        <pc:sldMkLst>
          <pc:docMk/>
          <pc:sldMk cId="2757416502" sldId="93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64344029" sldId="940"/>
        </pc:sldMkLst>
      </pc:sldChg>
      <pc:sldChg chg="modTransition">
        <pc:chgData name="佐藤 良治" userId="f476b825f67e9d69" providerId="LiveId" clId="{68E71BBB-1A9D-4E45-8549-07D081F59784}" dt="2022-12-26T04:46:26.367" v="11"/>
        <pc:sldMkLst>
          <pc:docMk/>
          <pc:sldMk cId="4163404097" sldId="942"/>
        </pc:sldMkLst>
      </pc:sldChg>
      <pc:sldChg chg="del">
        <pc:chgData name="佐藤 良治" userId="f476b825f67e9d69" providerId="LiveId" clId="{68E71BBB-1A9D-4E45-8549-07D081F59784}" dt="2022-12-26T04:45:14.550" v="3" actId="47"/>
        <pc:sldMkLst>
          <pc:docMk/>
          <pc:sldMk cId="3964989478" sldId="94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55409947" sldId="94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96677206" sldId="94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69409985" sldId="95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456949097" sldId="95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09265955" sldId="95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95737283" sldId="95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26932791" sldId="95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60628214" sldId="95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876352662" sldId="95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609051" sldId="958"/>
        </pc:sldMkLst>
      </pc:sldChg>
      <pc:sldChg chg="del">
        <pc:chgData name="佐藤 良治" userId="f476b825f67e9d69" providerId="LiveId" clId="{68E71BBB-1A9D-4E45-8549-07D081F59784}" dt="2022-12-26T04:45:22.792" v="7" actId="47"/>
        <pc:sldMkLst>
          <pc:docMk/>
          <pc:sldMk cId="45216445" sldId="959"/>
        </pc:sldMkLst>
      </pc:sldChg>
      <pc:sldChg chg="del">
        <pc:chgData name="佐藤 良治" userId="f476b825f67e9d69" providerId="LiveId" clId="{68E71BBB-1A9D-4E45-8549-07D081F59784}" dt="2022-12-26T04:45:37.251" v="8" actId="47"/>
        <pc:sldMkLst>
          <pc:docMk/>
          <pc:sldMk cId="3147474721" sldId="960"/>
        </pc:sldMkLst>
      </pc:sldChg>
      <pc:sldChg chg="del">
        <pc:chgData name="佐藤 良治" userId="f476b825f67e9d69" providerId="LiveId" clId="{68E71BBB-1A9D-4E45-8549-07D081F59784}" dt="2022-12-26T04:45:38.115" v="9" actId="47"/>
        <pc:sldMkLst>
          <pc:docMk/>
          <pc:sldMk cId="1280330129" sldId="96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567364181" sldId="96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391136312" sldId="96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31354299" sldId="96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622995841" sldId="96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80768630" sldId="96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04636001" sldId="96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447107584" sldId="96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729953875" sldId="96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35167190" sldId="97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536792343" sldId="97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984222221" sldId="97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74951112" sldId="97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963150041" sldId="97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209597" sldId="97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02933485" sldId="97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37309708" sldId="9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61491248" sldId="98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594113521" sldId="98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09431839" sldId="98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40569517" sldId="984"/>
        </pc:sldMkLst>
      </pc:sldChg>
      <pc:sldChg chg="modTransition">
        <pc:chgData name="佐藤 良治" userId="f476b825f67e9d69" providerId="LiveId" clId="{68E71BBB-1A9D-4E45-8549-07D081F59784}" dt="2022-12-26T04:46:26.367" v="11"/>
        <pc:sldMkLst>
          <pc:docMk/>
          <pc:sldMk cId="3003142761" sldId="98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6275080" sldId="98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11765130" sldId="990"/>
        </pc:sldMkLst>
      </pc:sldChg>
      <pc:sldChg chg="modTransition">
        <pc:chgData name="佐藤 良治" userId="f476b825f67e9d69" providerId="LiveId" clId="{68E71BBB-1A9D-4E45-8549-07D081F59784}" dt="2022-12-26T04:46:26.367" v="11"/>
        <pc:sldMkLst>
          <pc:docMk/>
          <pc:sldMk cId="201764158" sldId="992"/>
        </pc:sldMkLst>
      </pc:sldChg>
      <pc:sldChg chg="modTransition">
        <pc:chgData name="佐藤 良治" userId="f476b825f67e9d69" providerId="LiveId" clId="{68E71BBB-1A9D-4E45-8549-07D081F59784}" dt="2022-12-26T04:46:26.367" v="11"/>
        <pc:sldMkLst>
          <pc:docMk/>
          <pc:sldMk cId="1416826453" sldId="99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418886" sldId="99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58892639" sldId="99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0440658" sldId="100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07427903" sldId="1093"/>
        </pc:sldMkLst>
      </pc:sldChg>
      <pc:sldChg chg="modTransition">
        <pc:chgData name="佐藤 良治" userId="f476b825f67e9d69" providerId="LiveId" clId="{68E71BBB-1A9D-4E45-8549-07D081F59784}" dt="2022-12-26T04:46:26.367" v="11"/>
        <pc:sldMkLst>
          <pc:docMk/>
          <pc:sldMk cId="1026640757" sldId="109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02064001" sldId="110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152791258" sldId="110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298639501" sldId="110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17236655" sldId="1105"/>
        </pc:sldMkLst>
      </pc:sldChg>
      <pc:sldChg chg="del">
        <pc:chgData name="佐藤 良治" userId="f476b825f67e9d69" providerId="LiveId" clId="{68E71BBB-1A9D-4E45-8549-07D081F59784}" dt="2022-12-26T04:45:12.534" v="2" actId="47"/>
        <pc:sldMkLst>
          <pc:docMk/>
          <pc:sldMk cId="3810422825" sldId="1106"/>
        </pc:sldMkLst>
      </pc:sldChg>
    </pc:docChg>
  </pc:docChgLst>
  <pc:docChgLst>
    <pc:chgData name="良治 佐藤" userId="f476b825f67e9d69" providerId="Windows Live" clId="Web-{A93A4161-C243-467F-889B-4B7B57B1D5FE}"/>
    <pc:docChg chg="delSld modSld modSection">
      <pc:chgData name="良治 佐藤" userId="f476b825f67e9d69" providerId="Windows Live" clId="Web-{A93A4161-C243-467F-889B-4B7B57B1D5FE}" dt="2019-06-01T12:48:01.475" v="286" actId="14100"/>
      <pc:docMkLst>
        <pc:docMk/>
      </pc:docMkLst>
      <pc:sldChg chg="modSp">
        <pc:chgData name="良治 佐藤" userId="f476b825f67e9d69" providerId="Windows Live" clId="Web-{A93A4161-C243-467F-889B-4B7B57B1D5FE}" dt="2019-06-01T12:36:03.554" v="176" actId="20577"/>
        <pc:sldMkLst>
          <pc:docMk/>
          <pc:sldMk cId="1570409881" sldId="423"/>
        </pc:sldMkLst>
        <pc:spChg chg="mod">
          <ac:chgData name="良治 佐藤" userId="f476b825f67e9d69" providerId="Windows Live" clId="Web-{A93A4161-C243-467F-889B-4B7B57B1D5FE}" dt="2019-06-01T12:36:03.554" v="176" actId="20577"/>
          <ac:spMkLst>
            <pc:docMk/>
            <pc:sldMk cId="1570409881" sldId="423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28:58.461" v="16" actId="20577"/>
        <pc:sldMkLst>
          <pc:docMk/>
          <pc:sldMk cId="2552417598" sldId="522"/>
        </pc:sldMkLst>
        <pc:spChg chg="mod">
          <ac:chgData name="良治 佐藤" userId="f476b825f67e9d69" providerId="Windows Live" clId="Web-{A93A4161-C243-467F-889B-4B7B57B1D5FE}" dt="2019-06-01T12:28:58.461" v="16" actId="20577"/>
          <ac:spMkLst>
            <pc:docMk/>
            <pc:sldMk cId="2552417598" sldId="522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8:01.475" v="286" actId="14100"/>
        <pc:sldMkLst>
          <pc:docMk/>
          <pc:sldMk cId="1705431179" sldId="527"/>
        </pc:sldMkLst>
        <pc:spChg chg="mod">
          <ac:chgData name="良治 佐藤" userId="f476b825f67e9d69" providerId="Windows Live" clId="Web-{A93A4161-C243-467F-889B-4B7B57B1D5FE}" dt="2019-06-01T12:48:01.475" v="286" actId="14100"/>
          <ac:spMkLst>
            <pc:docMk/>
            <pc:sldMk cId="1705431179" sldId="527"/>
            <ac:spMk id="7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9:44.695" v="191" actId="20577"/>
        <pc:sldMkLst>
          <pc:docMk/>
          <pc:sldMk cId="1499821314" sldId="534"/>
        </pc:sldMkLst>
        <pc:spChg chg="mod">
          <ac:chgData name="良治 佐藤" userId="f476b825f67e9d69" providerId="Windows Live" clId="Web-{A93A4161-C243-467F-889B-4B7B57B1D5FE}" dt="2019-06-01T12:39:44.695" v="191" actId="20577"/>
          <ac:spMkLst>
            <pc:docMk/>
            <pc:sldMk cId="1499821314" sldId="534"/>
            <ac:spMk id="5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1:08.070" v="232" actId="20577"/>
        <pc:sldMkLst>
          <pc:docMk/>
          <pc:sldMk cId="4161027678" sldId="543"/>
        </pc:sldMkLst>
        <pc:spChg chg="mod">
          <ac:chgData name="良治 佐藤" userId="f476b825f67e9d69" providerId="Windows Live" clId="Web-{A93A4161-C243-467F-889B-4B7B57B1D5FE}" dt="2019-06-01T12:41:08.070" v="232" actId="20577"/>
          <ac:spMkLst>
            <pc:docMk/>
            <pc:sldMk cId="4161027678" sldId="543"/>
            <ac:spMk id="2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1:39.961" v="34" actId="20577"/>
        <pc:sldMkLst>
          <pc:docMk/>
          <pc:sldMk cId="4169562256" sldId="546"/>
        </pc:sldMkLst>
        <pc:spChg chg="mod">
          <ac:chgData name="良治 佐藤" userId="f476b825f67e9d69" providerId="Windows Live" clId="Web-{A93A4161-C243-467F-889B-4B7B57B1D5FE}" dt="2019-06-01T12:31:39.961" v="34" actId="20577"/>
          <ac:spMkLst>
            <pc:docMk/>
            <pc:sldMk cId="4169562256" sldId="546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6:41.553" v="277" actId="20577"/>
        <pc:sldMkLst>
          <pc:docMk/>
          <pc:sldMk cId="1249983229" sldId="551"/>
        </pc:sldMkLst>
        <pc:spChg chg="mod">
          <ac:chgData name="良治 佐藤" userId="f476b825f67e9d69" providerId="Windows Live" clId="Web-{A93A4161-C243-467F-889B-4B7B57B1D5FE}" dt="2019-06-01T12:46:41.553" v="277" actId="20577"/>
          <ac:spMkLst>
            <pc:docMk/>
            <pc:sldMk cId="1249983229" sldId="551"/>
            <ac:spMk id="3" creationId="{00000000-0000-0000-0000-000000000000}"/>
          </ac:spMkLst>
        </pc:spChg>
      </pc:sldChg>
      <pc:sldChg chg="del">
        <pc:chgData name="良治 佐藤" userId="f476b825f67e9d69" providerId="Windows Live" clId="Web-{A93A4161-C243-467F-889B-4B7B57B1D5FE}" dt="2019-06-01T12:30:23.227" v="19"/>
        <pc:sldMkLst>
          <pc:docMk/>
          <pc:sldMk cId="34700223" sldId="633"/>
        </pc:sldMkLst>
      </pc:sldChg>
    </pc:docChg>
  </pc:docChgLst>
  <pc:docChgLst>
    <pc:chgData name="佐藤 良治" userId="f476b825f67e9d69" providerId="LiveId" clId="{E5FAFD58-AD08-403B-9413-50C389EB06FC}"/>
    <pc:docChg chg="modSld">
      <pc:chgData name="佐藤 良治" userId="f476b825f67e9d69" providerId="LiveId" clId="{E5FAFD58-AD08-403B-9413-50C389EB06FC}" dt="2022-12-21T00:13:45.033" v="30" actId="13822"/>
      <pc:docMkLst>
        <pc:docMk/>
      </pc:docMkLst>
      <pc:sldChg chg="modSp mod">
        <pc:chgData name="佐藤 良治" userId="f476b825f67e9d69" providerId="LiveId" clId="{E5FAFD58-AD08-403B-9413-50C389EB06FC}" dt="2022-12-20T07:19:21.192" v="11" actId="6549"/>
        <pc:sldMkLst>
          <pc:docMk/>
          <pc:sldMk cId="4163404097" sldId="942"/>
        </pc:sldMkLst>
        <pc:spChg chg="mod">
          <ac:chgData name="佐藤 良治" userId="f476b825f67e9d69" providerId="LiveId" clId="{E5FAFD58-AD08-403B-9413-50C389EB06FC}" dt="2022-12-20T07:19:21.192" v="11" actId="6549"/>
          <ac:spMkLst>
            <pc:docMk/>
            <pc:sldMk cId="4163404097" sldId="942"/>
            <ac:spMk id="7" creationId="{B3FFC412-9BC8-4F9C-BE35-75D10E697FAD}"/>
          </ac:spMkLst>
        </pc:spChg>
      </pc:sldChg>
      <pc:sldChg chg="modSp mod">
        <pc:chgData name="佐藤 良治" userId="f476b825f67e9d69" providerId="LiveId" clId="{E5FAFD58-AD08-403B-9413-50C389EB06FC}" dt="2022-12-21T00:13:45.033" v="30" actId="13822"/>
        <pc:sldMkLst>
          <pc:docMk/>
          <pc:sldMk cId="3964989478" sldId="945"/>
        </pc:sldMkLst>
        <pc:spChg chg="mod">
          <ac:chgData name="佐藤 良治" userId="f476b825f67e9d69" providerId="LiveId" clId="{E5FAFD58-AD08-403B-9413-50C389EB06FC}" dt="2022-12-20T08:38:47.707" v="22" actId="6549"/>
          <ac:spMkLst>
            <pc:docMk/>
            <pc:sldMk cId="3964989478" sldId="945"/>
            <ac:spMk id="5" creationId="{843D785C-4ABB-48D4-8F39-288D91E5971E}"/>
          </ac:spMkLst>
        </pc:spChg>
        <pc:spChg chg="mod">
          <ac:chgData name="佐藤 良治" userId="f476b825f67e9d69" providerId="LiveId" clId="{E5FAFD58-AD08-403B-9413-50C389EB06FC}" dt="2022-12-21T00:12:52.536" v="23" actId="14861"/>
          <ac:spMkLst>
            <pc:docMk/>
            <pc:sldMk cId="3964989478" sldId="945"/>
            <ac:spMk id="18" creationId="{E82F8068-393D-4CB2-A499-DF8022FD9A96}"/>
          </ac:spMkLst>
        </pc:spChg>
        <pc:spChg chg="mod">
          <ac:chgData name="佐藤 良治" userId="f476b825f67e9d69" providerId="LiveId" clId="{E5FAFD58-AD08-403B-9413-50C389EB06FC}" dt="2022-12-21T00:12:58.574" v="24" actId="14861"/>
          <ac:spMkLst>
            <pc:docMk/>
            <pc:sldMk cId="3964989478" sldId="945"/>
            <ac:spMk id="20" creationId="{E9801881-560E-4127-90D1-4FA2356D95B1}"/>
          </ac:spMkLst>
        </pc:spChg>
        <pc:spChg chg="mod">
          <ac:chgData name="佐藤 良治" userId="f476b825f67e9d69" providerId="LiveId" clId="{E5FAFD58-AD08-403B-9413-50C389EB06FC}" dt="2022-12-21T00:13:42.632" v="29" actId="13822"/>
          <ac:spMkLst>
            <pc:docMk/>
            <pc:sldMk cId="3964989478" sldId="945"/>
            <ac:spMk id="22" creationId="{713B4B17-6F10-47D1-95B2-9EB63B61E8E5}"/>
          </ac:spMkLst>
        </pc:spChg>
        <pc:spChg chg="mod">
          <ac:chgData name="佐藤 良治" userId="f476b825f67e9d69" providerId="LiveId" clId="{E5FAFD58-AD08-403B-9413-50C389EB06FC}" dt="2022-12-21T00:13:45.033" v="30" actId="13822"/>
          <ac:spMkLst>
            <pc:docMk/>
            <pc:sldMk cId="3964989478" sldId="945"/>
            <ac:spMk id="28" creationId="{817B7896-C416-4DDE-B7EF-9D6254361917}"/>
          </ac:spMkLst>
        </pc:spChg>
        <pc:spChg chg="mod">
          <ac:chgData name="佐藤 良治" userId="f476b825f67e9d69" providerId="LiveId" clId="{E5FAFD58-AD08-403B-9413-50C389EB06FC}" dt="2022-12-21T00:13:05.712" v="25" actId="14861"/>
          <ac:spMkLst>
            <pc:docMk/>
            <pc:sldMk cId="3964989478" sldId="945"/>
            <ac:spMk id="30" creationId="{3DC1A279-E682-4E73-97B2-1A80E3A9A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fld id="{96DCCD92-9ABF-4467-9064-F49EC275F26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2" tIns="49521" rIns="99042" bIns="4952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42" tIns="49521" rIns="99042" bIns="4952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r">
              <a:defRPr sz="1300"/>
            </a:lvl1pPr>
          </a:lstStyle>
          <a:p>
            <a:fld id="{911E5643-7514-4389-ABF2-19767AC89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みなさんは、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IT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を勉強しています。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defTabSz="990414">
              <a:defRPr/>
            </a:pP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以前、学生さんに「将来なにをするの？」と聞くと、よく「何をしたいのか模索している」という返事をもらいました。皆さんは、これから社会に出て、食べるために仕事をして、経済的自立を果たします。そのときに、制約を受け始めます。一方で、自分は何をしたいのか、自分探しをしていると思います。制約の中でやりたいことを追求するか、制約とやりたいことの妥協点を見つけるかです。いずれにせよ、流されず、自分をしっかり持つことが大事です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26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みなさんが社会に出たとき、上司やお客様と話しをします。</a:t>
            </a:r>
            <a:r>
              <a:rPr lang="ja-JP" altLang="en-US" i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これこれ、かく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かく、しかじかの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システムを作ってくれと、言われます。そういうとき、お客様の言う要望は、お客様の持つ課題を、実は解決しないということが、しばしばあります。たいてい、あーこー言われて作ってみたら、後になって、これはこうだったという揺り戻しがあります。お客様の満足を得るには、お客様が言う表面上の言葉にとらわれては、だめです。お客様の本当の課題と解決策まで、探らなければなりません。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dirty="0">
                <a:effectLst/>
                <a:latin typeface="maruminold stdn r"/>
              </a:rPr>
              <a:t>人は、表面上はじめはドリルという手段を気にしていますが、実は穴をあけるという課題を気にしています。</a:t>
            </a:r>
            <a:r>
              <a:rPr kumimoji="1" lang="ja-JP" altLang="en-US" dirty="0"/>
              <a:t>ドリルは手段であり、穴をあけることが目的です。課題解決・目的達成のために、解決手段はいろいろありえますし、技術状況などによって変わりえます。そして、人は、ドリルにお金を払うのではなく、穴をあけることにお金を払います。価値は、手段</a:t>
            </a:r>
            <a:r>
              <a:rPr kumimoji="1" lang="en-US" altLang="ja-JP" dirty="0"/>
              <a:t>HOW</a:t>
            </a:r>
            <a:r>
              <a:rPr kumimoji="1" lang="ja-JP" altLang="en-US" dirty="0"/>
              <a:t>ではなく、目的</a:t>
            </a:r>
            <a:r>
              <a:rPr kumimoji="1" lang="en-US" altLang="ja-JP" dirty="0"/>
              <a:t>WHAT</a:t>
            </a:r>
            <a:r>
              <a:rPr kumimoji="1" lang="ja-JP" altLang="en-US" dirty="0"/>
              <a:t>にあります。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73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秀才は、地図を上手にたどれる人、答えがあるときに上手に見つけられる人のことです。日本の教科書教育のため、日本に、秀才はたくさんいます。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7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リーダーは、何もないところに地図を描く人、答えがないところに答えを見つける人です。日本に秀才は多いですが、リーダーは少ないです。この授業は、リーダーのためのものです。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DA54-CFFF-4D8B-A1EA-E5F4E306E263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9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87CE-2B46-4ADD-A40F-AB5E5064131E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8AD2-D875-4078-8602-11C9460B5EEF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08001" y="1417638"/>
            <a:ext cx="11216217" cy="2214562"/>
          </a:xfrm>
        </p:spPr>
        <p:txBody>
          <a:bodyPr/>
          <a:lstStyle/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165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08000" y="1417638"/>
            <a:ext cx="5505451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16651" y="1417638"/>
            <a:ext cx="5507567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37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DFBD-23FB-44DF-B244-215A22F1F376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C62-0C30-4D77-8893-73E0AD3CF142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87E-4DC8-4A98-B624-F5EB95CB891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B81-C05A-4906-A7A4-2A76CDD61AA5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73DC-D25A-48F1-B1EF-D2F30950B38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D1D-A2C9-41F4-8D52-1737350BB2D4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314-D352-4A66-A01F-41CC3D4D3D57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EA6-640F-41FE-9040-E20F447829E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2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CB62-E3D9-40A1-96B3-9EE140A9AC02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de10.com/archives/18876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thayazo.blog137.fc2.com/category17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Kosovo_map-cs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pen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>
                <a:latin typeface="+mn-ea"/>
              </a:rPr>
              <a:t>私は何をしたいのだろう？</a:t>
            </a:r>
            <a:endParaRPr lang="ja-JP" altLang="en-US" sz="6000" dirty="0">
              <a:latin typeface="+mn-ea"/>
            </a:endParaRPr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/>
              <a:t>顧客の要求仕様</a:t>
            </a:r>
            <a:r>
              <a:rPr kumimoji="1" lang="ja-JP" altLang="en-US" sz="6000" dirty="0"/>
              <a:t>・・・</a:t>
            </a:r>
            <a:r>
              <a:rPr kumimoji="1" lang="ja-JP" altLang="ja-JP" sz="6000" dirty="0"/>
              <a:t>でも、本当の課題と解決策は</a:t>
            </a:r>
            <a:r>
              <a:rPr kumimoji="1" lang="ja-JP" altLang="en-US" sz="6000" dirty="0"/>
              <a:t>？</a:t>
            </a:r>
            <a:endParaRPr lang="ja-JP" altLang="en-US" sz="6000" dirty="0"/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DE01-34A2-457C-B9A9-D2EE56CF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「ドリルを買いにきた人が欲しいのは、ドリルではなく</a:t>
            </a:r>
            <a:r>
              <a:rPr lang="en-US" altLang="ja-JP" sz="400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400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穴</a:t>
            </a:r>
            <a:r>
              <a:rPr lang="en-US" altLang="ja-JP" sz="400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  <a:r>
              <a:rPr lang="ja-JP" altLang="en-US" sz="400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である」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コンテンツ プレースホルダー 10" descr="屋内, テーブル, 座る, 鏡 が含まれている画像&#10;&#10;自動的に生成された説明">
            <a:extLst>
              <a:ext uri="{FF2B5EF4-FFF2-40B4-BE49-F238E27FC236}">
                <a16:creationId xmlns:a16="http://schemas.microsoft.com/office/drawing/2014/main" id="{9F26BE66-588F-45D1-9234-1615B970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25344" y="2179465"/>
            <a:ext cx="2596786" cy="1947590"/>
          </a:xfr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71010A-D78A-4E77-A730-D5D979802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9870" y="1735101"/>
            <a:ext cx="2596786" cy="228841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7CE773-1C06-4C6D-9C8A-40FF699E6CB4}"/>
              </a:ext>
            </a:extLst>
          </p:cNvPr>
          <p:cNvSpPr txBox="1"/>
          <p:nvPr/>
        </p:nvSpPr>
        <p:spPr>
          <a:xfrm>
            <a:off x="7820159" y="4314474"/>
            <a:ext cx="158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HOW</a:t>
            </a:r>
          </a:p>
          <a:p>
            <a:pPr algn="ctr"/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手段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791B64-07E1-4A38-9858-460D7D66D63E}"/>
              </a:ext>
            </a:extLst>
          </p:cNvPr>
          <p:cNvSpPr txBox="1"/>
          <p:nvPr/>
        </p:nvSpPr>
        <p:spPr>
          <a:xfrm>
            <a:off x="1525673" y="4417358"/>
            <a:ext cx="4596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WHAT</a:t>
            </a:r>
          </a:p>
          <a:p>
            <a:pPr algn="ctr"/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課題解決、目的達成</a:t>
            </a:r>
            <a:endParaRPr lang="en-US" altLang="ja-JP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価値</a:t>
            </a:r>
          </a:p>
        </p:txBody>
      </p:sp>
    </p:spTree>
    <p:extLst>
      <p:ext uri="{BB962C8B-B14F-4D97-AF65-F5344CB8AC3E}">
        <p14:creationId xmlns:p14="http://schemas.microsoft.com/office/powerpoint/2010/main" val="102664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秀才</a:t>
            </a:r>
          </a:p>
        </p:txBody>
      </p:sp>
      <p:pic>
        <p:nvPicPr>
          <p:cNvPr id="9" name="コンテンツ プレースホルダー 8" descr="マップ&#10;&#10;自動的に生成された説明">
            <a:extLst>
              <a:ext uri="{FF2B5EF4-FFF2-40B4-BE49-F238E27FC236}">
                <a16:creationId xmlns:a16="http://schemas.microsoft.com/office/drawing/2014/main" id="{93D49CEF-1A71-4507-A9B5-08A8D4CC7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6700" y="1825625"/>
            <a:ext cx="4224600" cy="4351338"/>
          </a:xfrm>
          <a:scene3d>
            <a:camera prst="isometricTopUp"/>
            <a:lightRig rig="threePt" dir="t"/>
          </a:scene3d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76" y="1825625"/>
            <a:ext cx="5091023" cy="435133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/>
              <a:t>地図を上手にたどれる人</a:t>
            </a:r>
            <a:endParaRPr kumimoji="1" lang="en-US" altLang="ja-JP" sz="4800" dirty="0"/>
          </a:p>
          <a:p>
            <a:pPr marL="0" lvl="0" indent="0">
              <a:buNone/>
            </a:pPr>
            <a:endParaRPr kumimoji="1" lang="ja-JP" altLang="en-US" sz="4800" dirty="0"/>
          </a:p>
          <a:p>
            <a:pPr marL="0" lvl="0" indent="0">
              <a:buNone/>
            </a:pPr>
            <a:r>
              <a:rPr kumimoji="1" lang="ja-JP" altLang="en-US" sz="4800" dirty="0"/>
              <a:t>答えがあるときに上手に見つけられる人</a:t>
            </a:r>
            <a:endParaRPr lang="ja-JP" altLang="en-US" sz="4800" dirty="0"/>
          </a:p>
        </p:txBody>
      </p:sp>
      <p:sp>
        <p:nvSpPr>
          <p:cNvPr id="11" name="矢印: V 字型 10">
            <a:extLst>
              <a:ext uri="{FF2B5EF4-FFF2-40B4-BE49-F238E27FC236}">
                <a16:creationId xmlns:a16="http://schemas.microsoft.com/office/drawing/2014/main" id="{C3D50578-CF9B-4E32-92D8-15AA978C5FB3}"/>
              </a:ext>
            </a:extLst>
          </p:cNvPr>
          <p:cNvSpPr/>
          <p:nvPr/>
        </p:nvSpPr>
        <p:spPr>
          <a:xfrm rot="13910645">
            <a:off x="2491036" y="3841653"/>
            <a:ext cx="1495675" cy="4063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6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リーダー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何もないところに地図を描く人</a:t>
            </a: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答えがないところに答えを見つける人</a:t>
            </a:r>
            <a:endParaRPr kumimoji="1" lang="en-US" altLang="ja-JP" sz="4800" dirty="0">
              <a:latin typeface="+mn-ea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48CB2410-6EAE-48D5-BDE7-D1C30A766F07}"/>
              </a:ext>
            </a:extLst>
          </p:cNvPr>
          <p:cNvSpPr/>
          <p:nvPr/>
        </p:nvSpPr>
        <p:spPr>
          <a:xfrm>
            <a:off x="1544847" y="2129362"/>
            <a:ext cx="3768306" cy="3743864"/>
          </a:xfrm>
          <a:prstGeom prst="flowChartProcess">
            <a:avLst/>
          </a:prstGeom>
          <a:ln w="38100"/>
          <a:scene3d>
            <a:camera prst="isometricTop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筆記用具, 文房具, 選手, 座る が含まれている画像&#10;&#10;自動的に生成された説明">
            <a:extLst>
              <a:ext uri="{FF2B5EF4-FFF2-40B4-BE49-F238E27FC236}">
                <a16:creationId xmlns:a16="http://schemas.microsoft.com/office/drawing/2014/main" id="{8B216135-26A4-43DB-B2AA-128C4EEAC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44847" y="1825625"/>
            <a:ext cx="2674189" cy="2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eiryoU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UI" id="{0DC7E6E0-77DF-43A3-819B-FE5565FA811F}" vid="{C9CC2510-F940-4313-9DEF-73AD1DCF7C3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41223</TotalTime>
  <Words>536</Words>
  <Application>Microsoft Office PowerPoint</Application>
  <PresentationFormat>ワイド画面</PresentationFormat>
  <Paragraphs>28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UDPゴシック</vt:lpstr>
      <vt:lpstr>maruminold stdn r</vt:lpstr>
      <vt:lpstr>Yu Gothic UI</vt:lpstr>
      <vt:lpstr>Arial</vt:lpstr>
      <vt:lpstr>Calibri</vt:lpstr>
      <vt:lpstr>MeiryoUI</vt:lpstr>
      <vt:lpstr>PowerPoint プレゼンテーション</vt:lpstr>
      <vt:lpstr>PowerPoint プレゼンテーション</vt:lpstr>
      <vt:lpstr>「ドリルを買いにきた人が欲しいのは、ドリルではなく『穴』である」</vt:lpstr>
      <vt:lpstr>秀才</vt:lpstr>
      <vt:lpstr>リーダー</vt:lpstr>
    </vt:vector>
  </TitlesOfParts>
  <Company>情報科学専門学校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モックアップ作成</dc:title>
  <dc:creator>佐藤良治</dc:creator>
  <cp:lastModifiedBy>佐藤 良治</cp:lastModifiedBy>
  <cp:revision>669</cp:revision>
  <cp:lastPrinted>2022-04-12T23:21:58Z</cp:lastPrinted>
  <dcterms:created xsi:type="dcterms:W3CDTF">2017-04-27T21:11:14Z</dcterms:created>
  <dcterms:modified xsi:type="dcterms:W3CDTF">2022-12-26T04:47:17Z</dcterms:modified>
</cp:coreProperties>
</file>