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7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8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9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942" r:id="rId2"/>
    <p:sldId id="987" r:id="rId3"/>
    <p:sldId id="1095" r:id="rId4"/>
    <p:sldId id="992" r:id="rId5"/>
    <p:sldId id="993" r:id="rId6"/>
    <p:sldId id="1096" r:id="rId7"/>
    <p:sldId id="1097" r:id="rId8"/>
    <p:sldId id="963" r:id="rId9"/>
    <p:sldId id="1099" r:id="rId10"/>
    <p:sldId id="1098" r:id="rId11"/>
    <p:sldId id="974" r:id="rId12"/>
    <p:sldId id="979" r:id="rId13"/>
    <p:sldId id="982" r:id="rId14"/>
    <p:sldId id="983" r:id="rId15"/>
    <p:sldId id="388" r:id="rId16"/>
    <p:sldId id="488" r:id="rId17"/>
    <p:sldId id="315" r:id="rId18"/>
    <p:sldId id="1101" r:id="rId19"/>
    <p:sldId id="1094" r:id="rId20"/>
    <p:sldId id="1093" r:id="rId21"/>
    <p:sldId id="1102" r:id="rId22"/>
    <p:sldId id="1103" r:id="rId23"/>
    <p:sldId id="1104" r:id="rId24"/>
  </p:sldIdLst>
  <p:sldSz cx="12192000" cy="6858000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佐藤 良治" initials="佐藤" lastIdx="2" clrIdx="0">
    <p:extLst>
      <p:ext uri="{19B8F6BF-5375-455C-9EA6-DF929625EA0E}">
        <p15:presenceInfo xmlns:p15="http://schemas.microsoft.com/office/powerpoint/2012/main" userId="f476b825f67e9d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CC"/>
    <a:srgbClr val="0000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E71BBB-1A9D-4E45-8549-07D081F59784}" v="63" dt="2023-01-03T02:42:55.4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72966" autoAdjust="0"/>
  </p:normalViewPr>
  <p:slideViewPr>
    <p:cSldViewPr snapToGrid="0">
      <p:cViewPr varScale="1">
        <p:scale>
          <a:sx n="60" d="100"/>
          <a:sy n="60" d="100"/>
        </p:scale>
        <p:origin x="1411" y="43"/>
      </p:cViewPr>
      <p:guideLst/>
    </p:cSldViewPr>
  </p:slideViewPr>
  <p:outlineViewPr>
    <p:cViewPr>
      <p:scale>
        <a:sx n="33" d="100"/>
        <a:sy n="33" d="100"/>
      </p:scale>
      <p:origin x="0" y="-736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551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佐藤 良治" userId="f476b825f67e9d69" providerId="LiveId" clId="{68E71BBB-1A9D-4E45-8549-07D081F59784}"/>
    <pc:docChg chg="undo custSel addSld delSld modSld">
      <pc:chgData name="佐藤 良治" userId="f476b825f67e9d69" providerId="LiveId" clId="{68E71BBB-1A9D-4E45-8549-07D081F59784}" dt="2023-01-03T02:42:59.022" v="783" actId="6549"/>
      <pc:docMkLst>
        <pc:docMk/>
      </pc:docMkLst>
      <pc:sldChg chg="del">
        <pc:chgData name="佐藤 良治" userId="f476b825f67e9d69" providerId="LiveId" clId="{68E71BBB-1A9D-4E45-8549-07D081F59784}" dt="2022-12-26T04:45:08.120" v="0" actId="47"/>
        <pc:sldMkLst>
          <pc:docMk/>
          <pc:sldMk cId="1384950326" sldId="256"/>
        </pc:sldMkLst>
      </pc:sldChg>
      <pc:sldChg chg="delSp add mod delAnim modNotesTx">
        <pc:chgData name="佐藤 良治" userId="f476b825f67e9d69" providerId="LiveId" clId="{68E71BBB-1A9D-4E45-8549-07D081F59784}" dt="2023-01-03T02:25:17.922" v="771" actId="6549"/>
        <pc:sldMkLst>
          <pc:docMk/>
          <pc:sldMk cId="9007906" sldId="315"/>
        </pc:sldMkLst>
        <pc:picChg chg="del">
          <ac:chgData name="佐藤 良治" userId="f476b825f67e9d69" providerId="LiveId" clId="{68E71BBB-1A9D-4E45-8549-07D081F59784}" dt="2023-01-03T02:25:15.832" v="770" actId="478"/>
          <ac:picMkLst>
            <pc:docMk/>
            <pc:sldMk cId="9007906" sldId="315"/>
            <ac:picMk id="7" creationId="{3255446D-BD01-4E6A-93A3-70A2C210A2B1}"/>
          </ac:picMkLst>
        </pc:picChg>
      </pc:sldChg>
      <pc:sldChg chg="del">
        <pc:chgData name="佐藤 良治" userId="f476b825f67e9d69" providerId="LiveId" clId="{68E71BBB-1A9D-4E45-8549-07D081F59784}" dt="2022-12-26T04:45:19.825" v="6" actId="47"/>
        <pc:sldMkLst>
          <pc:docMk/>
          <pc:sldMk cId="2580322740" sldId="353"/>
        </pc:sldMkLst>
      </pc:sldChg>
      <pc:sldChg chg="modSp add del">
        <pc:chgData name="佐藤 良治" userId="f476b825f67e9d69" providerId="LiveId" clId="{68E71BBB-1A9D-4E45-8549-07D081F59784}" dt="2023-01-03T02:02:24.496" v="767" actId="12269"/>
        <pc:sldMkLst>
          <pc:docMk/>
          <pc:sldMk cId="728966034" sldId="388"/>
        </pc:sldMkLst>
        <pc:graphicFrameChg chg="mod">
          <ac:chgData name="佐藤 良治" userId="f476b825f67e9d69" providerId="LiveId" clId="{68E71BBB-1A9D-4E45-8549-07D081F59784}" dt="2023-01-03T02:02:24.496" v="767" actId="12269"/>
          <ac:graphicFrameMkLst>
            <pc:docMk/>
            <pc:sldMk cId="728966034" sldId="388"/>
            <ac:graphicFrameMk id="6" creationId="{00000000-0000-0000-0000-000000000000}"/>
          </ac:graphicFrameMkLst>
        </pc:graphicFrameChg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565709262" sldId="487"/>
        </pc:sldMkLst>
      </pc:sldChg>
      <pc:sldChg chg="add del">
        <pc:chgData name="佐藤 良治" userId="f476b825f67e9d69" providerId="LiveId" clId="{68E71BBB-1A9D-4E45-8549-07D081F59784}" dt="2023-01-03T01:58:10.298" v="763"/>
        <pc:sldMkLst>
          <pc:docMk/>
          <pc:sldMk cId="1628327528" sldId="488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1723204421" sldId="815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2343737331" sldId="816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2854113978" sldId="880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319437196" sldId="891"/>
        </pc:sldMkLst>
      </pc:sldChg>
      <pc:sldChg chg="del">
        <pc:chgData name="佐藤 良治" userId="f476b825f67e9d69" providerId="LiveId" clId="{68E71BBB-1A9D-4E45-8549-07D081F59784}" dt="2022-12-26T04:45:08.878" v="1" actId="47"/>
        <pc:sldMkLst>
          <pc:docMk/>
          <pc:sldMk cId="2903435452" sldId="920"/>
        </pc:sldMkLst>
      </pc:sldChg>
      <pc:sldChg chg="del">
        <pc:chgData name="佐藤 良治" userId="f476b825f67e9d69" providerId="LiveId" clId="{68E71BBB-1A9D-4E45-8549-07D081F59784}" dt="2022-12-26T04:45:16.319" v="4" actId="47"/>
        <pc:sldMkLst>
          <pc:docMk/>
          <pc:sldMk cId="3889606232" sldId="924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2038170282" sldId="928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2215851380" sldId="934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4014378187" sldId="935"/>
        </pc:sldMkLst>
      </pc:sldChg>
      <pc:sldChg chg="del">
        <pc:chgData name="佐藤 良治" userId="f476b825f67e9d69" providerId="LiveId" clId="{68E71BBB-1A9D-4E45-8549-07D081F59784}" dt="2022-12-26T04:45:18.075" v="5" actId="47"/>
        <pc:sldMkLst>
          <pc:docMk/>
          <pc:sldMk cId="2757416502" sldId="939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4064344029" sldId="940"/>
        </pc:sldMkLst>
      </pc:sldChg>
      <pc:sldChg chg="modSp mod modTransition modNotesTx">
        <pc:chgData name="佐藤 良治" userId="f476b825f67e9d69" providerId="LiveId" clId="{68E71BBB-1A9D-4E45-8549-07D081F59784}" dt="2022-12-26T06:16:32.817" v="38" actId="2711"/>
        <pc:sldMkLst>
          <pc:docMk/>
          <pc:sldMk cId="4163404097" sldId="942"/>
        </pc:sldMkLst>
        <pc:spChg chg="mod">
          <ac:chgData name="佐藤 良治" userId="f476b825f67e9d69" providerId="LiveId" clId="{68E71BBB-1A9D-4E45-8549-07D081F59784}" dt="2022-12-26T06:16:32.817" v="38" actId="2711"/>
          <ac:spMkLst>
            <pc:docMk/>
            <pc:sldMk cId="4163404097" sldId="942"/>
            <ac:spMk id="7" creationId="{B3FFC412-9BC8-4F9C-BE35-75D10E697FAD}"/>
          </ac:spMkLst>
        </pc:spChg>
      </pc:sldChg>
      <pc:sldChg chg="del">
        <pc:chgData name="佐藤 良治" userId="f476b825f67e9d69" providerId="LiveId" clId="{68E71BBB-1A9D-4E45-8549-07D081F59784}" dt="2022-12-26T04:45:14.550" v="3" actId="47"/>
        <pc:sldMkLst>
          <pc:docMk/>
          <pc:sldMk cId="3964989478" sldId="945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3855409947" sldId="947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1196677206" sldId="948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3769409985" sldId="951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2456949097" sldId="952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2109265955" sldId="953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1095737283" sldId="954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1326932791" sldId="955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2060628214" sldId="956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876352662" sldId="957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2183609051" sldId="958"/>
        </pc:sldMkLst>
      </pc:sldChg>
      <pc:sldChg chg="del">
        <pc:chgData name="佐藤 良治" userId="f476b825f67e9d69" providerId="LiveId" clId="{68E71BBB-1A9D-4E45-8549-07D081F59784}" dt="2022-12-26T04:45:22.792" v="7" actId="47"/>
        <pc:sldMkLst>
          <pc:docMk/>
          <pc:sldMk cId="45216445" sldId="959"/>
        </pc:sldMkLst>
      </pc:sldChg>
      <pc:sldChg chg="del">
        <pc:chgData name="佐藤 良治" userId="f476b825f67e9d69" providerId="LiveId" clId="{68E71BBB-1A9D-4E45-8549-07D081F59784}" dt="2022-12-26T04:45:37.251" v="8" actId="47"/>
        <pc:sldMkLst>
          <pc:docMk/>
          <pc:sldMk cId="3147474721" sldId="960"/>
        </pc:sldMkLst>
      </pc:sldChg>
      <pc:sldChg chg="del">
        <pc:chgData name="佐藤 良治" userId="f476b825f67e9d69" providerId="LiveId" clId="{68E71BBB-1A9D-4E45-8549-07D081F59784}" dt="2022-12-26T04:45:38.115" v="9" actId="47"/>
        <pc:sldMkLst>
          <pc:docMk/>
          <pc:sldMk cId="1280330129" sldId="961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3567364181" sldId="962"/>
        </pc:sldMkLst>
      </pc:sldChg>
      <pc:sldChg chg="delSp add del mod modTransition delAnim modNotesTx">
        <pc:chgData name="佐藤 良治" userId="f476b825f67e9d69" providerId="LiveId" clId="{68E71BBB-1A9D-4E45-8549-07D081F59784}" dt="2022-12-26T06:56:07.257" v="481"/>
        <pc:sldMkLst>
          <pc:docMk/>
          <pc:sldMk cId="3391136312" sldId="963"/>
        </pc:sldMkLst>
        <pc:spChg chg="del">
          <ac:chgData name="佐藤 良治" userId="f476b825f67e9d69" providerId="LiveId" clId="{68E71BBB-1A9D-4E45-8549-07D081F59784}" dt="2022-12-26T06:42:14.130" v="480" actId="478"/>
          <ac:spMkLst>
            <pc:docMk/>
            <pc:sldMk cId="3391136312" sldId="963"/>
            <ac:spMk id="5" creationId="{DB9A3C46-4413-46FE-8ACF-FE3B9A5630F7}"/>
          </ac:spMkLst>
        </pc:spChg>
        <pc:picChg chg="del">
          <ac:chgData name="佐藤 良治" userId="f476b825f67e9d69" providerId="LiveId" clId="{68E71BBB-1A9D-4E45-8549-07D081F59784}" dt="2022-12-26T06:42:11.115" v="479" actId="478"/>
          <ac:picMkLst>
            <pc:docMk/>
            <pc:sldMk cId="3391136312" sldId="963"/>
            <ac:picMk id="7" creationId="{D04568DC-365E-4A8E-9137-07A6223D58D0}"/>
          </ac:picMkLst>
        </pc:picChg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431354299" sldId="964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1622995841" sldId="965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1180768630" sldId="966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4004636001" sldId="967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1447107584" sldId="968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729953875" sldId="969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3035167190" sldId="970"/>
        </pc:sldMkLst>
      </pc:sldChg>
      <pc:sldChg chg="delSp modSp add del mod delAnim">
        <pc:chgData name="佐藤 良治" userId="f476b825f67e9d69" providerId="LiveId" clId="{68E71BBB-1A9D-4E45-8549-07D081F59784}" dt="2022-12-29T08:17:49.918" v="754" actId="478"/>
        <pc:sldMkLst>
          <pc:docMk/>
          <pc:sldMk cId="3536792343" sldId="974"/>
        </pc:sldMkLst>
        <pc:spChg chg="del">
          <ac:chgData name="佐藤 良治" userId="f476b825f67e9d69" providerId="LiveId" clId="{68E71BBB-1A9D-4E45-8549-07D081F59784}" dt="2022-12-29T08:17:48.263" v="753" actId="478"/>
          <ac:spMkLst>
            <pc:docMk/>
            <pc:sldMk cId="3536792343" sldId="974"/>
            <ac:spMk id="2" creationId="{00000000-0000-0000-0000-000000000000}"/>
          </ac:spMkLst>
        </pc:spChg>
        <pc:spChg chg="mod">
          <ac:chgData name="佐藤 良治" userId="f476b825f67e9d69" providerId="LiveId" clId="{68E71BBB-1A9D-4E45-8549-07D081F59784}" dt="2022-12-29T05:20:46.661" v="750" actId="1076"/>
          <ac:spMkLst>
            <pc:docMk/>
            <pc:sldMk cId="3536792343" sldId="974"/>
            <ac:spMk id="5" creationId="{00000000-0000-0000-0000-000000000000}"/>
          </ac:spMkLst>
        </pc:spChg>
        <pc:graphicFrameChg chg="mod">
          <ac:chgData name="佐藤 良治" userId="f476b825f67e9d69" providerId="LiveId" clId="{68E71BBB-1A9D-4E45-8549-07D081F59784}" dt="2022-12-29T05:20:38.012" v="749" actId="12269"/>
          <ac:graphicFrameMkLst>
            <pc:docMk/>
            <pc:sldMk cId="3536792343" sldId="974"/>
            <ac:graphicFrameMk id="4" creationId="{00000000-0000-0000-0000-000000000000}"/>
          </ac:graphicFrameMkLst>
        </pc:graphicFrameChg>
        <pc:picChg chg="del">
          <ac:chgData name="佐藤 良治" userId="f476b825f67e9d69" providerId="LiveId" clId="{68E71BBB-1A9D-4E45-8549-07D081F59784}" dt="2022-12-29T08:17:49.918" v="754" actId="478"/>
          <ac:picMkLst>
            <pc:docMk/>
            <pc:sldMk cId="3536792343" sldId="974"/>
            <ac:picMk id="6" creationId="{EDA1F124-58CD-46C1-96BD-242FDD2A2D6A}"/>
          </ac:picMkLst>
        </pc:picChg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1984222221" sldId="975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574951112" sldId="976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2963150041" sldId="977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264209597" sldId="978"/>
        </pc:sldMkLst>
      </pc:sldChg>
      <pc:sldChg chg="delSp add del mod delAnim">
        <pc:chgData name="佐藤 良治" userId="f476b825f67e9d69" providerId="LiveId" clId="{68E71BBB-1A9D-4E45-8549-07D081F59784}" dt="2022-12-29T08:17:56.844" v="756" actId="478"/>
        <pc:sldMkLst>
          <pc:docMk/>
          <pc:sldMk cId="1002933485" sldId="979"/>
        </pc:sldMkLst>
        <pc:spChg chg="del">
          <ac:chgData name="佐藤 良治" userId="f476b825f67e9d69" providerId="LiveId" clId="{68E71BBB-1A9D-4E45-8549-07D081F59784}" dt="2022-12-29T08:17:56.844" v="756" actId="478"/>
          <ac:spMkLst>
            <pc:docMk/>
            <pc:sldMk cId="1002933485" sldId="979"/>
            <ac:spMk id="5" creationId="{00000000-0000-0000-0000-000000000000}"/>
          </ac:spMkLst>
        </pc:spChg>
        <pc:picChg chg="del">
          <ac:chgData name="佐藤 良治" userId="f476b825f67e9d69" providerId="LiveId" clId="{68E71BBB-1A9D-4E45-8549-07D081F59784}" dt="2022-12-29T08:17:53.167" v="755" actId="478"/>
          <ac:picMkLst>
            <pc:docMk/>
            <pc:sldMk cId="1002933485" sldId="979"/>
            <ac:picMk id="3" creationId="{1B449C03-8BAE-4F73-9ADB-DE6F27B47240}"/>
          </ac:picMkLst>
        </pc:picChg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1337309708" sldId="980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3061491248" sldId="981"/>
        </pc:sldMkLst>
      </pc:sldChg>
      <pc:sldChg chg="delSp add del mod delAnim modNotesTx">
        <pc:chgData name="佐藤 良治" userId="f476b825f67e9d69" providerId="LiveId" clId="{68E71BBB-1A9D-4E45-8549-07D081F59784}" dt="2023-01-03T01:15:19.779" v="761" actId="478"/>
        <pc:sldMkLst>
          <pc:docMk/>
          <pc:sldMk cId="1594113521" sldId="982"/>
        </pc:sldMkLst>
        <pc:picChg chg="del">
          <ac:chgData name="佐藤 良治" userId="f476b825f67e9d69" providerId="LiveId" clId="{68E71BBB-1A9D-4E45-8549-07D081F59784}" dt="2023-01-03T01:15:19.779" v="761" actId="478"/>
          <ac:picMkLst>
            <pc:docMk/>
            <pc:sldMk cId="1594113521" sldId="982"/>
            <ac:picMk id="3" creationId="{E7C540D6-1903-4D7E-8A9C-4959035DA368}"/>
          </ac:picMkLst>
        </pc:picChg>
      </pc:sldChg>
      <pc:sldChg chg="delSp add del mod delAnim modNotesTx">
        <pc:chgData name="佐藤 良治" userId="f476b825f67e9d69" providerId="LiveId" clId="{68E71BBB-1A9D-4E45-8549-07D081F59784}" dt="2023-01-03T01:15:22.301" v="762" actId="478"/>
        <pc:sldMkLst>
          <pc:docMk/>
          <pc:sldMk cId="1009431839" sldId="983"/>
        </pc:sldMkLst>
        <pc:picChg chg="del">
          <ac:chgData name="佐藤 良治" userId="f476b825f67e9d69" providerId="LiveId" clId="{68E71BBB-1A9D-4E45-8549-07D081F59784}" dt="2023-01-03T01:15:22.301" v="762" actId="478"/>
          <ac:picMkLst>
            <pc:docMk/>
            <pc:sldMk cId="1009431839" sldId="983"/>
            <ac:picMk id="3" creationId="{3287756F-E5A0-44A1-A9EA-C07FAAAD44F4}"/>
          </ac:picMkLst>
        </pc:picChg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3840569517" sldId="984"/>
        </pc:sldMkLst>
      </pc:sldChg>
      <pc:sldChg chg="modTransition modNotesTx">
        <pc:chgData name="佐藤 良治" userId="f476b825f67e9d69" providerId="LiveId" clId="{68E71BBB-1A9D-4E45-8549-07D081F59784}" dt="2022-12-26T06:14:12.212" v="13" actId="6549"/>
        <pc:sldMkLst>
          <pc:docMk/>
          <pc:sldMk cId="3003142761" sldId="987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2646275080" sldId="989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2311765130" sldId="990"/>
        </pc:sldMkLst>
      </pc:sldChg>
      <pc:sldChg chg="modTransition modNotesTx">
        <pc:chgData name="佐藤 良治" userId="f476b825f67e9d69" providerId="LiveId" clId="{68E71BBB-1A9D-4E45-8549-07D081F59784}" dt="2022-12-26T06:14:17.444" v="15" actId="6549"/>
        <pc:sldMkLst>
          <pc:docMk/>
          <pc:sldMk cId="201764158" sldId="992"/>
        </pc:sldMkLst>
      </pc:sldChg>
      <pc:sldChg chg="modTransition modNotesTx">
        <pc:chgData name="佐藤 良治" userId="f476b825f67e9d69" providerId="LiveId" clId="{68E71BBB-1A9D-4E45-8549-07D081F59784}" dt="2022-12-26T06:14:20.065" v="16" actId="6549"/>
        <pc:sldMkLst>
          <pc:docMk/>
          <pc:sldMk cId="1416826453" sldId="993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2183418886" sldId="997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2058892639" sldId="999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1720440658" sldId="1000"/>
        </pc:sldMkLst>
      </pc:sldChg>
      <pc:sldChg chg="delSp add del mod delAnim modNotesTx">
        <pc:chgData name="佐藤 良治" userId="f476b825f67e9d69" providerId="LiveId" clId="{68E71BBB-1A9D-4E45-8549-07D081F59784}" dt="2023-01-03T02:42:11.203" v="777" actId="6549"/>
        <pc:sldMkLst>
          <pc:docMk/>
          <pc:sldMk cId="1307427903" sldId="1093"/>
        </pc:sldMkLst>
        <pc:picChg chg="del">
          <ac:chgData name="佐藤 良治" userId="f476b825f67e9d69" providerId="LiveId" clId="{68E71BBB-1A9D-4E45-8549-07D081F59784}" dt="2023-01-03T02:42:08.106" v="776" actId="478"/>
          <ac:picMkLst>
            <pc:docMk/>
            <pc:sldMk cId="1307427903" sldId="1093"/>
            <ac:picMk id="8" creationId="{708408DA-27E4-49C3-AADA-542AD090098A}"/>
          </ac:picMkLst>
        </pc:picChg>
      </pc:sldChg>
      <pc:sldChg chg="delSp add mod delAnim modNotesTx">
        <pc:chgData name="佐藤 良治" userId="f476b825f67e9d69" providerId="LiveId" clId="{68E71BBB-1A9D-4E45-8549-07D081F59784}" dt="2023-01-03T02:42:05.937" v="775" actId="6549"/>
        <pc:sldMkLst>
          <pc:docMk/>
          <pc:sldMk cId="1053512751" sldId="1094"/>
        </pc:sldMkLst>
        <pc:picChg chg="del">
          <ac:chgData name="佐藤 良治" userId="f476b825f67e9d69" providerId="LiveId" clId="{68E71BBB-1A9D-4E45-8549-07D081F59784}" dt="2023-01-03T02:42:03.494" v="774" actId="478"/>
          <ac:picMkLst>
            <pc:docMk/>
            <pc:sldMk cId="1053512751" sldId="1094"/>
            <ac:picMk id="2" creationId="{462CAADD-766B-4EC8-A20F-B242A82DBC1E}"/>
          </ac:picMkLst>
        </pc:picChg>
      </pc:sldChg>
      <pc:sldChg chg="modSp mod modTransition modNotesTx">
        <pc:chgData name="佐藤 良治" userId="f476b825f67e9d69" providerId="LiveId" clId="{68E71BBB-1A9D-4E45-8549-07D081F59784}" dt="2022-12-26T06:17:02.318" v="43" actId="2711"/>
        <pc:sldMkLst>
          <pc:docMk/>
          <pc:sldMk cId="1026640757" sldId="1095"/>
        </pc:sldMkLst>
        <pc:spChg chg="mod">
          <ac:chgData name="佐藤 良治" userId="f476b825f67e9d69" providerId="LiveId" clId="{68E71BBB-1A9D-4E45-8549-07D081F59784}" dt="2022-12-26T06:17:02.318" v="43" actId="2711"/>
          <ac:spMkLst>
            <pc:docMk/>
            <pc:sldMk cId="1026640757" sldId="1095"/>
            <ac:spMk id="2" creationId="{9CBEDE01-34A2-457C-B9A9-D2EE56CF39CA}"/>
          </ac:spMkLst>
        </pc:spChg>
        <pc:spChg chg="mod">
          <ac:chgData name="佐藤 良治" userId="f476b825f67e9d69" providerId="LiveId" clId="{68E71BBB-1A9D-4E45-8549-07D081F59784}" dt="2022-12-26T06:16:52.485" v="41" actId="2711"/>
          <ac:spMkLst>
            <pc:docMk/>
            <pc:sldMk cId="1026640757" sldId="1095"/>
            <ac:spMk id="14" creationId="{087CE773-1C06-4C6D-9C8A-40FF699E6CB4}"/>
          </ac:spMkLst>
        </pc:spChg>
        <pc:spChg chg="mod">
          <ac:chgData name="佐藤 良治" userId="f476b825f67e9d69" providerId="LiveId" clId="{68E71BBB-1A9D-4E45-8549-07D081F59784}" dt="2022-12-26T06:16:47.418" v="40" actId="113"/>
          <ac:spMkLst>
            <pc:docMk/>
            <pc:sldMk cId="1026640757" sldId="1095"/>
            <ac:spMk id="15" creationId="{A5791B64-07E1-4A38-9858-460D7D66D63E}"/>
          </ac:spMkLst>
        </pc:spChg>
      </pc:sldChg>
      <pc:sldChg chg="addSp delSp modSp new mod modTransition">
        <pc:chgData name="佐藤 良治" userId="f476b825f67e9d69" providerId="LiveId" clId="{68E71BBB-1A9D-4E45-8549-07D081F59784}" dt="2022-12-26T06:56:07.257" v="481"/>
        <pc:sldMkLst>
          <pc:docMk/>
          <pc:sldMk cId="3024002542" sldId="1096"/>
        </pc:sldMkLst>
        <pc:spChg chg="mod">
          <ac:chgData name="佐藤 良治" userId="f476b825f67e9d69" providerId="LiveId" clId="{68E71BBB-1A9D-4E45-8549-07D081F59784}" dt="2022-12-26T06:22:21.114" v="263" actId="6549"/>
          <ac:spMkLst>
            <pc:docMk/>
            <pc:sldMk cId="3024002542" sldId="1096"/>
            <ac:spMk id="2" creationId="{75773653-E4CD-E63F-870A-14B85FC45371}"/>
          </ac:spMkLst>
        </pc:spChg>
        <pc:spChg chg="del">
          <ac:chgData name="佐藤 良治" userId="f476b825f67e9d69" providerId="LiveId" clId="{68E71BBB-1A9D-4E45-8549-07D081F59784}" dt="2022-12-26T06:14:43.766" v="19" actId="478"/>
          <ac:spMkLst>
            <pc:docMk/>
            <pc:sldMk cId="3024002542" sldId="1096"/>
            <ac:spMk id="3" creationId="{AC921DE7-0F96-F40C-2C65-F75140891351}"/>
          </ac:spMkLst>
        </pc:spChg>
        <pc:spChg chg="del">
          <ac:chgData name="佐藤 良治" userId="f476b825f67e9d69" providerId="LiveId" clId="{68E71BBB-1A9D-4E45-8549-07D081F59784}" dt="2022-12-26T06:14:42.219" v="18" actId="478"/>
          <ac:spMkLst>
            <pc:docMk/>
            <pc:sldMk cId="3024002542" sldId="1096"/>
            <ac:spMk id="4" creationId="{B279D2D0-3EB2-EABC-C11D-6A09828333C7}"/>
          </ac:spMkLst>
        </pc:spChg>
        <pc:spChg chg="add mod">
          <ac:chgData name="佐藤 良治" userId="f476b825f67e9d69" providerId="LiveId" clId="{68E71BBB-1A9D-4E45-8549-07D081F59784}" dt="2022-12-26T06:17:20.461" v="47" actId="1076"/>
          <ac:spMkLst>
            <pc:docMk/>
            <pc:sldMk cId="3024002542" sldId="1096"/>
            <ac:spMk id="9" creationId="{A0358F3A-968E-E8D1-DF1F-1C7D44473EEF}"/>
          </ac:spMkLst>
        </pc:spChg>
        <pc:spChg chg="add del mod">
          <ac:chgData name="佐藤 良治" userId="f476b825f67e9d69" providerId="LiveId" clId="{68E71BBB-1A9D-4E45-8549-07D081F59784}" dt="2022-12-26T06:23:06.645" v="274" actId="478"/>
          <ac:spMkLst>
            <pc:docMk/>
            <pc:sldMk cId="3024002542" sldId="1096"/>
            <ac:spMk id="10" creationId="{963BE9FD-9537-16D2-EE9D-8DF1603C84D8}"/>
          </ac:spMkLst>
        </pc:spChg>
        <pc:spChg chg="add mod">
          <ac:chgData name="佐藤 良治" userId="f476b825f67e9d69" providerId="LiveId" clId="{68E71BBB-1A9D-4E45-8549-07D081F59784}" dt="2022-12-26T06:17:31.906" v="60" actId="6549"/>
          <ac:spMkLst>
            <pc:docMk/>
            <pc:sldMk cId="3024002542" sldId="1096"/>
            <ac:spMk id="11" creationId="{DD837FD1-537D-E9EE-7FCE-DC95FCC1FD93}"/>
          </ac:spMkLst>
        </pc:spChg>
        <pc:spChg chg="add mod">
          <ac:chgData name="佐藤 良治" userId="f476b825f67e9d69" providerId="LiveId" clId="{68E71BBB-1A9D-4E45-8549-07D081F59784}" dt="2022-12-26T06:27:21.583" v="278" actId="1076"/>
          <ac:spMkLst>
            <pc:docMk/>
            <pc:sldMk cId="3024002542" sldId="1096"/>
            <ac:spMk id="15" creationId="{F3865FB8-4C94-232D-B0D6-9500D6F90B36}"/>
          </ac:spMkLst>
        </pc:spChg>
        <pc:spChg chg="add mod">
          <ac:chgData name="佐藤 良治" userId="f476b825f67e9d69" providerId="LiveId" clId="{68E71BBB-1A9D-4E45-8549-07D081F59784}" dt="2022-12-26T06:27:30.066" v="282" actId="403"/>
          <ac:spMkLst>
            <pc:docMk/>
            <pc:sldMk cId="3024002542" sldId="1096"/>
            <ac:spMk id="16" creationId="{422E9DB6-053E-898B-FE2E-B2CB7BE91005}"/>
          </ac:spMkLst>
        </pc:spChg>
        <pc:spChg chg="add mod">
          <ac:chgData name="佐藤 良治" userId="f476b825f67e9d69" providerId="LiveId" clId="{68E71BBB-1A9D-4E45-8549-07D081F59784}" dt="2022-12-26T06:27:25.215" v="280" actId="403"/>
          <ac:spMkLst>
            <pc:docMk/>
            <pc:sldMk cId="3024002542" sldId="1096"/>
            <ac:spMk id="23" creationId="{722468F7-EFDE-7579-5AE9-8CFFB0030382}"/>
          </ac:spMkLst>
        </pc:spChg>
        <pc:spChg chg="add mod">
          <ac:chgData name="佐藤 良治" userId="f476b825f67e9d69" providerId="LiveId" clId="{68E71BBB-1A9D-4E45-8549-07D081F59784}" dt="2022-12-26T06:22:58.457" v="273" actId="14100"/>
          <ac:spMkLst>
            <pc:docMk/>
            <pc:sldMk cId="3024002542" sldId="1096"/>
            <ac:spMk id="24" creationId="{1B3E4E03-B129-504E-276E-75A3F740D5C0}"/>
          </ac:spMkLst>
        </pc:spChg>
        <pc:spChg chg="add del mod">
          <ac:chgData name="佐藤 良治" userId="f476b825f67e9d69" providerId="LiveId" clId="{68E71BBB-1A9D-4E45-8549-07D081F59784}" dt="2022-12-26T06:22:24.585" v="264" actId="478"/>
          <ac:spMkLst>
            <pc:docMk/>
            <pc:sldMk cId="3024002542" sldId="1096"/>
            <ac:spMk id="25" creationId="{F6745DD6-A919-E6E8-A35D-02A23AA9E06E}"/>
          </ac:spMkLst>
        </pc:spChg>
        <pc:spChg chg="add del mod">
          <ac:chgData name="佐藤 良治" userId="f476b825f67e9d69" providerId="LiveId" clId="{68E71BBB-1A9D-4E45-8549-07D081F59784}" dt="2022-12-26T06:22:12.965" v="246" actId="478"/>
          <ac:spMkLst>
            <pc:docMk/>
            <pc:sldMk cId="3024002542" sldId="1096"/>
            <ac:spMk id="26" creationId="{53D0C011-72ED-3036-EDF1-4676DD2DFE8C}"/>
          </ac:spMkLst>
        </pc:spChg>
        <pc:cxnChg chg="add mod">
          <ac:chgData name="佐藤 良治" userId="f476b825f67e9d69" providerId="LiveId" clId="{68E71BBB-1A9D-4E45-8549-07D081F59784}" dt="2022-12-26T06:15:53.452" v="25" actId="1076"/>
          <ac:cxnSpMkLst>
            <pc:docMk/>
            <pc:sldMk cId="3024002542" sldId="1096"/>
            <ac:cxnSpMk id="6" creationId="{36256048-EAEC-1F88-4C17-046033DF4459}"/>
          </ac:cxnSpMkLst>
        </pc:cxnChg>
        <pc:cxnChg chg="add mod">
          <ac:chgData name="佐藤 良治" userId="f476b825f67e9d69" providerId="LiveId" clId="{68E71BBB-1A9D-4E45-8549-07D081F59784}" dt="2022-12-26T06:15:53.452" v="25" actId="1076"/>
          <ac:cxnSpMkLst>
            <pc:docMk/>
            <pc:sldMk cId="3024002542" sldId="1096"/>
            <ac:cxnSpMk id="8" creationId="{8E46F80F-6338-9D1C-E9FD-2E91A65EB58E}"/>
          </ac:cxnSpMkLst>
        </pc:cxnChg>
        <pc:cxnChg chg="add mod">
          <ac:chgData name="佐藤 良治" userId="f476b825f67e9d69" providerId="LiveId" clId="{68E71BBB-1A9D-4E45-8549-07D081F59784}" dt="2022-12-26T06:22:51.615" v="271" actId="14100"/>
          <ac:cxnSpMkLst>
            <pc:docMk/>
            <pc:sldMk cId="3024002542" sldId="1096"/>
            <ac:cxnSpMk id="13" creationId="{CE5C3F59-E3C0-7F9F-5E76-22FD1E1B7CB1}"/>
          </ac:cxnSpMkLst>
        </pc:cxnChg>
        <pc:cxnChg chg="add mod">
          <ac:chgData name="佐藤 良治" userId="f476b825f67e9d69" providerId="LiveId" clId="{68E71BBB-1A9D-4E45-8549-07D081F59784}" dt="2022-12-26T06:22:46.307" v="270" actId="14100"/>
          <ac:cxnSpMkLst>
            <pc:docMk/>
            <pc:sldMk cId="3024002542" sldId="1096"/>
            <ac:cxnSpMk id="14" creationId="{8D9F618D-8FB0-26DD-6BEC-4E0FAF95A05B}"/>
          </ac:cxnSpMkLst>
        </pc:cxnChg>
        <pc:cxnChg chg="add mod">
          <ac:chgData name="佐藤 良治" userId="f476b825f67e9d69" providerId="LiveId" clId="{68E71BBB-1A9D-4E45-8549-07D081F59784}" dt="2022-12-26T06:20:03.949" v="156" actId="693"/>
          <ac:cxnSpMkLst>
            <pc:docMk/>
            <pc:sldMk cId="3024002542" sldId="1096"/>
            <ac:cxnSpMk id="18" creationId="{2603BFD0-2D6B-ED2B-4698-C74122B8C159}"/>
          </ac:cxnSpMkLst>
        </pc:cxnChg>
      </pc:sldChg>
      <pc:sldChg chg="addSp delSp modSp add mod modTransition">
        <pc:chgData name="佐藤 良治" userId="f476b825f67e9d69" providerId="LiveId" clId="{68E71BBB-1A9D-4E45-8549-07D081F59784}" dt="2022-12-26T07:32:50.387" v="484" actId="208"/>
        <pc:sldMkLst>
          <pc:docMk/>
          <pc:sldMk cId="1975307438" sldId="1097"/>
        </pc:sldMkLst>
        <pc:spChg chg="mod">
          <ac:chgData name="佐藤 良治" userId="f476b825f67e9d69" providerId="LiveId" clId="{68E71BBB-1A9D-4E45-8549-07D081F59784}" dt="2022-12-26T06:30:49.988" v="345" actId="20577"/>
          <ac:spMkLst>
            <pc:docMk/>
            <pc:sldMk cId="1975307438" sldId="1097"/>
            <ac:spMk id="2" creationId="{75773653-E4CD-E63F-870A-14B85FC45371}"/>
          </ac:spMkLst>
        </pc:spChg>
        <pc:spChg chg="mod">
          <ac:chgData name="佐藤 良治" userId="f476b825f67e9d69" providerId="LiveId" clId="{68E71BBB-1A9D-4E45-8549-07D081F59784}" dt="2022-12-26T06:32:32.533" v="368" actId="1076"/>
          <ac:spMkLst>
            <pc:docMk/>
            <pc:sldMk cId="1975307438" sldId="1097"/>
            <ac:spMk id="9" creationId="{A0358F3A-968E-E8D1-DF1F-1C7D44473EEF}"/>
          </ac:spMkLst>
        </pc:spChg>
        <pc:spChg chg="mod">
          <ac:chgData name="佐藤 良治" userId="f476b825f67e9d69" providerId="LiveId" clId="{68E71BBB-1A9D-4E45-8549-07D081F59784}" dt="2022-12-26T06:31:07.048" v="346" actId="1076"/>
          <ac:spMkLst>
            <pc:docMk/>
            <pc:sldMk cId="1975307438" sldId="1097"/>
            <ac:spMk id="11" creationId="{DD837FD1-537D-E9EE-7FCE-DC95FCC1FD93}"/>
          </ac:spMkLst>
        </pc:spChg>
        <pc:spChg chg="add mod">
          <ac:chgData name="佐藤 良治" userId="f476b825f67e9d69" providerId="LiveId" clId="{68E71BBB-1A9D-4E45-8549-07D081F59784}" dt="2022-12-26T06:36:56.673" v="476" actId="1076"/>
          <ac:spMkLst>
            <pc:docMk/>
            <pc:sldMk cId="1975307438" sldId="1097"/>
            <ac:spMk id="12" creationId="{E248D21A-3AD6-FBE6-FBBB-C9FAACB6E64E}"/>
          </ac:spMkLst>
        </pc:spChg>
        <pc:spChg chg="mod">
          <ac:chgData name="佐藤 良治" userId="f476b825f67e9d69" providerId="LiveId" clId="{68E71BBB-1A9D-4E45-8549-07D081F59784}" dt="2022-12-26T06:34:46.752" v="431" actId="404"/>
          <ac:spMkLst>
            <pc:docMk/>
            <pc:sldMk cId="1975307438" sldId="1097"/>
            <ac:spMk id="15" creationId="{F3865FB8-4C94-232D-B0D6-9500D6F90B36}"/>
          </ac:spMkLst>
        </pc:spChg>
        <pc:spChg chg="del mod">
          <ac:chgData name="佐藤 良治" userId="f476b825f67e9d69" providerId="LiveId" clId="{68E71BBB-1A9D-4E45-8549-07D081F59784}" dt="2022-12-26T06:34:51.617" v="432" actId="478"/>
          <ac:spMkLst>
            <pc:docMk/>
            <pc:sldMk cId="1975307438" sldId="1097"/>
            <ac:spMk id="16" creationId="{422E9DB6-053E-898B-FE2E-B2CB7BE91005}"/>
          </ac:spMkLst>
        </pc:spChg>
        <pc:spChg chg="add mod">
          <ac:chgData name="佐藤 良治" userId="f476b825f67e9d69" providerId="LiveId" clId="{68E71BBB-1A9D-4E45-8549-07D081F59784}" dt="2022-12-26T06:32:41.761" v="370" actId="1076"/>
          <ac:spMkLst>
            <pc:docMk/>
            <pc:sldMk cId="1975307438" sldId="1097"/>
            <ac:spMk id="19" creationId="{AE46A658-4249-3683-D9EB-9B83A8E05640}"/>
          </ac:spMkLst>
        </pc:spChg>
        <pc:spChg chg="del mod">
          <ac:chgData name="佐藤 良治" userId="f476b825f67e9d69" providerId="LiveId" clId="{68E71BBB-1A9D-4E45-8549-07D081F59784}" dt="2022-12-26T06:33:43.478" v="383" actId="478"/>
          <ac:spMkLst>
            <pc:docMk/>
            <pc:sldMk cId="1975307438" sldId="1097"/>
            <ac:spMk id="23" creationId="{722468F7-EFDE-7579-5AE9-8CFFB0030382}"/>
          </ac:spMkLst>
        </pc:spChg>
        <pc:spChg chg="mod">
          <ac:chgData name="佐藤 良治" userId="f476b825f67e9d69" providerId="LiveId" clId="{68E71BBB-1A9D-4E45-8549-07D081F59784}" dt="2022-12-26T06:33:47.559" v="384" actId="14100"/>
          <ac:spMkLst>
            <pc:docMk/>
            <pc:sldMk cId="1975307438" sldId="1097"/>
            <ac:spMk id="24" creationId="{1B3E4E03-B129-504E-276E-75A3F740D5C0}"/>
          </ac:spMkLst>
        </pc:spChg>
        <pc:spChg chg="add del mod">
          <ac:chgData name="佐藤 良治" userId="f476b825f67e9d69" providerId="LiveId" clId="{68E71BBB-1A9D-4E45-8549-07D081F59784}" dt="2022-12-26T06:33:56.458" v="387"/>
          <ac:spMkLst>
            <pc:docMk/>
            <pc:sldMk cId="1975307438" sldId="1097"/>
            <ac:spMk id="26" creationId="{07FBEA63-9567-268E-E752-83AB21BFF79A}"/>
          </ac:spMkLst>
        </pc:spChg>
        <pc:spChg chg="add mod">
          <ac:chgData name="佐藤 良治" userId="f476b825f67e9d69" providerId="LiveId" clId="{68E71BBB-1A9D-4E45-8549-07D081F59784}" dt="2022-12-26T06:34:55.903" v="435" actId="403"/>
          <ac:spMkLst>
            <pc:docMk/>
            <pc:sldMk cId="1975307438" sldId="1097"/>
            <ac:spMk id="27" creationId="{691C2614-7FCD-2D72-78F4-A376B194CE45}"/>
          </ac:spMkLst>
        </pc:spChg>
        <pc:spChg chg="add mod">
          <ac:chgData name="佐藤 良治" userId="f476b825f67e9d69" providerId="LiveId" clId="{68E71BBB-1A9D-4E45-8549-07D081F59784}" dt="2022-12-26T06:34:37.219" v="428" actId="1076"/>
          <ac:spMkLst>
            <pc:docMk/>
            <pc:sldMk cId="1975307438" sldId="1097"/>
            <ac:spMk id="28" creationId="{16183EA4-0327-FCD9-E5B6-E9DDA27A1359}"/>
          </ac:spMkLst>
        </pc:spChg>
        <pc:spChg chg="add mod">
          <ac:chgData name="佐藤 良治" userId="f476b825f67e9d69" providerId="LiveId" clId="{68E71BBB-1A9D-4E45-8549-07D081F59784}" dt="2022-12-26T06:35:51.995" v="467" actId="1076"/>
          <ac:spMkLst>
            <pc:docMk/>
            <pc:sldMk cId="1975307438" sldId="1097"/>
            <ac:spMk id="29" creationId="{4277CA87-0949-CE2F-EFC7-0C12E71AFD10}"/>
          </ac:spMkLst>
        </pc:spChg>
        <pc:cxnChg chg="add mod">
          <ac:chgData name="佐藤 良治" userId="f476b825f67e9d69" providerId="LiveId" clId="{68E71BBB-1A9D-4E45-8549-07D081F59784}" dt="2022-12-26T06:36:47.980" v="474" actId="208"/>
          <ac:cxnSpMkLst>
            <pc:docMk/>
            <pc:sldMk cId="1975307438" sldId="1097"/>
            <ac:cxnSpMk id="5" creationId="{30DF82D8-678A-937A-8506-D0813BD225EC}"/>
          </ac:cxnSpMkLst>
        </pc:cxnChg>
        <pc:cxnChg chg="mod">
          <ac:chgData name="佐藤 良治" userId="f476b825f67e9d69" providerId="LiveId" clId="{68E71BBB-1A9D-4E45-8549-07D081F59784}" dt="2022-12-26T06:36:33.313" v="471" actId="208"/>
          <ac:cxnSpMkLst>
            <pc:docMk/>
            <pc:sldMk cId="1975307438" sldId="1097"/>
            <ac:cxnSpMk id="6" creationId="{36256048-EAEC-1F88-4C17-046033DF4459}"/>
          </ac:cxnSpMkLst>
        </pc:cxnChg>
        <pc:cxnChg chg="mod">
          <ac:chgData name="佐藤 良治" userId="f476b825f67e9d69" providerId="LiveId" clId="{68E71BBB-1A9D-4E45-8549-07D081F59784}" dt="2022-12-26T06:36:38.570" v="472" actId="208"/>
          <ac:cxnSpMkLst>
            <pc:docMk/>
            <pc:sldMk cId="1975307438" sldId="1097"/>
            <ac:cxnSpMk id="8" creationId="{8E46F80F-6338-9D1C-E9FD-2E91A65EB58E}"/>
          </ac:cxnSpMkLst>
        </pc:cxnChg>
        <pc:cxnChg chg="add mod">
          <ac:chgData name="佐藤 良治" userId="f476b825f67e9d69" providerId="LiveId" clId="{68E71BBB-1A9D-4E45-8549-07D081F59784}" dt="2022-12-26T06:36:53.633" v="475" actId="1076"/>
          <ac:cxnSpMkLst>
            <pc:docMk/>
            <pc:sldMk cId="1975307438" sldId="1097"/>
            <ac:cxnSpMk id="10" creationId="{6C5B855E-C3F5-67EF-2720-BF8B6F8C260E}"/>
          </ac:cxnSpMkLst>
        </pc:cxnChg>
        <pc:cxnChg chg="mod">
          <ac:chgData name="佐藤 良治" userId="f476b825f67e9d69" providerId="LiveId" clId="{68E71BBB-1A9D-4E45-8549-07D081F59784}" dt="2022-12-26T07:32:50.387" v="484" actId="208"/>
          <ac:cxnSpMkLst>
            <pc:docMk/>
            <pc:sldMk cId="1975307438" sldId="1097"/>
            <ac:cxnSpMk id="13" creationId="{CE5C3F59-E3C0-7F9F-5E76-22FD1E1B7CB1}"/>
          </ac:cxnSpMkLst>
        </pc:cxnChg>
        <pc:cxnChg chg="mod">
          <ac:chgData name="佐藤 良治" userId="f476b825f67e9d69" providerId="LiveId" clId="{68E71BBB-1A9D-4E45-8549-07D081F59784}" dt="2022-12-26T07:32:44.864" v="483" actId="208"/>
          <ac:cxnSpMkLst>
            <pc:docMk/>
            <pc:sldMk cId="1975307438" sldId="1097"/>
            <ac:cxnSpMk id="14" creationId="{8D9F618D-8FB0-26DD-6BEC-4E0FAF95A05B}"/>
          </ac:cxnSpMkLst>
        </pc:cxnChg>
        <pc:cxnChg chg="add mod">
          <ac:chgData name="佐藤 良治" userId="f476b825f67e9d69" providerId="LiveId" clId="{68E71BBB-1A9D-4E45-8549-07D081F59784}" dt="2022-12-26T06:32:41.761" v="370" actId="1076"/>
          <ac:cxnSpMkLst>
            <pc:docMk/>
            <pc:sldMk cId="1975307438" sldId="1097"/>
            <ac:cxnSpMk id="17" creationId="{797EB280-7ECC-11A8-122E-78BE22E5A82A}"/>
          </ac:cxnSpMkLst>
        </pc:cxnChg>
        <pc:cxnChg chg="mod">
          <ac:chgData name="佐藤 良治" userId="f476b825f67e9d69" providerId="LiveId" clId="{68E71BBB-1A9D-4E45-8549-07D081F59784}" dt="2022-12-26T06:36:42.467" v="473" actId="208"/>
          <ac:cxnSpMkLst>
            <pc:docMk/>
            <pc:sldMk cId="1975307438" sldId="1097"/>
            <ac:cxnSpMk id="18" creationId="{2603BFD0-2D6B-ED2B-4698-C74122B8C159}"/>
          </ac:cxnSpMkLst>
        </pc:cxnChg>
        <pc:cxnChg chg="add mod">
          <ac:chgData name="佐藤 良治" userId="f476b825f67e9d69" providerId="LiveId" clId="{68E71BBB-1A9D-4E45-8549-07D081F59784}" dt="2022-12-26T06:35:31.339" v="464" actId="14100"/>
          <ac:cxnSpMkLst>
            <pc:docMk/>
            <pc:sldMk cId="1975307438" sldId="1097"/>
            <ac:cxnSpMk id="21" creationId="{27520338-C786-F638-C734-2A821E613531}"/>
          </ac:cxnSpMkLst>
        </pc:cxnChg>
        <pc:cxnChg chg="add mod">
          <ac:chgData name="佐藤 良治" userId="f476b825f67e9d69" providerId="LiveId" clId="{68E71BBB-1A9D-4E45-8549-07D081F59784}" dt="2022-12-26T06:36:14.117" v="470" actId="1076"/>
          <ac:cxnSpMkLst>
            <pc:docMk/>
            <pc:sldMk cId="1975307438" sldId="1097"/>
            <ac:cxnSpMk id="36" creationId="{112A3D5D-3642-85BD-CCFD-96743C0E58CD}"/>
          </ac:cxnSpMkLst>
        </pc:cxnChg>
      </pc:sldChg>
      <pc:sldChg chg="addSp delSp modSp new mod modClrScheme chgLayout">
        <pc:chgData name="佐藤 良治" userId="f476b825f67e9d69" providerId="LiveId" clId="{68E71BBB-1A9D-4E45-8549-07D081F59784}" dt="2022-12-26T08:49:47.484" v="685" actId="14100"/>
        <pc:sldMkLst>
          <pc:docMk/>
          <pc:sldMk cId="3823455114" sldId="1098"/>
        </pc:sldMkLst>
        <pc:spChg chg="add mod">
          <ac:chgData name="佐藤 良治" userId="f476b825f67e9d69" providerId="LiveId" clId="{68E71BBB-1A9D-4E45-8549-07D081F59784}" dt="2022-12-26T08:40:29.267" v="501" actId="20577"/>
          <ac:spMkLst>
            <pc:docMk/>
            <pc:sldMk cId="3823455114" sldId="1098"/>
            <ac:spMk id="2" creationId="{4A9C02F5-B749-8328-D807-62069006D1DF}"/>
          </ac:spMkLst>
        </pc:spChg>
        <pc:spChg chg="add del mod">
          <ac:chgData name="佐藤 良治" userId="f476b825f67e9d69" providerId="LiveId" clId="{68E71BBB-1A9D-4E45-8549-07D081F59784}" dt="2022-12-26T08:40:32.721" v="502" actId="478"/>
          <ac:spMkLst>
            <pc:docMk/>
            <pc:sldMk cId="3823455114" sldId="1098"/>
            <ac:spMk id="3" creationId="{9030DAD7-8B32-E28E-CD72-E70E7FE4C017}"/>
          </ac:spMkLst>
        </pc:spChg>
        <pc:spChg chg="add mod">
          <ac:chgData name="佐藤 良治" userId="f476b825f67e9d69" providerId="LiveId" clId="{68E71BBB-1A9D-4E45-8549-07D081F59784}" dt="2022-12-26T08:41:18.183" v="524" actId="1076"/>
          <ac:spMkLst>
            <pc:docMk/>
            <pc:sldMk cId="3823455114" sldId="1098"/>
            <ac:spMk id="8" creationId="{2CB3F519-564D-97D3-1155-D9407590AC7C}"/>
          </ac:spMkLst>
        </pc:spChg>
        <pc:spChg chg="add mod">
          <ac:chgData name="佐藤 良治" userId="f476b825f67e9d69" providerId="LiveId" clId="{68E71BBB-1A9D-4E45-8549-07D081F59784}" dt="2022-12-26T08:42:17.206" v="552" actId="1076"/>
          <ac:spMkLst>
            <pc:docMk/>
            <pc:sldMk cId="3823455114" sldId="1098"/>
            <ac:spMk id="9" creationId="{C275357D-142C-B92A-9471-6F0F5540B680}"/>
          </ac:spMkLst>
        </pc:spChg>
        <pc:spChg chg="add mod">
          <ac:chgData name="佐藤 良治" userId="f476b825f67e9d69" providerId="LiveId" clId="{68E71BBB-1A9D-4E45-8549-07D081F59784}" dt="2022-12-26T08:42:11.039" v="551" actId="1076"/>
          <ac:spMkLst>
            <pc:docMk/>
            <pc:sldMk cId="3823455114" sldId="1098"/>
            <ac:spMk id="10" creationId="{4E9D9F01-281C-099F-E01B-D27690B3C537}"/>
          </ac:spMkLst>
        </pc:spChg>
        <pc:spChg chg="add mod">
          <ac:chgData name="佐藤 良治" userId="f476b825f67e9d69" providerId="LiveId" clId="{68E71BBB-1A9D-4E45-8549-07D081F59784}" dt="2022-12-26T08:41:55.539" v="545" actId="6549"/>
          <ac:spMkLst>
            <pc:docMk/>
            <pc:sldMk cId="3823455114" sldId="1098"/>
            <ac:spMk id="11" creationId="{28B13146-AE0A-78BD-2DED-21511AF45542}"/>
          </ac:spMkLst>
        </pc:spChg>
        <pc:spChg chg="add mod">
          <ac:chgData name="佐藤 良治" userId="f476b825f67e9d69" providerId="LiveId" clId="{68E71BBB-1A9D-4E45-8549-07D081F59784}" dt="2022-12-26T08:42:04.491" v="550" actId="6549"/>
          <ac:spMkLst>
            <pc:docMk/>
            <pc:sldMk cId="3823455114" sldId="1098"/>
            <ac:spMk id="12" creationId="{A6A4A948-8DBF-728C-3B13-DAD22D7112CD}"/>
          </ac:spMkLst>
        </pc:spChg>
        <pc:spChg chg="add mod">
          <ac:chgData name="佐藤 良治" userId="f476b825f67e9d69" providerId="LiveId" clId="{68E71BBB-1A9D-4E45-8549-07D081F59784}" dt="2022-12-26T08:42:30.793" v="563" actId="20577"/>
          <ac:spMkLst>
            <pc:docMk/>
            <pc:sldMk cId="3823455114" sldId="1098"/>
            <ac:spMk id="13" creationId="{F85F6076-6C5A-CA2E-D609-351B9DEED81E}"/>
          </ac:spMkLst>
        </pc:spChg>
        <pc:spChg chg="add mod">
          <ac:chgData name="佐藤 良治" userId="f476b825f67e9d69" providerId="LiveId" clId="{68E71BBB-1A9D-4E45-8549-07D081F59784}" dt="2022-12-26T08:42:45.116" v="568" actId="20577"/>
          <ac:spMkLst>
            <pc:docMk/>
            <pc:sldMk cId="3823455114" sldId="1098"/>
            <ac:spMk id="14" creationId="{06954036-5A02-D10A-8D6C-D3E37FF4E92E}"/>
          </ac:spMkLst>
        </pc:spChg>
        <pc:spChg chg="add del">
          <ac:chgData name="佐藤 良治" userId="f476b825f67e9d69" providerId="LiveId" clId="{68E71BBB-1A9D-4E45-8549-07D081F59784}" dt="2022-12-26T08:44:30.691" v="580" actId="478"/>
          <ac:spMkLst>
            <pc:docMk/>
            <pc:sldMk cId="3823455114" sldId="1098"/>
            <ac:spMk id="25" creationId="{84BCD884-8D00-BFF2-381C-29DFE5559570}"/>
          </ac:spMkLst>
        </pc:spChg>
        <pc:spChg chg="add mod">
          <ac:chgData name="佐藤 良治" userId="f476b825f67e9d69" providerId="LiveId" clId="{68E71BBB-1A9D-4E45-8549-07D081F59784}" dt="2022-12-26T08:49:18.479" v="675" actId="1076"/>
          <ac:spMkLst>
            <pc:docMk/>
            <pc:sldMk cId="3823455114" sldId="1098"/>
            <ac:spMk id="53" creationId="{74EA885F-87AB-2233-C90A-985029396395}"/>
          </ac:spMkLst>
        </pc:spChg>
        <pc:spChg chg="add mod">
          <ac:chgData name="佐藤 良治" userId="f476b825f67e9d69" providerId="LiveId" clId="{68E71BBB-1A9D-4E45-8549-07D081F59784}" dt="2022-12-26T08:48:28.362" v="660" actId="1076"/>
          <ac:spMkLst>
            <pc:docMk/>
            <pc:sldMk cId="3823455114" sldId="1098"/>
            <ac:spMk id="54" creationId="{D399AD7F-AB15-D297-9209-63A96A4978EE}"/>
          </ac:spMkLst>
        </pc:spChg>
        <pc:spChg chg="add mod">
          <ac:chgData name="佐藤 良治" userId="f476b825f67e9d69" providerId="LiveId" clId="{68E71BBB-1A9D-4E45-8549-07D081F59784}" dt="2022-12-26T08:49:25.996" v="680" actId="6549"/>
          <ac:spMkLst>
            <pc:docMk/>
            <pc:sldMk cId="3823455114" sldId="1098"/>
            <ac:spMk id="115" creationId="{45F97C94-457F-6D71-DDEC-515B8E73DFB4}"/>
          </ac:spMkLst>
        </pc:spChg>
        <pc:cxnChg chg="add mod">
          <ac:chgData name="佐藤 良治" userId="f476b825f67e9d69" providerId="LiveId" clId="{68E71BBB-1A9D-4E45-8549-07D081F59784}" dt="2022-12-26T08:45:45.781" v="587" actId="1076"/>
          <ac:cxnSpMkLst>
            <pc:docMk/>
            <pc:sldMk cId="3823455114" sldId="1098"/>
            <ac:cxnSpMk id="5" creationId="{F07F8DEA-85B3-1A13-36D6-DC9D8E6E04BC}"/>
          </ac:cxnSpMkLst>
        </pc:cxnChg>
        <pc:cxnChg chg="add mod">
          <ac:chgData name="佐藤 良治" userId="f476b825f67e9d69" providerId="LiveId" clId="{68E71BBB-1A9D-4E45-8549-07D081F59784}" dt="2022-12-26T08:41:03.775" v="507" actId="1582"/>
          <ac:cxnSpMkLst>
            <pc:docMk/>
            <pc:sldMk cId="3823455114" sldId="1098"/>
            <ac:cxnSpMk id="7" creationId="{CDB08FD5-1833-FFB8-2683-4557029A8572}"/>
          </ac:cxnSpMkLst>
        </pc:cxnChg>
        <pc:cxnChg chg="add del mod">
          <ac:chgData name="佐藤 良治" userId="f476b825f67e9d69" providerId="LiveId" clId="{68E71BBB-1A9D-4E45-8549-07D081F59784}" dt="2022-12-26T08:43:04.478" v="572" actId="478"/>
          <ac:cxnSpMkLst>
            <pc:docMk/>
            <pc:sldMk cId="3823455114" sldId="1098"/>
            <ac:cxnSpMk id="16" creationId="{A730F398-32E2-EBE8-BCB2-1C8C671D7819}"/>
          </ac:cxnSpMkLst>
        </pc:cxnChg>
        <pc:cxnChg chg="add del mod">
          <ac:chgData name="佐藤 良治" userId="f476b825f67e9d69" providerId="LiveId" clId="{68E71BBB-1A9D-4E45-8549-07D081F59784}" dt="2022-12-26T08:43:48.150" v="575" actId="478"/>
          <ac:cxnSpMkLst>
            <pc:docMk/>
            <pc:sldMk cId="3823455114" sldId="1098"/>
            <ac:cxnSpMk id="20" creationId="{AD5D8AF5-98D5-7FDC-E361-DD32B458EB06}"/>
          </ac:cxnSpMkLst>
        </pc:cxnChg>
        <pc:cxnChg chg="add del mod">
          <ac:chgData name="佐藤 良治" userId="f476b825f67e9d69" providerId="LiveId" clId="{68E71BBB-1A9D-4E45-8549-07D081F59784}" dt="2022-12-26T08:44:04.742" v="578" actId="478"/>
          <ac:cxnSpMkLst>
            <pc:docMk/>
            <pc:sldMk cId="3823455114" sldId="1098"/>
            <ac:cxnSpMk id="23" creationId="{F7C250D9-2018-BB7A-F78F-3760D7FF575C}"/>
          </ac:cxnSpMkLst>
        </pc:cxnChg>
        <pc:cxnChg chg="add mod">
          <ac:chgData name="佐藤 良治" userId="f476b825f67e9d69" providerId="LiveId" clId="{68E71BBB-1A9D-4E45-8549-07D081F59784}" dt="2022-12-26T08:49:47.484" v="685" actId="14100"/>
          <ac:cxnSpMkLst>
            <pc:docMk/>
            <pc:sldMk cId="3823455114" sldId="1098"/>
            <ac:cxnSpMk id="27" creationId="{67F97CFF-F427-B1FE-D0F0-78B1DF2103BE}"/>
          </ac:cxnSpMkLst>
        </pc:cxnChg>
        <pc:cxnChg chg="add mod">
          <ac:chgData name="佐藤 良治" userId="f476b825f67e9d69" providerId="LiveId" clId="{68E71BBB-1A9D-4E45-8549-07D081F59784}" dt="2022-12-26T08:49:44.567" v="684" actId="14100"/>
          <ac:cxnSpMkLst>
            <pc:docMk/>
            <pc:sldMk cId="3823455114" sldId="1098"/>
            <ac:cxnSpMk id="29" creationId="{280F4548-E04F-F471-4128-E4694F691A06}"/>
          </ac:cxnSpMkLst>
        </pc:cxnChg>
        <pc:cxnChg chg="add mod">
          <ac:chgData name="佐藤 良治" userId="f476b825f67e9d69" providerId="LiveId" clId="{68E71BBB-1A9D-4E45-8549-07D081F59784}" dt="2022-12-26T08:49:32.098" v="681" actId="14100"/>
          <ac:cxnSpMkLst>
            <pc:docMk/>
            <pc:sldMk cId="3823455114" sldId="1098"/>
            <ac:cxnSpMk id="31" creationId="{DEFF5819-274B-B44A-208A-B9D787B3ECD9}"/>
          </ac:cxnSpMkLst>
        </pc:cxnChg>
        <pc:cxnChg chg="add mod">
          <ac:chgData name="佐藤 良治" userId="f476b825f67e9d69" providerId="LiveId" clId="{68E71BBB-1A9D-4E45-8549-07D081F59784}" dt="2022-12-26T08:49:35.207" v="682" actId="14100"/>
          <ac:cxnSpMkLst>
            <pc:docMk/>
            <pc:sldMk cId="3823455114" sldId="1098"/>
            <ac:cxnSpMk id="33" creationId="{2E0A82E4-B457-1157-F3D5-17561A3488A7}"/>
          </ac:cxnSpMkLst>
        </pc:cxnChg>
        <pc:cxnChg chg="add mod">
          <ac:chgData name="佐藤 良治" userId="f476b825f67e9d69" providerId="LiveId" clId="{68E71BBB-1A9D-4E45-8549-07D081F59784}" dt="2022-12-26T08:47:29.278" v="609" actId="1582"/>
          <ac:cxnSpMkLst>
            <pc:docMk/>
            <pc:sldMk cId="3823455114" sldId="1098"/>
            <ac:cxnSpMk id="36" creationId="{4AF18412-835C-317D-4453-FA3A9528D462}"/>
          </ac:cxnSpMkLst>
        </pc:cxnChg>
        <pc:cxnChg chg="add mod">
          <ac:chgData name="佐藤 良治" userId="f476b825f67e9d69" providerId="LiveId" clId="{68E71BBB-1A9D-4E45-8549-07D081F59784}" dt="2022-12-26T08:47:45.340" v="611" actId="1582"/>
          <ac:cxnSpMkLst>
            <pc:docMk/>
            <pc:sldMk cId="3823455114" sldId="1098"/>
            <ac:cxnSpMk id="38" creationId="{07C2FB13-A815-8868-BD98-7BC48533B6A1}"/>
          </ac:cxnSpMkLst>
        </pc:cxnChg>
        <pc:cxnChg chg="add mod">
          <ac:chgData name="佐藤 良治" userId="f476b825f67e9d69" providerId="LiveId" clId="{68E71BBB-1A9D-4E45-8549-07D081F59784}" dt="2022-12-26T08:47:45.340" v="611" actId="1582"/>
          <ac:cxnSpMkLst>
            <pc:docMk/>
            <pc:sldMk cId="3823455114" sldId="1098"/>
            <ac:cxnSpMk id="40" creationId="{9E17CA2F-51DC-FACC-33BA-F3A1F28935F3}"/>
          </ac:cxnSpMkLst>
        </pc:cxnChg>
        <pc:cxnChg chg="add mod">
          <ac:chgData name="佐藤 良治" userId="f476b825f67e9d69" providerId="LiveId" clId="{68E71BBB-1A9D-4E45-8549-07D081F59784}" dt="2022-12-26T08:47:45.340" v="611" actId="1582"/>
          <ac:cxnSpMkLst>
            <pc:docMk/>
            <pc:sldMk cId="3823455114" sldId="1098"/>
            <ac:cxnSpMk id="42" creationId="{A446EF50-D602-6B74-A00E-892CF944FCD6}"/>
          </ac:cxnSpMkLst>
        </pc:cxnChg>
        <pc:cxnChg chg="add mod">
          <ac:chgData name="佐藤 良治" userId="f476b825f67e9d69" providerId="LiveId" clId="{68E71BBB-1A9D-4E45-8549-07D081F59784}" dt="2022-12-26T08:47:45.340" v="611" actId="1582"/>
          <ac:cxnSpMkLst>
            <pc:docMk/>
            <pc:sldMk cId="3823455114" sldId="1098"/>
            <ac:cxnSpMk id="46" creationId="{59CDD4DE-8F16-CCF6-8260-E86807079798}"/>
          </ac:cxnSpMkLst>
        </pc:cxnChg>
        <pc:cxnChg chg="add mod">
          <ac:chgData name="佐藤 良治" userId="f476b825f67e9d69" providerId="LiveId" clId="{68E71BBB-1A9D-4E45-8549-07D081F59784}" dt="2022-12-26T08:47:45.340" v="611" actId="1582"/>
          <ac:cxnSpMkLst>
            <pc:docMk/>
            <pc:sldMk cId="3823455114" sldId="1098"/>
            <ac:cxnSpMk id="51" creationId="{D3682CB1-3F37-C1F0-E53A-60BE2B0D5477}"/>
          </ac:cxnSpMkLst>
        </pc:cxnChg>
        <pc:cxnChg chg="add mod">
          <ac:chgData name="佐藤 良治" userId="f476b825f67e9d69" providerId="LiveId" clId="{68E71BBB-1A9D-4E45-8549-07D081F59784}" dt="2022-12-26T08:49:14.329" v="674" actId="14100"/>
          <ac:cxnSpMkLst>
            <pc:docMk/>
            <pc:sldMk cId="3823455114" sldId="1098"/>
            <ac:cxnSpMk id="55" creationId="{8843B905-407F-F8AC-5CEB-0667DE3B7051}"/>
          </ac:cxnSpMkLst>
        </pc:cxnChg>
        <pc:cxnChg chg="add mod">
          <ac:chgData name="佐藤 良治" userId="f476b825f67e9d69" providerId="LiveId" clId="{68E71BBB-1A9D-4E45-8549-07D081F59784}" dt="2022-12-26T08:49:14.329" v="674" actId="14100"/>
          <ac:cxnSpMkLst>
            <pc:docMk/>
            <pc:sldMk cId="3823455114" sldId="1098"/>
            <ac:cxnSpMk id="56" creationId="{83C1BFCE-0793-E3A9-EEEF-32B1E980735F}"/>
          </ac:cxnSpMkLst>
        </pc:cxnChg>
        <pc:cxnChg chg="add mod">
          <ac:chgData name="佐藤 良治" userId="f476b825f67e9d69" providerId="LiveId" clId="{68E71BBB-1A9D-4E45-8549-07D081F59784}" dt="2022-12-26T08:49:14.329" v="674" actId="14100"/>
          <ac:cxnSpMkLst>
            <pc:docMk/>
            <pc:sldMk cId="3823455114" sldId="1098"/>
            <ac:cxnSpMk id="57" creationId="{4B6EF3FC-1DD0-5A25-DD9B-47E935599912}"/>
          </ac:cxnSpMkLst>
        </pc:cxnChg>
        <pc:cxnChg chg="add mod">
          <ac:chgData name="佐藤 良治" userId="f476b825f67e9d69" providerId="LiveId" clId="{68E71BBB-1A9D-4E45-8549-07D081F59784}" dt="2022-12-26T08:49:14.329" v="674" actId="14100"/>
          <ac:cxnSpMkLst>
            <pc:docMk/>
            <pc:sldMk cId="3823455114" sldId="1098"/>
            <ac:cxnSpMk id="58" creationId="{EED5DB73-E262-D4F6-442A-5964816AC007}"/>
          </ac:cxnSpMkLst>
        </pc:cxnChg>
        <pc:cxnChg chg="add mod">
          <ac:chgData name="佐藤 良治" userId="f476b825f67e9d69" providerId="LiveId" clId="{68E71BBB-1A9D-4E45-8549-07D081F59784}" dt="2022-12-26T08:49:14.329" v="674" actId="14100"/>
          <ac:cxnSpMkLst>
            <pc:docMk/>
            <pc:sldMk cId="3823455114" sldId="1098"/>
            <ac:cxnSpMk id="59" creationId="{BA4339ED-21F9-4039-0481-CC08FA75D896}"/>
          </ac:cxnSpMkLst>
        </pc:cxnChg>
      </pc:sldChg>
      <pc:sldChg chg="addSp delSp modSp new mod modClrScheme chgLayout">
        <pc:chgData name="佐藤 良治" userId="f476b825f67e9d69" providerId="LiveId" clId="{68E71BBB-1A9D-4E45-8549-07D081F59784}" dt="2022-12-26T08:53:26.398" v="741" actId="20577"/>
        <pc:sldMkLst>
          <pc:docMk/>
          <pc:sldMk cId="2290216600" sldId="1099"/>
        </pc:sldMkLst>
        <pc:spChg chg="add mod">
          <ac:chgData name="佐藤 良治" userId="f476b825f67e9d69" providerId="LiveId" clId="{68E71BBB-1A9D-4E45-8549-07D081F59784}" dt="2022-12-26T08:53:26.398" v="741" actId="20577"/>
          <ac:spMkLst>
            <pc:docMk/>
            <pc:sldMk cId="2290216600" sldId="1099"/>
            <ac:spMk id="2" creationId="{A89ED7C2-F43B-E512-9C30-CCE1F957C268}"/>
          </ac:spMkLst>
        </pc:spChg>
        <pc:spChg chg="add del mod">
          <ac:chgData name="佐藤 良治" userId="f476b825f67e9d69" providerId="LiveId" clId="{68E71BBB-1A9D-4E45-8549-07D081F59784}" dt="2022-12-26T08:52:28.004" v="692"/>
          <ac:spMkLst>
            <pc:docMk/>
            <pc:sldMk cId="2290216600" sldId="1099"/>
            <ac:spMk id="3" creationId="{6161DB35-0DBF-5710-F0A6-F3131A7B4830}"/>
          </ac:spMkLst>
        </pc:spChg>
        <pc:spChg chg="add del mod">
          <ac:chgData name="佐藤 良治" userId="f476b825f67e9d69" providerId="LiveId" clId="{68E71BBB-1A9D-4E45-8549-07D081F59784}" dt="2022-12-26T08:52:32.069" v="694"/>
          <ac:spMkLst>
            <pc:docMk/>
            <pc:sldMk cId="2290216600" sldId="1099"/>
            <ac:spMk id="4" creationId="{DCD10E61-DE99-CE52-ACA6-7B4DEFDDAD57}"/>
          </ac:spMkLst>
        </pc:spChg>
        <pc:picChg chg="add del mod">
          <ac:chgData name="佐藤 良治" userId="f476b825f67e9d69" providerId="LiveId" clId="{68E71BBB-1A9D-4E45-8549-07D081F59784}" dt="2022-12-26T08:52:19.650" v="689" actId="21"/>
          <ac:picMkLst>
            <pc:docMk/>
            <pc:sldMk cId="2290216600" sldId="1099"/>
            <ac:picMk id="5" creationId="{336612B8-94FC-BBA9-60A8-C227A278773A}"/>
          </ac:picMkLst>
        </pc:picChg>
        <pc:picChg chg="add del mod">
          <ac:chgData name="佐藤 良治" userId="f476b825f67e9d69" providerId="LiveId" clId="{68E71BBB-1A9D-4E45-8549-07D081F59784}" dt="2022-12-26T08:52:19.650" v="689" actId="21"/>
          <ac:picMkLst>
            <pc:docMk/>
            <pc:sldMk cId="2290216600" sldId="1099"/>
            <ac:picMk id="6" creationId="{6B84CE00-10A3-6E6B-7BEE-9F32DF446795}"/>
          </ac:picMkLst>
        </pc:picChg>
        <pc:picChg chg="add del mod">
          <ac:chgData name="佐藤 良治" userId="f476b825f67e9d69" providerId="LiveId" clId="{68E71BBB-1A9D-4E45-8549-07D081F59784}" dt="2022-12-26T08:52:29.984" v="693" actId="21"/>
          <ac:picMkLst>
            <pc:docMk/>
            <pc:sldMk cId="2290216600" sldId="1099"/>
            <ac:picMk id="7" creationId="{697A8D5A-8479-F59F-4F41-D8E4E23C90A2}"/>
          </ac:picMkLst>
        </pc:picChg>
        <pc:picChg chg="add del mod">
          <ac:chgData name="佐藤 良治" userId="f476b825f67e9d69" providerId="LiveId" clId="{68E71BBB-1A9D-4E45-8549-07D081F59784}" dt="2022-12-26T08:52:25.839" v="691" actId="21"/>
          <ac:picMkLst>
            <pc:docMk/>
            <pc:sldMk cId="2290216600" sldId="1099"/>
            <ac:picMk id="8" creationId="{B5FB7D80-A130-71A7-5D40-0732C9EBD433}"/>
          </ac:picMkLst>
        </pc:picChg>
        <pc:picChg chg="add mod">
          <ac:chgData name="佐藤 良治" userId="f476b825f67e9d69" providerId="LiveId" clId="{68E71BBB-1A9D-4E45-8549-07D081F59784}" dt="2022-12-26T08:53:06.358" v="702" actId="14100"/>
          <ac:picMkLst>
            <pc:docMk/>
            <pc:sldMk cId="2290216600" sldId="1099"/>
            <ac:picMk id="9" creationId="{87BACF18-71DF-B84A-2FE2-0ED7A129FAFD}"/>
          </ac:picMkLst>
        </pc:picChg>
        <pc:picChg chg="add mod">
          <ac:chgData name="佐藤 良治" userId="f476b825f67e9d69" providerId="LiveId" clId="{68E71BBB-1A9D-4E45-8549-07D081F59784}" dt="2022-12-26T08:52:51.979" v="699" actId="14100"/>
          <ac:picMkLst>
            <pc:docMk/>
            <pc:sldMk cId="2290216600" sldId="1099"/>
            <ac:picMk id="10" creationId="{5CEAAC97-3DB8-6367-2EE5-04DB9ED9FA8E}"/>
          </ac:picMkLst>
        </pc:picChg>
      </pc:sldChg>
      <pc:sldChg chg="new del">
        <pc:chgData name="佐藤 良治" userId="f476b825f67e9d69" providerId="LiveId" clId="{68E71BBB-1A9D-4E45-8549-07D081F59784}" dt="2022-12-29T08:17:06.357" v="752" actId="47"/>
        <pc:sldMkLst>
          <pc:docMk/>
          <pc:sldMk cId="2905114897" sldId="1100"/>
        </pc:sldMkLst>
      </pc:sldChg>
      <pc:sldChg chg="add del">
        <pc:chgData name="佐藤 良治" userId="f476b825f67e9d69" providerId="LiveId" clId="{68E71BBB-1A9D-4E45-8549-07D081F59784}" dt="2023-01-03T02:20:33.017" v="769" actId="47"/>
        <pc:sldMkLst>
          <pc:docMk/>
          <pc:sldMk cId="4096887221" sldId="1100"/>
        </pc:sldMkLst>
      </pc:sldChg>
      <pc:sldChg chg="delSp add mod delAnim modNotesTx">
        <pc:chgData name="佐藤 良治" userId="f476b825f67e9d69" providerId="LiveId" clId="{68E71BBB-1A9D-4E45-8549-07D081F59784}" dt="2023-01-03T02:25:22.564" v="773" actId="6549"/>
        <pc:sldMkLst>
          <pc:docMk/>
          <pc:sldMk cId="3035696963" sldId="1101"/>
        </pc:sldMkLst>
        <pc:picChg chg="del">
          <ac:chgData name="佐藤 良治" userId="f476b825f67e9d69" providerId="LiveId" clId="{68E71BBB-1A9D-4E45-8549-07D081F59784}" dt="2023-01-03T02:25:20.882" v="772" actId="478"/>
          <ac:picMkLst>
            <pc:docMk/>
            <pc:sldMk cId="3035696963" sldId="1101"/>
            <ac:picMk id="6" creationId="{2126F5CB-043D-464D-A978-F5A142A49DB4}"/>
          </ac:picMkLst>
        </pc:picChg>
      </pc:sldChg>
      <pc:sldChg chg="delSp add mod delAnim modNotesTx">
        <pc:chgData name="佐藤 良治" userId="f476b825f67e9d69" providerId="LiveId" clId="{68E71BBB-1A9D-4E45-8549-07D081F59784}" dt="2023-01-03T02:42:15.258" v="779" actId="6549"/>
        <pc:sldMkLst>
          <pc:docMk/>
          <pc:sldMk cId="731881255" sldId="1102"/>
        </pc:sldMkLst>
        <pc:picChg chg="del">
          <ac:chgData name="佐藤 良治" userId="f476b825f67e9d69" providerId="LiveId" clId="{68E71BBB-1A9D-4E45-8549-07D081F59784}" dt="2023-01-03T02:42:13.571" v="778" actId="478"/>
          <ac:picMkLst>
            <pc:docMk/>
            <pc:sldMk cId="731881255" sldId="1102"/>
            <ac:picMk id="4" creationId="{59C1C246-8A0E-45FD-8D6E-49EA0D2828EC}"/>
          </ac:picMkLst>
        </pc:picChg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3702064001" sldId="1102"/>
        </pc:sldMkLst>
      </pc:sldChg>
      <pc:sldChg chg="delSp add mod delAnim modNotesTx">
        <pc:chgData name="佐藤 良治" userId="f476b825f67e9d69" providerId="LiveId" clId="{68E71BBB-1A9D-4E45-8549-07D081F59784}" dt="2023-01-03T02:42:20.210" v="781" actId="6549"/>
        <pc:sldMkLst>
          <pc:docMk/>
          <pc:sldMk cId="3012310800" sldId="1103"/>
        </pc:sldMkLst>
        <pc:picChg chg="del">
          <ac:chgData name="佐藤 良治" userId="f476b825f67e9d69" providerId="LiveId" clId="{68E71BBB-1A9D-4E45-8549-07D081F59784}" dt="2023-01-03T02:42:17.050" v="780" actId="478"/>
          <ac:picMkLst>
            <pc:docMk/>
            <pc:sldMk cId="3012310800" sldId="1103"/>
            <ac:picMk id="11" creationId="{FC7FCC1D-4858-4FDE-AC08-47C37264EB11}"/>
          </ac:picMkLst>
        </pc:picChg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4152791258" sldId="1103"/>
        </pc:sldMkLst>
      </pc:sldChg>
      <pc:sldChg chg="delSp add mod delAnim modNotesTx">
        <pc:chgData name="佐藤 良治" userId="f476b825f67e9d69" providerId="LiveId" clId="{68E71BBB-1A9D-4E45-8549-07D081F59784}" dt="2023-01-03T02:42:59.022" v="783" actId="6549"/>
        <pc:sldMkLst>
          <pc:docMk/>
          <pc:sldMk cId="3070630955" sldId="1104"/>
        </pc:sldMkLst>
        <pc:picChg chg="del">
          <ac:chgData name="佐藤 良治" userId="f476b825f67e9d69" providerId="LiveId" clId="{68E71BBB-1A9D-4E45-8549-07D081F59784}" dt="2023-01-03T02:42:56.736" v="782" actId="478"/>
          <ac:picMkLst>
            <pc:docMk/>
            <pc:sldMk cId="3070630955" sldId="1104"/>
            <ac:picMk id="7" creationId="{9E642EF8-E068-4795-AEA0-3DAB5AD89098}"/>
          </ac:picMkLst>
        </pc:picChg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3298639501" sldId="1104"/>
        </pc:sldMkLst>
      </pc:sldChg>
      <pc:sldChg chg="del">
        <pc:chgData name="佐藤 良治" userId="f476b825f67e9d69" providerId="LiveId" clId="{68E71BBB-1A9D-4E45-8549-07D081F59784}" dt="2022-12-26T04:45:45.617" v="10" actId="47"/>
        <pc:sldMkLst>
          <pc:docMk/>
          <pc:sldMk cId="3717236655" sldId="1105"/>
        </pc:sldMkLst>
      </pc:sldChg>
      <pc:sldChg chg="del">
        <pc:chgData name="佐藤 良治" userId="f476b825f67e9d69" providerId="LiveId" clId="{68E71BBB-1A9D-4E45-8549-07D081F59784}" dt="2022-12-26T04:45:12.534" v="2" actId="47"/>
        <pc:sldMkLst>
          <pc:docMk/>
          <pc:sldMk cId="3810422825" sldId="1106"/>
        </pc:sldMkLst>
      </pc:sldChg>
    </pc:docChg>
  </pc:docChgLst>
  <pc:docChgLst>
    <pc:chgData name="良治 佐藤" userId="f476b825f67e9d69" providerId="Windows Live" clId="Web-{A93A4161-C243-467F-889B-4B7B57B1D5FE}"/>
    <pc:docChg chg="delSld modSld modSection">
      <pc:chgData name="良治 佐藤" userId="f476b825f67e9d69" providerId="Windows Live" clId="Web-{A93A4161-C243-467F-889B-4B7B57B1D5FE}" dt="2019-06-01T12:48:01.475" v="286" actId="14100"/>
      <pc:docMkLst>
        <pc:docMk/>
      </pc:docMkLst>
      <pc:sldChg chg="modSp">
        <pc:chgData name="良治 佐藤" userId="f476b825f67e9d69" providerId="Windows Live" clId="Web-{A93A4161-C243-467F-889B-4B7B57B1D5FE}" dt="2019-06-01T12:36:03.554" v="176" actId="20577"/>
        <pc:sldMkLst>
          <pc:docMk/>
          <pc:sldMk cId="1570409881" sldId="423"/>
        </pc:sldMkLst>
        <pc:spChg chg="mod">
          <ac:chgData name="良治 佐藤" userId="f476b825f67e9d69" providerId="Windows Live" clId="Web-{A93A4161-C243-467F-889B-4B7B57B1D5FE}" dt="2019-06-01T12:36:03.554" v="176" actId="20577"/>
          <ac:spMkLst>
            <pc:docMk/>
            <pc:sldMk cId="1570409881" sldId="423"/>
            <ac:spMk id="3" creationId="{00000000-0000-0000-0000-000000000000}"/>
          </ac:spMkLst>
        </pc:spChg>
      </pc:sldChg>
      <pc:sldChg chg="modSp">
        <pc:chgData name="良治 佐藤" userId="f476b825f67e9d69" providerId="Windows Live" clId="Web-{A93A4161-C243-467F-889B-4B7B57B1D5FE}" dt="2019-06-01T12:28:58.461" v="16" actId="20577"/>
        <pc:sldMkLst>
          <pc:docMk/>
          <pc:sldMk cId="2552417598" sldId="522"/>
        </pc:sldMkLst>
        <pc:spChg chg="mod">
          <ac:chgData name="良治 佐藤" userId="f476b825f67e9d69" providerId="Windows Live" clId="Web-{A93A4161-C243-467F-889B-4B7B57B1D5FE}" dt="2019-06-01T12:28:58.461" v="16" actId="20577"/>
          <ac:spMkLst>
            <pc:docMk/>
            <pc:sldMk cId="2552417598" sldId="522"/>
            <ac:spMk id="3" creationId="{00000000-0000-0000-0000-000000000000}"/>
          </ac:spMkLst>
        </pc:spChg>
      </pc:sldChg>
      <pc:sldChg chg="modSp">
        <pc:chgData name="良治 佐藤" userId="f476b825f67e9d69" providerId="Windows Live" clId="Web-{A93A4161-C243-467F-889B-4B7B57B1D5FE}" dt="2019-06-01T12:48:01.475" v="286" actId="14100"/>
        <pc:sldMkLst>
          <pc:docMk/>
          <pc:sldMk cId="1705431179" sldId="527"/>
        </pc:sldMkLst>
        <pc:spChg chg="mod">
          <ac:chgData name="良治 佐藤" userId="f476b825f67e9d69" providerId="Windows Live" clId="Web-{A93A4161-C243-467F-889B-4B7B57B1D5FE}" dt="2019-06-01T12:48:01.475" v="286" actId="14100"/>
          <ac:spMkLst>
            <pc:docMk/>
            <pc:sldMk cId="1705431179" sldId="527"/>
            <ac:spMk id="7" creationId="{00000000-0000-0000-0000-000000000000}"/>
          </ac:spMkLst>
        </pc:spChg>
      </pc:sldChg>
      <pc:sldChg chg="modSp">
        <pc:chgData name="良治 佐藤" userId="f476b825f67e9d69" providerId="Windows Live" clId="Web-{A93A4161-C243-467F-889B-4B7B57B1D5FE}" dt="2019-06-01T12:39:44.695" v="191" actId="20577"/>
        <pc:sldMkLst>
          <pc:docMk/>
          <pc:sldMk cId="1499821314" sldId="534"/>
        </pc:sldMkLst>
        <pc:spChg chg="mod">
          <ac:chgData name="良治 佐藤" userId="f476b825f67e9d69" providerId="Windows Live" clId="Web-{A93A4161-C243-467F-889B-4B7B57B1D5FE}" dt="2019-06-01T12:39:44.695" v="191" actId="20577"/>
          <ac:spMkLst>
            <pc:docMk/>
            <pc:sldMk cId="1499821314" sldId="534"/>
            <ac:spMk id="5" creationId="{00000000-0000-0000-0000-000000000000}"/>
          </ac:spMkLst>
        </pc:spChg>
      </pc:sldChg>
      <pc:sldChg chg="modSp">
        <pc:chgData name="良治 佐藤" userId="f476b825f67e9d69" providerId="Windows Live" clId="Web-{A93A4161-C243-467F-889B-4B7B57B1D5FE}" dt="2019-06-01T12:41:08.070" v="232" actId="20577"/>
        <pc:sldMkLst>
          <pc:docMk/>
          <pc:sldMk cId="4161027678" sldId="543"/>
        </pc:sldMkLst>
        <pc:spChg chg="mod">
          <ac:chgData name="良治 佐藤" userId="f476b825f67e9d69" providerId="Windows Live" clId="Web-{A93A4161-C243-467F-889B-4B7B57B1D5FE}" dt="2019-06-01T12:41:08.070" v="232" actId="20577"/>
          <ac:spMkLst>
            <pc:docMk/>
            <pc:sldMk cId="4161027678" sldId="543"/>
            <ac:spMk id="2" creationId="{00000000-0000-0000-0000-000000000000}"/>
          </ac:spMkLst>
        </pc:spChg>
      </pc:sldChg>
      <pc:sldChg chg="modSp">
        <pc:chgData name="良治 佐藤" userId="f476b825f67e9d69" providerId="Windows Live" clId="Web-{A93A4161-C243-467F-889B-4B7B57B1D5FE}" dt="2019-06-01T12:31:39.961" v="34" actId="20577"/>
        <pc:sldMkLst>
          <pc:docMk/>
          <pc:sldMk cId="4169562256" sldId="546"/>
        </pc:sldMkLst>
        <pc:spChg chg="mod">
          <ac:chgData name="良治 佐藤" userId="f476b825f67e9d69" providerId="Windows Live" clId="Web-{A93A4161-C243-467F-889B-4B7B57B1D5FE}" dt="2019-06-01T12:31:39.961" v="34" actId="20577"/>
          <ac:spMkLst>
            <pc:docMk/>
            <pc:sldMk cId="4169562256" sldId="546"/>
            <ac:spMk id="3" creationId="{00000000-0000-0000-0000-000000000000}"/>
          </ac:spMkLst>
        </pc:spChg>
      </pc:sldChg>
      <pc:sldChg chg="modSp">
        <pc:chgData name="良治 佐藤" userId="f476b825f67e9d69" providerId="Windows Live" clId="Web-{A93A4161-C243-467F-889B-4B7B57B1D5FE}" dt="2019-06-01T12:46:41.553" v="277" actId="20577"/>
        <pc:sldMkLst>
          <pc:docMk/>
          <pc:sldMk cId="1249983229" sldId="551"/>
        </pc:sldMkLst>
        <pc:spChg chg="mod">
          <ac:chgData name="良治 佐藤" userId="f476b825f67e9d69" providerId="Windows Live" clId="Web-{A93A4161-C243-467F-889B-4B7B57B1D5FE}" dt="2019-06-01T12:46:41.553" v="277" actId="20577"/>
          <ac:spMkLst>
            <pc:docMk/>
            <pc:sldMk cId="1249983229" sldId="551"/>
            <ac:spMk id="3" creationId="{00000000-0000-0000-0000-000000000000}"/>
          </ac:spMkLst>
        </pc:spChg>
      </pc:sldChg>
      <pc:sldChg chg="del">
        <pc:chgData name="良治 佐藤" userId="f476b825f67e9d69" providerId="Windows Live" clId="Web-{A93A4161-C243-467F-889B-4B7B57B1D5FE}" dt="2019-06-01T12:30:23.227" v="19"/>
        <pc:sldMkLst>
          <pc:docMk/>
          <pc:sldMk cId="34700223" sldId="633"/>
        </pc:sldMkLst>
      </pc:sldChg>
    </pc:docChg>
  </pc:docChgLst>
  <pc:docChgLst>
    <pc:chgData name="佐藤 良治" userId="f476b825f67e9d69" providerId="LiveId" clId="{E5FAFD58-AD08-403B-9413-50C389EB06FC}"/>
    <pc:docChg chg="modSld">
      <pc:chgData name="佐藤 良治" userId="f476b825f67e9d69" providerId="LiveId" clId="{E5FAFD58-AD08-403B-9413-50C389EB06FC}" dt="2022-12-21T00:13:45.033" v="30" actId="13822"/>
      <pc:docMkLst>
        <pc:docMk/>
      </pc:docMkLst>
      <pc:sldChg chg="modSp mod">
        <pc:chgData name="佐藤 良治" userId="f476b825f67e9d69" providerId="LiveId" clId="{E5FAFD58-AD08-403B-9413-50C389EB06FC}" dt="2022-12-20T07:19:21.192" v="11" actId="6549"/>
        <pc:sldMkLst>
          <pc:docMk/>
          <pc:sldMk cId="4163404097" sldId="942"/>
        </pc:sldMkLst>
        <pc:spChg chg="mod">
          <ac:chgData name="佐藤 良治" userId="f476b825f67e9d69" providerId="LiveId" clId="{E5FAFD58-AD08-403B-9413-50C389EB06FC}" dt="2022-12-20T07:19:21.192" v="11" actId="6549"/>
          <ac:spMkLst>
            <pc:docMk/>
            <pc:sldMk cId="4163404097" sldId="942"/>
            <ac:spMk id="7" creationId="{B3FFC412-9BC8-4F9C-BE35-75D10E697FAD}"/>
          </ac:spMkLst>
        </pc:spChg>
      </pc:sldChg>
      <pc:sldChg chg="modSp mod">
        <pc:chgData name="佐藤 良治" userId="f476b825f67e9d69" providerId="LiveId" clId="{E5FAFD58-AD08-403B-9413-50C389EB06FC}" dt="2022-12-21T00:13:45.033" v="30" actId="13822"/>
        <pc:sldMkLst>
          <pc:docMk/>
          <pc:sldMk cId="3964989478" sldId="945"/>
        </pc:sldMkLst>
        <pc:spChg chg="mod">
          <ac:chgData name="佐藤 良治" userId="f476b825f67e9d69" providerId="LiveId" clId="{E5FAFD58-AD08-403B-9413-50C389EB06FC}" dt="2022-12-20T08:38:47.707" v="22" actId="6549"/>
          <ac:spMkLst>
            <pc:docMk/>
            <pc:sldMk cId="3964989478" sldId="945"/>
            <ac:spMk id="5" creationId="{843D785C-4ABB-48D4-8F39-288D91E5971E}"/>
          </ac:spMkLst>
        </pc:spChg>
        <pc:spChg chg="mod">
          <ac:chgData name="佐藤 良治" userId="f476b825f67e9d69" providerId="LiveId" clId="{E5FAFD58-AD08-403B-9413-50C389EB06FC}" dt="2022-12-21T00:12:52.536" v="23" actId="14861"/>
          <ac:spMkLst>
            <pc:docMk/>
            <pc:sldMk cId="3964989478" sldId="945"/>
            <ac:spMk id="18" creationId="{E82F8068-393D-4CB2-A499-DF8022FD9A96}"/>
          </ac:spMkLst>
        </pc:spChg>
        <pc:spChg chg="mod">
          <ac:chgData name="佐藤 良治" userId="f476b825f67e9d69" providerId="LiveId" clId="{E5FAFD58-AD08-403B-9413-50C389EB06FC}" dt="2022-12-21T00:12:58.574" v="24" actId="14861"/>
          <ac:spMkLst>
            <pc:docMk/>
            <pc:sldMk cId="3964989478" sldId="945"/>
            <ac:spMk id="20" creationId="{E9801881-560E-4127-90D1-4FA2356D95B1}"/>
          </ac:spMkLst>
        </pc:spChg>
        <pc:spChg chg="mod">
          <ac:chgData name="佐藤 良治" userId="f476b825f67e9d69" providerId="LiveId" clId="{E5FAFD58-AD08-403B-9413-50C389EB06FC}" dt="2022-12-21T00:13:42.632" v="29" actId="13822"/>
          <ac:spMkLst>
            <pc:docMk/>
            <pc:sldMk cId="3964989478" sldId="945"/>
            <ac:spMk id="22" creationId="{713B4B17-6F10-47D1-95B2-9EB63B61E8E5}"/>
          </ac:spMkLst>
        </pc:spChg>
        <pc:spChg chg="mod">
          <ac:chgData name="佐藤 良治" userId="f476b825f67e9d69" providerId="LiveId" clId="{E5FAFD58-AD08-403B-9413-50C389EB06FC}" dt="2022-12-21T00:13:45.033" v="30" actId="13822"/>
          <ac:spMkLst>
            <pc:docMk/>
            <pc:sldMk cId="3964989478" sldId="945"/>
            <ac:spMk id="28" creationId="{817B7896-C416-4DDE-B7EF-9D6254361917}"/>
          </ac:spMkLst>
        </pc:spChg>
        <pc:spChg chg="mod">
          <ac:chgData name="佐藤 良治" userId="f476b825f67e9d69" providerId="LiveId" clId="{E5FAFD58-AD08-403B-9413-50C389EB06FC}" dt="2022-12-21T00:13:05.712" v="25" actId="14861"/>
          <ac:spMkLst>
            <pc:docMk/>
            <pc:sldMk cId="3964989478" sldId="945"/>
            <ac:spMk id="30" creationId="{3DC1A279-E682-4E73-97B2-1A80E3A9AF1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40C9F8-7CE8-4620-82AD-9EF7DFB2303B}" type="doc">
      <dgm:prSet loTypeId="urn:microsoft.com/office/officeart/2005/8/layout/equation1" loCatId="relationship" qsTypeId="urn:microsoft.com/office/officeart/2005/8/quickstyle/simple2" qsCatId="simple" csTypeId="urn:microsoft.com/office/officeart/2005/8/colors/accent0_2" csCatId="mainScheme" phldr="1"/>
      <dgm:spPr/>
    </dgm:pt>
    <dgm:pt modelId="{D6E6C98D-990D-47FB-A9ED-549387BC2186}">
      <dgm:prSet phldrT="[テキスト]"/>
      <dgm:spPr/>
      <dgm:t>
        <a:bodyPr/>
        <a:lstStyle/>
        <a:p>
          <a:r>
            <a:rPr kumimoji="1" lang="ja-JP" altLang="en-US" dirty="0"/>
            <a:t>技術革新</a:t>
          </a:r>
        </a:p>
      </dgm:t>
    </dgm:pt>
    <dgm:pt modelId="{B144DA45-EAE0-4210-A41E-9B2C0305551A}" type="parTrans" cxnId="{5BF4C5EE-E8D1-443B-B29B-7733CA679C70}">
      <dgm:prSet/>
      <dgm:spPr/>
      <dgm:t>
        <a:bodyPr/>
        <a:lstStyle/>
        <a:p>
          <a:endParaRPr kumimoji="1" lang="ja-JP" altLang="en-US"/>
        </a:p>
      </dgm:t>
    </dgm:pt>
    <dgm:pt modelId="{135162FD-4DE4-4D06-AF67-AE44191BEFF9}" type="sibTrans" cxnId="{5BF4C5EE-E8D1-443B-B29B-7733CA679C70}">
      <dgm:prSet/>
      <dgm:spPr/>
      <dgm:t>
        <a:bodyPr/>
        <a:lstStyle/>
        <a:p>
          <a:endParaRPr kumimoji="1" lang="ja-JP" altLang="en-US"/>
        </a:p>
      </dgm:t>
    </dgm:pt>
    <dgm:pt modelId="{B04E797F-BB8C-43C1-A6C3-287C3C6AE36B}">
      <dgm:prSet phldrT="[テキスト]"/>
      <dgm:spPr/>
      <dgm:t>
        <a:bodyPr/>
        <a:lstStyle/>
        <a:p>
          <a:r>
            <a:rPr kumimoji="1" lang="ja-JP" altLang="en-US"/>
            <a:t>イノベーション</a:t>
          </a:r>
        </a:p>
      </dgm:t>
    </dgm:pt>
    <dgm:pt modelId="{FC5FD840-893F-4ED0-A109-8AD872B76ABA}" type="parTrans" cxnId="{EC9B04FC-B48F-4ACE-990C-2E9BAC96F537}">
      <dgm:prSet/>
      <dgm:spPr/>
      <dgm:t>
        <a:bodyPr/>
        <a:lstStyle/>
        <a:p>
          <a:endParaRPr kumimoji="1" lang="ja-JP" altLang="en-US"/>
        </a:p>
      </dgm:t>
    </dgm:pt>
    <dgm:pt modelId="{7004265F-98FA-4707-B1A2-E40004673424}" type="sibTrans" cxnId="{EC9B04FC-B48F-4ACE-990C-2E9BAC96F537}">
      <dgm:prSet/>
      <dgm:spPr/>
      <dgm:t>
        <a:bodyPr/>
        <a:lstStyle/>
        <a:p>
          <a:endParaRPr kumimoji="1" lang="ja-JP" altLang="en-US"/>
        </a:p>
      </dgm:t>
    </dgm:pt>
    <dgm:pt modelId="{EF3EFAB6-8D24-4A69-9B19-C4321EFA2CB6}" type="pres">
      <dgm:prSet presAssocID="{1340C9F8-7CE8-4620-82AD-9EF7DFB2303B}" presName="linearFlow" presStyleCnt="0">
        <dgm:presLayoutVars>
          <dgm:dir/>
          <dgm:resizeHandles val="exact"/>
        </dgm:presLayoutVars>
      </dgm:prSet>
      <dgm:spPr/>
    </dgm:pt>
    <dgm:pt modelId="{32F15B21-93F3-4645-89FE-4DDE42FB1241}" type="pres">
      <dgm:prSet presAssocID="{D6E6C98D-990D-47FB-A9ED-549387BC2186}" presName="node" presStyleLbl="node1" presStyleIdx="0" presStyleCnt="2">
        <dgm:presLayoutVars>
          <dgm:bulletEnabled val="1"/>
        </dgm:presLayoutVars>
      </dgm:prSet>
      <dgm:spPr/>
    </dgm:pt>
    <dgm:pt modelId="{392A0CA9-C57B-4383-9E2D-56B9D04338E8}" type="pres">
      <dgm:prSet presAssocID="{135162FD-4DE4-4D06-AF67-AE44191BEFF9}" presName="spacerL" presStyleCnt="0"/>
      <dgm:spPr/>
    </dgm:pt>
    <dgm:pt modelId="{1A813F3D-012A-4E09-AAF8-44C1C6654171}" type="pres">
      <dgm:prSet presAssocID="{135162FD-4DE4-4D06-AF67-AE44191BEFF9}" presName="sibTrans" presStyleLbl="sibTrans2D1" presStyleIdx="0" presStyleCnt="1"/>
      <dgm:spPr/>
    </dgm:pt>
    <dgm:pt modelId="{73C57F98-CC8F-48C7-96BE-36294706A7B6}" type="pres">
      <dgm:prSet presAssocID="{135162FD-4DE4-4D06-AF67-AE44191BEFF9}" presName="spacerR" presStyleCnt="0"/>
      <dgm:spPr/>
    </dgm:pt>
    <dgm:pt modelId="{AF0C61F7-01F9-491B-8ADC-B1A29D321F95}" type="pres">
      <dgm:prSet presAssocID="{B04E797F-BB8C-43C1-A6C3-287C3C6AE36B}" presName="node" presStyleLbl="node1" presStyleIdx="1" presStyleCnt="2">
        <dgm:presLayoutVars>
          <dgm:bulletEnabled val="1"/>
        </dgm:presLayoutVars>
      </dgm:prSet>
      <dgm:spPr/>
    </dgm:pt>
  </dgm:ptLst>
  <dgm:cxnLst>
    <dgm:cxn modelId="{4879F42D-635A-4CCE-96D5-DF3D350F7852}" type="presOf" srcId="{1340C9F8-7CE8-4620-82AD-9EF7DFB2303B}" destId="{EF3EFAB6-8D24-4A69-9B19-C4321EFA2CB6}" srcOrd="0" destOrd="0" presId="urn:microsoft.com/office/officeart/2005/8/layout/equation1"/>
    <dgm:cxn modelId="{6F14FB7D-F7E7-4C69-8613-F7421E51FFCE}" type="presOf" srcId="{135162FD-4DE4-4D06-AF67-AE44191BEFF9}" destId="{1A813F3D-012A-4E09-AAF8-44C1C6654171}" srcOrd="0" destOrd="0" presId="urn:microsoft.com/office/officeart/2005/8/layout/equation1"/>
    <dgm:cxn modelId="{70B0049E-18AF-45AD-B4DA-292B2CCF5490}" type="presOf" srcId="{D6E6C98D-990D-47FB-A9ED-549387BC2186}" destId="{32F15B21-93F3-4645-89FE-4DDE42FB1241}" srcOrd="0" destOrd="0" presId="urn:microsoft.com/office/officeart/2005/8/layout/equation1"/>
    <dgm:cxn modelId="{28AF6BA9-3104-4B01-B248-51AFEA7C85BE}" type="presOf" srcId="{B04E797F-BB8C-43C1-A6C3-287C3C6AE36B}" destId="{AF0C61F7-01F9-491B-8ADC-B1A29D321F95}" srcOrd="0" destOrd="0" presId="urn:microsoft.com/office/officeart/2005/8/layout/equation1"/>
    <dgm:cxn modelId="{5BF4C5EE-E8D1-443B-B29B-7733CA679C70}" srcId="{1340C9F8-7CE8-4620-82AD-9EF7DFB2303B}" destId="{D6E6C98D-990D-47FB-A9ED-549387BC2186}" srcOrd="0" destOrd="0" parTransId="{B144DA45-EAE0-4210-A41E-9B2C0305551A}" sibTransId="{135162FD-4DE4-4D06-AF67-AE44191BEFF9}"/>
    <dgm:cxn modelId="{EC9B04FC-B48F-4ACE-990C-2E9BAC96F537}" srcId="{1340C9F8-7CE8-4620-82AD-9EF7DFB2303B}" destId="{B04E797F-BB8C-43C1-A6C3-287C3C6AE36B}" srcOrd="1" destOrd="0" parTransId="{FC5FD840-893F-4ED0-A109-8AD872B76ABA}" sibTransId="{7004265F-98FA-4707-B1A2-E40004673424}"/>
    <dgm:cxn modelId="{BFA8C8FB-ECDF-4FF9-AACD-530145851057}" type="presParOf" srcId="{EF3EFAB6-8D24-4A69-9B19-C4321EFA2CB6}" destId="{32F15B21-93F3-4645-89FE-4DDE42FB1241}" srcOrd="0" destOrd="0" presId="urn:microsoft.com/office/officeart/2005/8/layout/equation1"/>
    <dgm:cxn modelId="{8855BA3A-7379-42C7-B332-3685CDFD90BC}" type="presParOf" srcId="{EF3EFAB6-8D24-4A69-9B19-C4321EFA2CB6}" destId="{392A0CA9-C57B-4383-9E2D-56B9D04338E8}" srcOrd="1" destOrd="0" presId="urn:microsoft.com/office/officeart/2005/8/layout/equation1"/>
    <dgm:cxn modelId="{AF31AC68-F843-4FCE-A8DA-99E402EFA6E2}" type="presParOf" srcId="{EF3EFAB6-8D24-4A69-9B19-C4321EFA2CB6}" destId="{1A813F3D-012A-4E09-AAF8-44C1C6654171}" srcOrd="2" destOrd="0" presId="urn:microsoft.com/office/officeart/2005/8/layout/equation1"/>
    <dgm:cxn modelId="{888806AC-07A2-4639-A358-7CF169FD4591}" type="presParOf" srcId="{EF3EFAB6-8D24-4A69-9B19-C4321EFA2CB6}" destId="{73C57F98-CC8F-48C7-96BE-36294706A7B6}" srcOrd="3" destOrd="0" presId="urn:microsoft.com/office/officeart/2005/8/layout/equation1"/>
    <dgm:cxn modelId="{93600BA2-EE3B-4D35-8CCE-7FB4BDC03E0C}" type="presParOf" srcId="{EF3EFAB6-8D24-4A69-9B19-C4321EFA2CB6}" destId="{AF0C61F7-01F9-491B-8ADC-B1A29D321F95}" srcOrd="4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59C3BE3-F195-450F-ABCA-59462EBF7FC1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5" csCatId="colorful" phldr="1"/>
      <dgm:spPr/>
    </dgm:pt>
    <dgm:pt modelId="{28F74882-6E53-4907-AC24-A0D1758A2465}">
      <dgm:prSet phldrT="[テキスト]"/>
      <dgm:spPr/>
      <dgm:t>
        <a:bodyPr/>
        <a:lstStyle/>
        <a:p>
          <a:r>
            <a:rPr kumimoji="1" lang="ja-JP" altLang="en-US" b="1" dirty="0"/>
            <a:t>課題の調査・分析</a:t>
          </a:r>
        </a:p>
      </dgm:t>
    </dgm:pt>
    <dgm:pt modelId="{A0C8F14D-B971-4FF8-93A8-2E4FA4D64B39}" type="parTrans" cxnId="{C88145CB-03A5-42ED-877A-7235A00359CC}">
      <dgm:prSet/>
      <dgm:spPr/>
      <dgm:t>
        <a:bodyPr/>
        <a:lstStyle/>
        <a:p>
          <a:endParaRPr kumimoji="1" lang="ja-JP" altLang="en-US" b="1"/>
        </a:p>
      </dgm:t>
    </dgm:pt>
    <dgm:pt modelId="{A56F58DD-122B-468D-A60D-E1B72446ACCA}" type="sibTrans" cxnId="{C88145CB-03A5-42ED-877A-7235A00359CC}">
      <dgm:prSet/>
      <dgm:spPr/>
      <dgm:t>
        <a:bodyPr/>
        <a:lstStyle/>
        <a:p>
          <a:endParaRPr kumimoji="1" lang="ja-JP" altLang="en-US" b="1"/>
        </a:p>
      </dgm:t>
    </dgm:pt>
    <dgm:pt modelId="{F04CF136-A6CF-4C3A-AB2F-B5CD21C8C7D4}">
      <dgm:prSet phldrT="[テキスト]"/>
      <dgm:spPr/>
      <dgm:t>
        <a:bodyPr/>
        <a:lstStyle/>
        <a:p>
          <a:r>
            <a:rPr kumimoji="1" lang="ja-JP" altLang="en-US" b="1" dirty="0"/>
            <a:t>解決のデザイン</a:t>
          </a:r>
        </a:p>
      </dgm:t>
    </dgm:pt>
    <dgm:pt modelId="{F23BA8A2-4468-47EE-A687-2B40C8492C20}" type="parTrans" cxnId="{0DFD2D52-342D-4716-ADB9-A93EFA55957C}">
      <dgm:prSet/>
      <dgm:spPr/>
      <dgm:t>
        <a:bodyPr/>
        <a:lstStyle/>
        <a:p>
          <a:endParaRPr kumimoji="1" lang="ja-JP" altLang="en-US" b="1"/>
        </a:p>
      </dgm:t>
    </dgm:pt>
    <dgm:pt modelId="{E0B38474-81B1-4D1E-80AB-BF0C1FC26AFF}" type="sibTrans" cxnId="{0DFD2D52-342D-4716-ADB9-A93EFA55957C}">
      <dgm:prSet/>
      <dgm:spPr/>
      <dgm:t>
        <a:bodyPr/>
        <a:lstStyle/>
        <a:p>
          <a:endParaRPr kumimoji="1" lang="ja-JP" altLang="en-US" b="1"/>
        </a:p>
      </dgm:t>
    </dgm:pt>
    <dgm:pt modelId="{D5430114-4879-4C6E-A9B6-459E2BC284BD}">
      <dgm:prSet phldrT="[テキスト]"/>
      <dgm:spPr/>
      <dgm:t>
        <a:bodyPr/>
        <a:lstStyle/>
        <a:p>
          <a:r>
            <a:rPr kumimoji="1" lang="ja-JP" altLang="en-US" b="1"/>
            <a:t>価値のデザイン</a:t>
          </a:r>
        </a:p>
      </dgm:t>
    </dgm:pt>
    <dgm:pt modelId="{0C69075D-AFBF-420B-A276-6CE1EDB19D5C}" type="parTrans" cxnId="{BDD48277-525E-4FB9-9447-A748D2500BBF}">
      <dgm:prSet/>
      <dgm:spPr/>
      <dgm:t>
        <a:bodyPr/>
        <a:lstStyle/>
        <a:p>
          <a:endParaRPr kumimoji="1" lang="ja-JP" altLang="en-US" b="1"/>
        </a:p>
      </dgm:t>
    </dgm:pt>
    <dgm:pt modelId="{46B5422D-D991-47E5-9D9E-0A9C492C4DC1}" type="sibTrans" cxnId="{BDD48277-525E-4FB9-9447-A748D2500BBF}">
      <dgm:prSet/>
      <dgm:spPr/>
      <dgm:t>
        <a:bodyPr/>
        <a:lstStyle/>
        <a:p>
          <a:endParaRPr kumimoji="1" lang="ja-JP" altLang="en-US" b="1"/>
        </a:p>
      </dgm:t>
    </dgm:pt>
    <dgm:pt modelId="{31BFFB00-A62A-4A97-95D1-4FDCF1144F34}" type="pres">
      <dgm:prSet presAssocID="{D59C3BE3-F195-450F-ABCA-59462EBF7FC1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5D2FD9EB-6E03-4B19-8FAE-795D1482F7AF}" type="pres">
      <dgm:prSet presAssocID="{28F74882-6E53-4907-AC24-A0D1758A2465}" presName="Accent1" presStyleCnt="0"/>
      <dgm:spPr/>
    </dgm:pt>
    <dgm:pt modelId="{D6296D48-37EB-4E3D-80B4-C39C6309FA55}" type="pres">
      <dgm:prSet presAssocID="{28F74882-6E53-4907-AC24-A0D1758A2465}" presName="Accent" presStyleLbl="node1" presStyleIdx="0" presStyleCnt="3"/>
      <dgm:spPr/>
    </dgm:pt>
    <dgm:pt modelId="{57F4D9B8-7FF7-4396-907A-2B5D3FFE5392}" type="pres">
      <dgm:prSet presAssocID="{28F74882-6E53-4907-AC24-A0D1758A2465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6AFC6B29-869C-4B4A-AF55-2CF589E069C0}" type="pres">
      <dgm:prSet presAssocID="{F04CF136-A6CF-4C3A-AB2F-B5CD21C8C7D4}" presName="Accent2" presStyleCnt="0"/>
      <dgm:spPr/>
    </dgm:pt>
    <dgm:pt modelId="{70656FB4-D0E0-4D56-BC61-69AED58C29C8}" type="pres">
      <dgm:prSet presAssocID="{F04CF136-A6CF-4C3A-AB2F-B5CD21C8C7D4}" presName="Accent" presStyleLbl="node1" presStyleIdx="1" presStyleCnt="3"/>
      <dgm:spPr/>
    </dgm:pt>
    <dgm:pt modelId="{6EC0BBF9-1D27-46EC-B28D-EFA9907DEC18}" type="pres">
      <dgm:prSet presAssocID="{F04CF136-A6CF-4C3A-AB2F-B5CD21C8C7D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60897C38-63A7-4AB1-B232-39F618E6F1C7}" type="pres">
      <dgm:prSet presAssocID="{D5430114-4879-4C6E-A9B6-459E2BC284BD}" presName="Accent3" presStyleCnt="0"/>
      <dgm:spPr/>
    </dgm:pt>
    <dgm:pt modelId="{907ACAC9-0B00-45EE-A86C-9DD7706E8B26}" type="pres">
      <dgm:prSet presAssocID="{D5430114-4879-4C6E-A9B6-459E2BC284BD}" presName="Accent" presStyleLbl="node1" presStyleIdx="2" presStyleCnt="3"/>
      <dgm:spPr/>
    </dgm:pt>
    <dgm:pt modelId="{2F5B0658-D405-42E2-B96B-7E5F303EC2E9}" type="pres">
      <dgm:prSet presAssocID="{D5430114-4879-4C6E-A9B6-459E2BC284BD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7898433F-F255-4852-9FC3-494FA6316B86}" type="presOf" srcId="{F04CF136-A6CF-4C3A-AB2F-B5CD21C8C7D4}" destId="{6EC0BBF9-1D27-46EC-B28D-EFA9907DEC18}" srcOrd="0" destOrd="0" presId="urn:microsoft.com/office/officeart/2009/layout/CircleArrowProcess"/>
    <dgm:cxn modelId="{0DFD2D52-342D-4716-ADB9-A93EFA55957C}" srcId="{D59C3BE3-F195-450F-ABCA-59462EBF7FC1}" destId="{F04CF136-A6CF-4C3A-AB2F-B5CD21C8C7D4}" srcOrd="1" destOrd="0" parTransId="{F23BA8A2-4468-47EE-A687-2B40C8492C20}" sibTransId="{E0B38474-81B1-4D1E-80AB-BF0C1FC26AFF}"/>
    <dgm:cxn modelId="{BDD48277-525E-4FB9-9447-A748D2500BBF}" srcId="{D59C3BE3-F195-450F-ABCA-59462EBF7FC1}" destId="{D5430114-4879-4C6E-A9B6-459E2BC284BD}" srcOrd="2" destOrd="0" parTransId="{0C69075D-AFBF-420B-A276-6CE1EDB19D5C}" sibTransId="{46B5422D-D991-47E5-9D9E-0A9C492C4DC1}"/>
    <dgm:cxn modelId="{57A07187-3D46-415C-8157-5296CD5CF948}" type="presOf" srcId="{D59C3BE3-F195-450F-ABCA-59462EBF7FC1}" destId="{31BFFB00-A62A-4A97-95D1-4FDCF1144F34}" srcOrd="0" destOrd="0" presId="urn:microsoft.com/office/officeart/2009/layout/CircleArrowProcess"/>
    <dgm:cxn modelId="{4EED089B-7AEF-431A-B0DA-55DE888E7964}" type="presOf" srcId="{28F74882-6E53-4907-AC24-A0D1758A2465}" destId="{57F4D9B8-7FF7-4396-907A-2B5D3FFE5392}" srcOrd="0" destOrd="0" presId="urn:microsoft.com/office/officeart/2009/layout/CircleArrowProcess"/>
    <dgm:cxn modelId="{C88145CB-03A5-42ED-877A-7235A00359CC}" srcId="{D59C3BE3-F195-450F-ABCA-59462EBF7FC1}" destId="{28F74882-6E53-4907-AC24-A0D1758A2465}" srcOrd="0" destOrd="0" parTransId="{A0C8F14D-B971-4FF8-93A8-2E4FA4D64B39}" sibTransId="{A56F58DD-122B-468D-A60D-E1B72446ACCA}"/>
    <dgm:cxn modelId="{3EFB9BEB-200F-4739-9AAC-0C46C3424DC6}" type="presOf" srcId="{D5430114-4879-4C6E-A9B6-459E2BC284BD}" destId="{2F5B0658-D405-42E2-B96B-7E5F303EC2E9}" srcOrd="0" destOrd="0" presId="urn:microsoft.com/office/officeart/2009/layout/CircleArrowProcess"/>
    <dgm:cxn modelId="{47C88129-348D-4203-8485-7CE27882CDFB}" type="presParOf" srcId="{31BFFB00-A62A-4A97-95D1-4FDCF1144F34}" destId="{5D2FD9EB-6E03-4B19-8FAE-795D1482F7AF}" srcOrd="0" destOrd="0" presId="urn:microsoft.com/office/officeart/2009/layout/CircleArrowProcess"/>
    <dgm:cxn modelId="{DC2546E8-C926-4052-B060-2C8907CBC41B}" type="presParOf" srcId="{5D2FD9EB-6E03-4B19-8FAE-795D1482F7AF}" destId="{D6296D48-37EB-4E3D-80B4-C39C6309FA55}" srcOrd="0" destOrd="0" presId="urn:microsoft.com/office/officeart/2009/layout/CircleArrowProcess"/>
    <dgm:cxn modelId="{5BF977C7-0DD9-4E3A-AA31-4AF0DDEE5596}" type="presParOf" srcId="{31BFFB00-A62A-4A97-95D1-4FDCF1144F34}" destId="{57F4D9B8-7FF7-4396-907A-2B5D3FFE5392}" srcOrd="1" destOrd="0" presId="urn:microsoft.com/office/officeart/2009/layout/CircleArrowProcess"/>
    <dgm:cxn modelId="{09DD135D-06B3-4ED1-83E2-1E370A0BAB87}" type="presParOf" srcId="{31BFFB00-A62A-4A97-95D1-4FDCF1144F34}" destId="{6AFC6B29-869C-4B4A-AF55-2CF589E069C0}" srcOrd="2" destOrd="0" presId="urn:microsoft.com/office/officeart/2009/layout/CircleArrowProcess"/>
    <dgm:cxn modelId="{BB522C7A-C8A9-4A8C-8FC0-5A815068D0EC}" type="presParOf" srcId="{6AFC6B29-869C-4B4A-AF55-2CF589E069C0}" destId="{70656FB4-D0E0-4D56-BC61-69AED58C29C8}" srcOrd="0" destOrd="0" presId="urn:microsoft.com/office/officeart/2009/layout/CircleArrowProcess"/>
    <dgm:cxn modelId="{33E8455C-FDCE-4F59-8DFA-7B59C20BF4EE}" type="presParOf" srcId="{31BFFB00-A62A-4A97-95D1-4FDCF1144F34}" destId="{6EC0BBF9-1D27-46EC-B28D-EFA9907DEC18}" srcOrd="3" destOrd="0" presId="urn:microsoft.com/office/officeart/2009/layout/CircleArrowProcess"/>
    <dgm:cxn modelId="{BBC7BD3F-AF6B-431E-AD95-9D21E78EAF3B}" type="presParOf" srcId="{31BFFB00-A62A-4A97-95D1-4FDCF1144F34}" destId="{60897C38-63A7-4AB1-B232-39F618E6F1C7}" srcOrd="4" destOrd="0" presId="urn:microsoft.com/office/officeart/2009/layout/CircleArrowProcess"/>
    <dgm:cxn modelId="{3060287A-DFA7-46D7-85CB-8BC58AFF68F0}" type="presParOf" srcId="{60897C38-63A7-4AB1-B232-39F618E6F1C7}" destId="{907ACAC9-0B00-45EE-A86C-9DD7706E8B26}" srcOrd="0" destOrd="0" presId="urn:microsoft.com/office/officeart/2009/layout/CircleArrowProcess"/>
    <dgm:cxn modelId="{94B77107-B89C-44CD-B43C-1B9585BC969A}" type="presParOf" srcId="{31BFFB00-A62A-4A97-95D1-4FDCF1144F34}" destId="{2F5B0658-D405-42E2-B96B-7E5F303EC2E9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59C3BE3-F195-450F-ABCA-59462EBF7FC1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5" csCatId="colorful" phldr="1"/>
      <dgm:spPr/>
    </dgm:pt>
    <dgm:pt modelId="{28F74882-6E53-4907-AC24-A0D1758A2465}">
      <dgm:prSet phldrT="[テキスト]"/>
      <dgm:spPr/>
      <dgm:t>
        <a:bodyPr/>
        <a:lstStyle/>
        <a:p>
          <a:r>
            <a:rPr kumimoji="1" lang="ja-JP" altLang="en-US" dirty="0"/>
            <a:t>課題の調査・分析</a:t>
          </a:r>
        </a:p>
      </dgm:t>
    </dgm:pt>
    <dgm:pt modelId="{A0C8F14D-B971-4FF8-93A8-2E4FA4D64B39}" type="parTrans" cxnId="{C88145CB-03A5-42ED-877A-7235A00359CC}">
      <dgm:prSet/>
      <dgm:spPr/>
      <dgm:t>
        <a:bodyPr/>
        <a:lstStyle/>
        <a:p>
          <a:endParaRPr kumimoji="1" lang="ja-JP" altLang="en-US"/>
        </a:p>
      </dgm:t>
    </dgm:pt>
    <dgm:pt modelId="{A56F58DD-122B-468D-A60D-E1B72446ACCA}" type="sibTrans" cxnId="{C88145CB-03A5-42ED-877A-7235A00359CC}">
      <dgm:prSet/>
      <dgm:spPr/>
      <dgm:t>
        <a:bodyPr/>
        <a:lstStyle/>
        <a:p>
          <a:endParaRPr kumimoji="1" lang="ja-JP" altLang="en-US"/>
        </a:p>
      </dgm:t>
    </dgm:pt>
    <dgm:pt modelId="{F04CF136-A6CF-4C3A-AB2F-B5CD21C8C7D4}">
      <dgm:prSet phldrT="[テキスト]"/>
      <dgm:spPr/>
      <dgm:t>
        <a:bodyPr/>
        <a:lstStyle/>
        <a:p>
          <a:r>
            <a:rPr kumimoji="1" lang="ja-JP" altLang="en-US" dirty="0"/>
            <a:t>解決のデザイン</a:t>
          </a:r>
        </a:p>
      </dgm:t>
    </dgm:pt>
    <dgm:pt modelId="{F23BA8A2-4468-47EE-A687-2B40C8492C20}" type="parTrans" cxnId="{0DFD2D52-342D-4716-ADB9-A93EFA55957C}">
      <dgm:prSet/>
      <dgm:spPr/>
      <dgm:t>
        <a:bodyPr/>
        <a:lstStyle/>
        <a:p>
          <a:endParaRPr kumimoji="1" lang="ja-JP" altLang="en-US"/>
        </a:p>
      </dgm:t>
    </dgm:pt>
    <dgm:pt modelId="{E0B38474-81B1-4D1E-80AB-BF0C1FC26AFF}" type="sibTrans" cxnId="{0DFD2D52-342D-4716-ADB9-A93EFA55957C}">
      <dgm:prSet/>
      <dgm:spPr/>
      <dgm:t>
        <a:bodyPr/>
        <a:lstStyle/>
        <a:p>
          <a:endParaRPr kumimoji="1" lang="ja-JP" altLang="en-US"/>
        </a:p>
      </dgm:t>
    </dgm:pt>
    <dgm:pt modelId="{D5430114-4879-4C6E-A9B6-459E2BC284BD}">
      <dgm:prSet phldrT="[テキスト]"/>
      <dgm:spPr/>
      <dgm:t>
        <a:bodyPr/>
        <a:lstStyle/>
        <a:p>
          <a:r>
            <a:rPr kumimoji="1" lang="ja-JP" altLang="en-US"/>
            <a:t>価値のデザイン</a:t>
          </a:r>
        </a:p>
      </dgm:t>
    </dgm:pt>
    <dgm:pt modelId="{0C69075D-AFBF-420B-A276-6CE1EDB19D5C}" type="parTrans" cxnId="{BDD48277-525E-4FB9-9447-A748D2500BBF}">
      <dgm:prSet/>
      <dgm:spPr/>
      <dgm:t>
        <a:bodyPr/>
        <a:lstStyle/>
        <a:p>
          <a:endParaRPr kumimoji="1" lang="ja-JP" altLang="en-US"/>
        </a:p>
      </dgm:t>
    </dgm:pt>
    <dgm:pt modelId="{46B5422D-D991-47E5-9D9E-0A9C492C4DC1}" type="sibTrans" cxnId="{BDD48277-525E-4FB9-9447-A748D2500BBF}">
      <dgm:prSet/>
      <dgm:spPr/>
      <dgm:t>
        <a:bodyPr/>
        <a:lstStyle/>
        <a:p>
          <a:endParaRPr kumimoji="1" lang="ja-JP" altLang="en-US"/>
        </a:p>
      </dgm:t>
    </dgm:pt>
    <dgm:pt modelId="{31BFFB00-A62A-4A97-95D1-4FDCF1144F34}" type="pres">
      <dgm:prSet presAssocID="{D59C3BE3-F195-450F-ABCA-59462EBF7FC1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5D2FD9EB-6E03-4B19-8FAE-795D1482F7AF}" type="pres">
      <dgm:prSet presAssocID="{28F74882-6E53-4907-AC24-A0D1758A2465}" presName="Accent1" presStyleCnt="0"/>
      <dgm:spPr/>
    </dgm:pt>
    <dgm:pt modelId="{D6296D48-37EB-4E3D-80B4-C39C6309FA55}" type="pres">
      <dgm:prSet presAssocID="{28F74882-6E53-4907-AC24-A0D1758A2465}" presName="Accent" presStyleLbl="node1" presStyleIdx="0" presStyleCnt="3"/>
      <dgm:spPr/>
    </dgm:pt>
    <dgm:pt modelId="{57F4D9B8-7FF7-4396-907A-2B5D3FFE5392}" type="pres">
      <dgm:prSet presAssocID="{28F74882-6E53-4907-AC24-A0D1758A2465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6AFC6B29-869C-4B4A-AF55-2CF589E069C0}" type="pres">
      <dgm:prSet presAssocID="{F04CF136-A6CF-4C3A-AB2F-B5CD21C8C7D4}" presName="Accent2" presStyleCnt="0"/>
      <dgm:spPr/>
    </dgm:pt>
    <dgm:pt modelId="{70656FB4-D0E0-4D56-BC61-69AED58C29C8}" type="pres">
      <dgm:prSet presAssocID="{F04CF136-A6CF-4C3A-AB2F-B5CD21C8C7D4}" presName="Accent" presStyleLbl="node1" presStyleIdx="1" presStyleCnt="3"/>
      <dgm:spPr/>
    </dgm:pt>
    <dgm:pt modelId="{6EC0BBF9-1D27-46EC-B28D-EFA9907DEC18}" type="pres">
      <dgm:prSet presAssocID="{F04CF136-A6CF-4C3A-AB2F-B5CD21C8C7D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60897C38-63A7-4AB1-B232-39F618E6F1C7}" type="pres">
      <dgm:prSet presAssocID="{D5430114-4879-4C6E-A9B6-459E2BC284BD}" presName="Accent3" presStyleCnt="0"/>
      <dgm:spPr/>
    </dgm:pt>
    <dgm:pt modelId="{907ACAC9-0B00-45EE-A86C-9DD7706E8B26}" type="pres">
      <dgm:prSet presAssocID="{D5430114-4879-4C6E-A9B6-459E2BC284BD}" presName="Accent" presStyleLbl="node1" presStyleIdx="2" presStyleCnt="3"/>
      <dgm:spPr>
        <a:solidFill>
          <a:schemeClr val="accent6">
            <a:lumMod val="20000"/>
            <a:lumOff val="80000"/>
          </a:schemeClr>
        </a:solidFill>
      </dgm:spPr>
    </dgm:pt>
    <dgm:pt modelId="{2F5B0658-D405-42E2-B96B-7E5F303EC2E9}" type="pres">
      <dgm:prSet presAssocID="{D5430114-4879-4C6E-A9B6-459E2BC284BD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7898433F-F255-4852-9FC3-494FA6316B86}" type="presOf" srcId="{F04CF136-A6CF-4C3A-AB2F-B5CD21C8C7D4}" destId="{6EC0BBF9-1D27-46EC-B28D-EFA9907DEC18}" srcOrd="0" destOrd="0" presId="urn:microsoft.com/office/officeart/2009/layout/CircleArrowProcess"/>
    <dgm:cxn modelId="{0DFD2D52-342D-4716-ADB9-A93EFA55957C}" srcId="{D59C3BE3-F195-450F-ABCA-59462EBF7FC1}" destId="{F04CF136-A6CF-4C3A-AB2F-B5CD21C8C7D4}" srcOrd="1" destOrd="0" parTransId="{F23BA8A2-4468-47EE-A687-2B40C8492C20}" sibTransId="{E0B38474-81B1-4D1E-80AB-BF0C1FC26AFF}"/>
    <dgm:cxn modelId="{BDD48277-525E-4FB9-9447-A748D2500BBF}" srcId="{D59C3BE3-F195-450F-ABCA-59462EBF7FC1}" destId="{D5430114-4879-4C6E-A9B6-459E2BC284BD}" srcOrd="2" destOrd="0" parTransId="{0C69075D-AFBF-420B-A276-6CE1EDB19D5C}" sibTransId="{46B5422D-D991-47E5-9D9E-0A9C492C4DC1}"/>
    <dgm:cxn modelId="{57A07187-3D46-415C-8157-5296CD5CF948}" type="presOf" srcId="{D59C3BE3-F195-450F-ABCA-59462EBF7FC1}" destId="{31BFFB00-A62A-4A97-95D1-4FDCF1144F34}" srcOrd="0" destOrd="0" presId="urn:microsoft.com/office/officeart/2009/layout/CircleArrowProcess"/>
    <dgm:cxn modelId="{4EED089B-7AEF-431A-B0DA-55DE888E7964}" type="presOf" srcId="{28F74882-6E53-4907-AC24-A0D1758A2465}" destId="{57F4D9B8-7FF7-4396-907A-2B5D3FFE5392}" srcOrd="0" destOrd="0" presId="urn:microsoft.com/office/officeart/2009/layout/CircleArrowProcess"/>
    <dgm:cxn modelId="{C88145CB-03A5-42ED-877A-7235A00359CC}" srcId="{D59C3BE3-F195-450F-ABCA-59462EBF7FC1}" destId="{28F74882-6E53-4907-AC24-A0D1758A2465}" srcOrd="0" destOrd="0" parTransId="{A0C8F14D-B971-4FF8-93A8-2E4FA4D64B39}" sibTransId="{A56F58DD-122B-468D-A60D-E1B72446ACCA}"/>
    <dgm:cxn modelId="{3EFB9BEB-200F-4739-9AAC-0C46C3424DC6}" type="presOf" srcId="{D5430114-4879-4C6E-A9B6-459E2BC284BD}" destId="{2F5B0658-D405-42E2-B96B-7E5F303EC2E9}" srcOrd="0" destOrd="0" presId="urn:microsoft.com/office/officeart/2009/layout/CircleArrowProcess"/>
    <dgm:cxn modelId="{47C88129-348D-4203-8485-7CE27882CDFB}" type="presParOf" srcId="{31BFFB00-A62A-4A97-95D1-4FDCF1144F34}" destId="{5D2FD9EB-6E03-4B19-8FAE-795D1482F7AF}" srcOrd="0" destOrd="0" presId="urn:microsoft.com/office/officeart/2009/layout/CircleArrowProcess"/>
    <dgm:cxn modelId="{DC2546E8-C926-4052-B060-2C8907CBC41B}" type="presParOf" srcId="{5D2FD9EB-6E03-4B19-8FAE-795D1482F7AF}" destId="{D6296D48-37EB-4E3D-80B4-C39C6309FA55}" srcOrd="0" destOrd="0" presId="urn:microsoft.com/office/officeart/2009/layout/CircleArrowProcess"/>
    <dgm:cxn modelId="{5BF977C7-0DD9-4E3A-AA31-4AF0DDEE5596}" type="presParOf" srcId="{31BFFB00-A62A-4A97-95D1-4FDCF1144F34}" destId="{57F4D9B8-7FF7-4396-907A-2B5D3FFE5392}" srcOrd="1" destOrd="0" presId="urn:microsoft.com/office/officeart/2009/layout/CircleArrowProcess"/>
    <dgm:cxn modelId="{09DD135D-06B3-4ED1-83E2-1E370A0BAB87}" type="presParOf" srcId="{31BFFB00-A62A-4A97-95D1-4FDCF1144F34}" destId="{6AFC6B29-869C-4B4A-AF55-2CF589E069C0}" srcOrd="2" destOrd="0" presId="urn:microsoft.com/office/officeart/2009/layout/CircleArrowProcess"/>
    <dgm:cxn modelId="{BB522C7A-C8A9-4A8C-8FC0-5A815068D0EC}" type="presParOf" srcId="{6AFC6B29-869C-4B4A-AF55-2CF589E069C0}" destId="{70656FB4-D0E0-4D56-BC61-69AED58C29C8}" srcOrd="0" destOrd="0" presId="urn:microsoft.com/office/officeart/2009/layout/CircleArrowProcess"/>
    <dgm:cxn modelId="{33E8455C-FDCE-4F59-8DFA-7B59C20BF4EE}" type="presParOf" srcId="{31BFFB00-A62A-4A97-95D1-4FDCF1144F34}" destId="{6EC0BBF9-1D27-46EC-B28D-EFA9907DEC18}" srcOrd="3" destOrd="0" presId="urn:microsoft.com/office/officeart/2009/layout/CircleArrowProcess"/>
    <dgm:cxn modelId="{BBC7BD3F-AF6B-431E-AD95-9D21E78EAF3B}" type="presParOf" srcId="{31BFFB00-A62A-4A97-95D1-4FDCF1144F34}" destId="{60897C38-63A7-4AB1-B232-39F618E6F1C7}" srcOrd="4" destOrd="0" presId="urn:microsoft.com/office/officeart/2009/layout/CircleArrowProcess"/>
    <dgm:cxn modelId="{3060287A-DFA7-46D7-85CB-8BC58AFF68F0}" type="presParOf" srcId="{60897C38-63A7-4AB1-B232-39F618E6F1C7}" destId="{907ACAC9-0B00-45EE-A86C-9DD7706E8B26}" srcOrd="0" destOrd="0" presId="urn:microsoft.com/office/officeart/2009/layout/CircleArrowProcess"/>
    <dgm:cxn modelId="{94B77107-B89C-44CD-B43C-1B9585BC969A}" type="presParOf" srcId="{31BFFB00-A62A-4A97-95D1-4FDCF1144F34}" destId="{2F5B0658-D405-42E2-B96B-7E5F303EC2E9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59C3BE3-F195-450F-ABCA-59462EBF7FC1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5" csCatId="colorful" phldr="1"/>
      <dgm:spPr/>
    </dgm:pt>
    <dgm:pt modelId="{28F74882-6E53-4907-AC24-A0D1758A2465}">
      <dgm:prSet phldrT="[テキスト]"/>
      <dgm:spPr/>
      <dgm:t>
        <a:bodyPr/>
        <a:lstStyle/>
        <a:p>
          <a:r>
            <a:rPr kumimoji="1" lang="ja-JP" altLang="en-US" b="1" dirty="0"/>
            <a:t>課題の調査・分析</a:t>
          </a:r>
        </a:p>
      </dgm:t>
    </dgm:pt>
    <dgm:pt modelId="{A0C8F14D-B971-4FF8-93A8-2E4FA4D64B39}" type="parTrans" cxnId="{C88145CB-03A5-42ED-877A-7235A00359CC}">
      <dgm:prSet/>
      <dgm:spPr/>
      <dgm:t>
        <a:bodyPr/>
        <a:lstStyle/>
        <a:p>
          <a:endParaRPr kumimoji="1" lang="ja-JP" altLang="en-US" b="1"/>
        </a:p>
      </dgm:t>
    </dgm:pt>
    <dgm:pt modelId="{A56F58DD-122B-468D-A60D-E1B72446ACCA}" type="sibTrans" cxnId="{C88145CB-03A5-42ED-877A-7235A00359CC}">
      <dgm:prSet/>
      <dgm:spPr/>
      <dgm:t>
        <a:bodyPr/>
        <a:lstStyle/>
        <a:p>
          <a:endParaRPr kumimoji="1" lang="ja-JP" altLang="en-US" b="1"/>
        </a:p>
      </dgm:t>
    </dgm:pt>
    <dgm:pt modelId="{F04CF136-A6CF-4C3A-AB2F-B5CD21C8C7D4}">
      <dgm:prSet phldrT="[テキスト]"/>
      <dgm:spPr/>
      <dgm:t>
        <a:bodyPr/>
        <a:lstStyle/>
        <a:p>
          <a:r>
            <a:rPr kumimoji="1" lang="ja-JP" altLang="en-US" b="1" dirty="0"/>
            <a:t>解決のデザイン</a:t>
          </a:r>
        </a:p>
      </dgm:t>
    </dgm:pt>
    <dgm:pt modelId="{F23BA8A2-4468-47EE-A687-2B40C8492C20}" type="parTrans" cxnId="{0DFD2D52-342D-4716-ADB9-A93EFA55957C}">
      <dgm:prSet/>
      <dgm:spPr/>
      <dgm:t>
        <a:bodyPr/>
        <a:lstStyle/>
        <a:p>
          <a:endParaRPr kumimoji="1" lang="ja-JP" altLang="en-US" b="1"/>
        </a:p>
      </dgm:t>
    </dgm:pt>
    <dgm:pt modelId="{E0B38474-81B1-4D1E-80AB-BF0C1FC26AFF}" type="sibTrans" cxnId="{0DFD2D52-342D-4716-ADB9-A93EFA55957C}">
      <dgm:prSet/>
      <dgm:spPr/>
      <dgm:t>
        <a:bodyPr/>
        <a:lstStyle/>
        <a:p>
          <a:endParaRPr kumimoji="1" lang="ja-JP" altLang="en-US" b="1"/>
        </a:p>
      </dgm:t>
    </dgm:pt>
    <dgm:pt modelId="{D5430114-4879-4C6E-A9B6-459E2BC284BD}">
      <dgm:prSet phldrT="[テキスト]"/>
      <dgm:spPr/>
      <dgm:t>
        <a:bodyPr/>
        <a:lstStyle/>
        <a:p>
          <a:r>
            <a:rPr kumimoji="1" lang="ja-JP" altLang="en-US" b="1"/>
            <a:t>価値のデザイン</a:t>
          </a:r>
        </a:p>
      </dgm:t>
    </dgm:pt>
    <dgm:pt modelId="{0C69075D-AFBF-420B-A276-6CE1EDB19D5C}" type="parTrans" cxnId="{BDD48277-525E-4FB9-9447-A748D2500BBF}">
      <dgm:prSet/>
      <dgm:spPr/>
      <dgm:t>
        <a:bodyPr/>
        <a:lstStyle/>
        <a:p>
          <a:endParaRPr kumimoji="1" lang="ja-JP" altLang="en-US" b="1"/>
        </a:p>
      </dgm:t>
    </dgm:pt>
    <dgm:pt modelId="{46B5422D-D991-47E5-9D9E-0A9C492C4DC1}" type="sibTrans" cxnId="{BDD48277-525E-4FB9-9447-A748D2500BBF}">
      <dgm:prSet/>
      <dgm:spPr/>
      <dgm:t>
        <a:bodyPr/>
        <a:lstStyle/>
        <a:p>
          <a:endParaRPr kumimoji="1" lang="ja-JP" altLang="en-US" b="1"/>
        </a:p>
      </dgm:t>
    </dgm:pt>
    <dgm:pt modelId="{31BFFB00-A62A-4A97-95D1-4FDCF1144F34}" type="pres">
      <dgm:prSet presAssocID="{D59C3BE3-F195-450F-ABCA-59462EBF7FC1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5D2FD9EB-6E03-4B19-8FAE-795D1482F7AF}" type="pres">
      <dgm:prSet presAssocID="{28F74882-6E53-4907-AC24-A0D1758A2465}" presName="Accent1" presStyleCnt="0"/>
      <dgm:spPr/>
    </dgm:pt>
    <dgm:pt modelId="{D6296D48-37EB-4E3D-80B4-C39C6309FA55}" type="pres">
      <dgm:prSet presAssocID="{28F74882-6E53-4907-AC24-A0D1758A2465}" presName="Accent" presStyleLbl="node1" presStyleIdx="0" presStyleCnt="3"/>
      <dgm:spPr/>
    </dgm:pt>
    <dgm:pt modelId="{57F4D9B8-7FF7-4396-907A-2B5D3FFE5392}" type="pres">
      <dgm:prSet presAssocID="{28F74882-6E53-4907-AC24-A0D1758A2465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6AFC6B29-869C-4B4A-AF55-2CF589E069C0}" type="pres">
      <dgm:prSet presAssocID="{F04CF136-A6CF-4C3A-AB2F-B5CD21C8C7D4}" presName="Accent2" presStyleCnt="0"/>
      <dgm:spPr/>
    </dgm:pt>
    <dgm:pt modelId="{70656FB4-D0E0-4D56-BC61-69AED58C29C8}" type="pres">
      <dgm:prSet presAssocID="{F04CF136-A6CF-4C3A-AB2F-B5CD21C8C7D4}" presName="Accent" presStyleLbl="node1" presStyleIdx="1" presStyleCnt="3"/>
      <dgm:spPr/>
    </dgm:pt>
    <dgm:pt modelId="{6EC0BBF9-1D27-46EC-B28D-EFA9907DEC18}" type="pres">
      <dgm:prSet presAssocID="{F04CF136-A6CF-4C3A-AB2F-B5CD21C8C7D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60897C38-63A7-4AB1-B232-39F618E6F1C7}" type="pres">
      <dgm:prSet presAssocID="{D5430114-4879-4C6E-A9B6-459E2BC284BD}" presName="Accent3" presStyleCnt="0"/>
      <dgm:spPr/>
    </dgm:pt>
    <dgm:pt modelId="{907ACAC9-0B00-45EE-A86C-9DD7706E8B26}" type="pres">
      <dgm:prSet presAssocID="{D5430114-4879-4C6E-A9B6-459E2BC284BD}" presName="Accent" presStyleLbl="node1" presStyleIdx="2" presStyleCnt="3"/>
      <dgm:spPr/>
    </dgm:pt>
    <dgm:pt modelId="{2F5B0658-D405-42E2-B96B-7E5F303EC2E9}" type="pres">
      <dgm:prSet presAssocID="{D5430114-4879-4C6E-A9B6-459E2BC284BD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7898433F-F255-4852-9FC3-494FA6316B86}" type="presOf" srcId="{F04CF136-A6CF-4C3A-AB2F-B5CD21C8C7D4}" destId="{6EC0BBF9-1D27-46EC-B28D-EFA9907DEC18}" srcOrd="0" destOrd="0" presId="urn:microsoft.com/office/officeart/2009/layout/CircleArrowProcess"/>
    <dgm:cxn modelId="{0DFD2D52-342D-4716-ADB9-A93EFA55957C}" srcId="{D59C3BE3-F195-450F-ABCA-59462EBF7FC1}" destId="{F04CF136-A6CF-4C3A-AB2F-B5CD21C8C7D4}" srcOrd="1" destOrd="0" parTransId="{F23BA8A2-4468-47EE-A687-2B40C8492C20}" sibTransId="{E0B38474-81B1-4D1E-80AB-BF0C1FC26AFF}"/>
    <dgm:cxn modelId="{BDD48277-525E-4FB9-9447-A748D2500BBF}" srcId="{D59C3BE3-F195-450F-ABCA-59462EBF7FC1}" destId="{D5430114-4879-4C6E-A9B6-459E2BC284BD}" srcOrd="2" destOrd="0" parTransId="{0C69075D-AFBF-420B-A276-6CE1EDB19D5C}" sibTransId="{46B5422D-D991-47E5-9D9E-0A9C492C4DC1}"/>
    <dgm:cxn modelId="{57A07187-3D46-415C-8157-5296CD5CF948}" type="presOf" srcId="{D59C3BE3-F195-450F-ABCA-59462EBF7FC1}" destId="{31BFFB00-A62A-4A97-95D1-4FDCF1144F34}" srcOrd="0" destOrd="0" presId="urn:microsoft.com/office/officeart/2009/layout/CircleArrowProcess"/>
    <dgm:cxn modelId="{4EED089B-7AEF-431A-B0DA-55DE888E7964}" type="presOf" srcId="{28F74882-6E53-4907-AC24-A0D1758A2465}" destId="{57F4D9B8-7FF7-4396-907A-2B5D3FFE5392}" srcOrd="0" destOrd="0" presId="urn:microsoft.com/office/officeart/2009/layout/CircleArrowProcess"/>
    <dgm:cxn modelId="{C88145CB-03A5-42ED-877A-7235A00359CC}" srcId="{D59C3BE3-F195-450F-ABCA-59462EBF7FC1}" destId="{28F74882-6E53-4907-AC24-A0D1758A2465}" srcOrd="0" destOrd="0" parTransId="{A0C8F14D-B971-4FF8-93A8-2E4FA4D64B39}" sibTransId="{A56F58DD-122B-468D-A60D-E1B72446ACCA}"/>
    <dgm:cxn modelId="{3EFB9BEB-200F-4739-9AAC-0C46C3424DC6}" type="presOf" srcId="{D5430114-4879-4C6E-A9B6-459E2BC284BD}" destId="{2F5B0658-D405-42E2-B96B-7E5F303EC2E9}" srcOrd="0" destOrd="0" presId="urn:microsoft.com/office/officeart/2009/layout/CircleArrowProcess"/>
    <dgm:cxn modelId="{47C88129-348D-4203-8485-7CE27882CDFB}" type="presParOf" srcId="{31BFFB00-A62A-4A97-95D1-4FDCF1144F34}" destId="{5D2FD9EB-6E03-4B19-8FAE-795D1482F7AF}" srcOrd="0" destOrd="0" presId="urn:microsoft.com/office/officeart/2009/layout/CircleArrowProcess"/>
    <dgm:cxn modelId="{DC2546E8-C926-4052-B060-2C8907CBC41B}" type="presParOf" srcId="{5D2FD9EB-6E03-4B19-8FAE-795D1482F7AF}" destId="{D6296D48-37EB-4E3D-80B4-C39C6309FA55}" srcOrd="0" destOrd="0" presId="urn:microsoft.com/office/officeart/2009/layout/CircleArrowProcess"/>
    <dgm:cxn modelId="{5BF977C7-0DD9-4E3A-AA31-4AF0DDEE5596}" type="presParOf" srcId="{31BFFB00-A62A-4A97-95D1-4FDCF1144F34}" destId="{57F4D9B8-7FF7-4396-907A-2B5D3FFE5392}" srcOrd="1" destOrd="0" presId="urn:microsoft.com/office/officeart/2009/layout/CircleArrowProcess"/>
    <dgm:cxn modelId="{09DD135D-06B3-4ED1-83E2-1E370A0BAB87}" type="presParOf" srcId="{31BFFB00-A62A-4A97-95D1-4FDCF1144F34}" destId="{6AFC6B29-869C-4B4A-AF55-2CF589E069C0}" srcOrd="2" destOrd="0" presId="urn:microsoft.com/office/officeart/2009/layout/CircleArrowProcess"/>
    <dgm:cxn modelId="{BB522C7A-C8A9-4A8C-8FC0-5A815068D0EC}" type="presParOf" srcId="{6AFC6B29-869C-4B4A-AF55-2CF589E069C0}" destId="{70656FB4-D0E0-4D56-BC61-69AED58C29C8}" srcOrd="0" destOrd="0" presId="urn:microsoft.com/office/officeart/2009/layout/CircleArrowProcess"/>
    <dgm:cxn modelId="{33E8455C-FDCE-4F59-8DFA-7B59C20BF4EE}" type="presParOf" srcId="{31BFFB00-A62A-4A97-95D1-4FDCF1144F34}" destId="{6EC0BBF9-1D27-46EC-B28D-EFA9907DEC18}" srcOrd="3" destOrd="0" presId="urn:microsoft.com/office/officeart/2009/layout/CircleArrowProcess"/>
    <dgm:cxn modelId="{BBC7BD3F-AF6B-431E-AD95-9D21E78EAF3B}" type="presParOf" srcId="{31BFFB00-A62A-4A97-95D1-4FDCF1144F34}" destId="{60897C38-63A7-4AB1-B232-39F618E6F1C7}" srcOrd="4" destOrd="0" presId="urn:microsoft.com/office/officeart/2009/layout/CircleArrowProcess"/>
    <dgm:cxn modelId="{3060287A-DFA7-46D7-85CB-8BC58AFF68F0}" type="presParOf" srcId="{60897C38-63A7-4AB1-B232-39F618E6F1C7}" destId="{907ACAC9-0B00-45EE-A86C-9DD7706E8B26}" srcOrd="0" destOrd="0" presId="urn:microsoft.com/office/officeart/2009/layout/CircleArrowProcess"/>
    <dgm:cxn modelId="{94B77107-B89C-44CD-B43C-1B9585BC969A}" type="presParOf" srcId="{31BFFB00-A62A-4A97-95D1-4FDCF1144F34}" destId="{2F5B0658-D405-42E2-B96B-7E5F303EC2E9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59C3BE3-F195-450F-ABCA-59462EBF7FC1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5" csCatId="colorful" phldr="1"/>
      <dgm:spPr/>
    </dgm:pt>
    <dgm:pt modelId="{28F74882-6E53-4907-AC24-A0D1758A2465}">
      <dgm:prSet phldrT="[テキスト]"/>
      <dgm:spPr/>
      <dgm:t>
        <a:bodyPr/>
        <a:lstStyle/>
        <a:p>
          <a:r>
            <a:rPr kumimoji="1" lang="ja-JP" altLang="en-US" dirty="0"/>
            <a:t>課題の調査・分析</a:t>
          </a:r>
        </a:p>
      </dgm:t>
    </dgm:pt>
    <dgm:pt modelId="{A0C8F14D-B971-4FF8-93A8-2E4FA4D64B39}" type="parTrans" cxnId="{C88145CB-03A5-42ED-877A-7235A00359CC}">
      <dgm:prSet/>
      <dgm:spPr/>
      <dgm:t>
        <a:bodyPr/>
        <a:lstStyle/>
        <a:p>
          <a:endParaRPr kumimoji="1" lang="ja-JP" altLang="en-US"/>
        </a:p>
      </dgm:t>
    </dgm:pt>
    <dgm:pt modelId="{A56F58DD-122B-468D-A60D-E1B72446ACCA}" type="sibTrans" cxnId="{C88145CB-03A5-42ED-877A-7235A00359CC}">
      <dgm:prSet/>
      <dgm:spPr/>
      <dgm:t>
        <a:bodyPr/>
        <a:lstStyle/>
        <a:p>
          <a:endParaRPr kumimoji="1" lang="ja-JP" altLang="en-US"/>
        </a:p>
      </dgm:t>
    </dgm:pt>
    <dgm:pt modelId="{F04CF136-A6CF-4C3A-AB2F-B5CD21C8C7D4}">
      <dgm:prSet phldrT="[テキスト]"/>
      <dgm:spPr/>
      <dgm:t>
        <a:bodyPr/>
        <a:lstStyle/>
        <a:p>
          <a:r>
            <a:rPr kumimoji="1" lang="ja-JP" altLang="en-US" dirty="0"/>
            <a:t>解決のデザイン</a:t>
          </a:r>
        </a:p>
      </dgm:t>
    </dgm:pt>
    <dgm:pt modelId="{F23BA8A2-4468-47EE-A687-2B40C8492C20}" type="parTrans" cxnId="{0DFD2D52-342D-4716-ADB9-A93EFA55957C}">
      <dgm:prSet/>
      <dgm:spPr/>
      <dgm:t>
        <a:bodyPr/>
        <a:lstStyle/>
        <a:p>
          <a:endParaRPr kumimoji="1" lang="ja-JP" altLang="en-US"/>
        </a:p>
      </dgm:t>
    </dgm:pt>
    <dgm:pt modelId="{E0B38474-81B1-4D1E-80AB-BF0C1FC26AFF}" type="sibTrans" cxnId="{0DFD2D52-342D-4716-ADB9-A93EFA55957C}">
      <dgm:prSet/>
      <dgm:spPr/>
      <dgm:t>
        <a:bodyPr/>
        <a:lstStyle/>
        <a:p>
          <a:endParaRPr kumimoji="1" lang="ja-JP" altLang="en-US"/>
        </a:p>
      </dgm:t>
    </dgm:pt>
    <dgm:pt modelId="{D5430114-4879-4C6E-A9B6-459E2BC284BD}">
      <dgm:prSet phldrT="[テキスト]"/>
      <dgm:spPr/>
      <dgm:t>
        <a:bodyPr/>
        <a:lstStyle/>
        <a:p>
          <a:r>
            <a:rPr kumimoji="1" lang="ja-JP" altLang="en-US"/>
            <a:t>価値のデザイン</a:t>
          </a:r>
        </a:p>
      </dgm:t>
    </dgm:pt>
    <dgm:pt modelId="{0C69075D-AFBF-420B-A276-6CE1EDB19D5C}" type="parTrans" cxnId="{BDD48277-525E-4FB9-9447-A748D2500BBF}">
      <dgm:prSet/>
      <dgm:spPr/>
      <dgm:t>
        <a:bodyPr/>
        <a:lstStyle/>
        <a:p>
          <a:endParaRPr kumimoji="1" lang="ja-JP" altLang="en-US"/>
        </a:p>
      </dgm:t>
    </dgm:pt>
    <dgm:pt modelId="{46B5422D-D991-47E5-9D9E-0A9C492C4DC1}" type="sibTrans" cxnId="{BDD48277-525E-4FB9-9447-A748D2500BBF}">
      <dgm:prSet/>
      <dgm:spPr/>
      <dgm:t>
        <a:bodyPr/>
        <a:lstStyle/>
        <a:p>
          <a:endParaRPr kumimoji="1" lang="ja-JP" altLang="en-US"/>
        </a:p>
      </dgm:t>
    </dgm:pt>
    <dgm:pt modelId="{31BFFB00-A62A-4A97-95D1-4FDCF1144F34}" type="pres">
      <dgm:prSet presAssocID="{D59C3BE3-F195-450F-ABCA-59462EBF7FC1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5D2FD9EB-6E03-4B19-8FAE-795D1482F7AF}" type="pres">
      <dgm:prSet presAssocID="{28F74882-6E53-4907-AC24-A0D1758A2465}" presName="Accent1" presStyleCnt="0"/>
      <dgm:spPr/>
    </dgm:pt>
    <dgm:pt modelId="{D6296D48-37EB-4E3D-80B4-C39C6309FA55}" type="pres">
      <dgm:prSet presAssocID="{28F74882-6E53-4907-AC24-A0D1758A2465}" presName="Accent" presStyleLbl="node1" presStyleIdx="0" presStyleCnt="3"/>
      <dgm:spPr/>
    </dgm:pt>
    <dgm:pt modelId="{57F4D9B8-7FF7-4396-907A-2B5D3FFE5392}" type="pres">
      <dgm:prSet presAssocID="{28F74882-6E53-4907-AC24-A0D1758A2465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6AFC6B29-869C-4B4A-AF55-2CF589E069C0}" type="pres">
      <dgm:prSet presAssocID="{F04CF136-A6CF-4C3A-AB2F-B5CD21C8C7D4}" presName="Accent2" presStyleCnt="0"/>
      <dgm:spPr/>
    </dgm:pt>
    <dgm:pt modelId="{70656FB4-D0E0-4D56-BC61-69AED58C29C8}" type="pres">
      <dgm:prSet presAssocID="{F04CF136-A6CF-4C3A-AB2F-B5CD21C8C7D4}" presName="Accent" presStyleLbl="node1" presStyleIdx="1" presStyleCnt="3"/>
      <dgm:spPr/>
    </dgm:pt>
    <dgm:pt modelId="{6EC0BBF9-1D27-46EC-B28D-EFA9907DEC18}" type="pres">
      <dgm:prSet presAssocID="{F04CF136-A6CF-4C3A-AB2F-B5CD21C8C7D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60897C38-63A7-4AB1-B232-39F618E6F1C7}" type="pres">
      <dgm:prSet presAssocID="{D5430114-4879-4C6E-A9B6-459E2BC284BD}" presName="Accent3" presStyleCnt="0"/>
      <dgm:spPr/>
    </dgm:pt>
    <dgm:pt modelId="{907ACAC9-0B00-45EE-A86C-9DD7706E8B26}" type="pres">
      <dgm:prSet presAssocID="{D5430114-4879-4C6E-A9B6-459E2BC284BD}" presName="Accent" presStyleLbl="node1" presStyleIdx="2" presStyleCnt="3"/>
      <dgm:spPr/>
    </dgm:pt>
    <dgm:pt modelId="{2F5B0658-D405-42E2-B96B-7E5F303EC2E9}" type="pres">
      <dgm:prSet presAssocID="{D5430114-4879-4C6E-A9B6-459E2BC284BD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7898433F-F255-4852-9FC3-494FA6316B86}" type="presOf" srcId="{F04CF136-A6CF-4C3A-AB2F-B5CD21C8C7D4}" destId="{6EC0BBF9-1D27-46EC-B28D-EFA9907DEC18}" srcOrd="0" destOrd="0" presId="urn:microsoft.com/office/officeart/2009/layout/CircleArrowProcess"/>
    <dgm:cxn modelId="{0DFD2D52-342D-4716-ADB9-A93EFA55957C}" srcId="{D59C3BE3-F195-450F-ABCA-59462EBF7FC1}" destId="{F04CF136-A6CF-4C3A-AB2F-B5CD21C8C7D4}" srcOrd="1" destOrd="0" parTransId="{F23BA8A2-4468-47EE-A687-2B40C8492C20}" sibTransId="{E0B38474-81B1-4D1E-80AB-BF0C1FC26AFF}"/>
    <dgm:cxn modelId="{BDD48277-525E-4FB9-9447-A748D2500BBF}" srcId="{D59C3BE3-F195-450F-ABCA-59462EBF7FC1}" destId="{D5430114-4879-4C6E-A9B6-459E2BC284BD}" srcOrd="2" destOrd="0" parTransId="{0C69075D-AFBF-420B-A276-6CE1EDB19D5C}" sibTransId="{46B5422D-D991-47E5-9D9E-0A9C492C4DC1}"/>
    <dgm:cxn modelId="{57A07187-3D46-415C-8157-5296CD5CF948}" type="presOf" srcId="{D59C3BE3-F195-450F-ABCA-59462EBF7FC1}" destId="{31BFFB00-A62A-4A97-95D1-4FDCF1144F34}" srcOrd="0" destOrd="0" presId="urn:microsoft.com/office/officeart/2009/layout/CircleArrowProcess"/>
    <dgm:cxn modelId="{4EED089B-7AEF-431A-B0DA-55DE888E7964}" type="presOf" srcId="{28F74882-6E53-4907-AC24-A0D1758A2465}" destId="{57F4D9B8-7FF7-4396-907A-2B5D3FFE5392}" srcOrd="0" destOrd="0" presId="urn:microsoft.com/office/officeart/2009/layout/CircleArrowProcess"/>
    <dgm:cxn modelId="{C88145CB-03A5-42ED-877A-7235A00359CC}" srcId="{D59C3BE3-F195-450F-ABCA-59462EBF7FC1}" destId="{28F74882-6E53-4907-AC24-A0D1758A2465}" srcOrd="0" destOrd="0" parTransId="{A0C8F14D-B971-4FF8-93A8-2E4FA4D64B39}" sibTransId="{A56F58DD-122B-468D-A60D-E1B72446ACCA}"/>
    <dgm:cxn modelId="{3EFB9BEB-200F-4739-9AAC-0C46C3424DC6}" type="presOf" srcId="{D5430114-4879-4C6E-A9B6-459E2BC284BD}" destId="{2F5B0658-D405-42E2-B96B-7E5F303EC2E9}" srcOrd="0" destOrd="0" presId="urn:microsoft.com/office/officeart/2009/layout/CircleArrowProcess"/>
    <dgm:cxn modelId="{47C88129-348D-4203-8485-7CE27882CDFB}" type="presParOf" srcId="{31BFFB00-A62A-4A97-95D1-4FDCF1144F34}" destId="{5D2FD9EB-6E03-4B19-8FAE-795D1482F7AF}" srcOrd="0" destOrd="0" presId="urn:microsoft.com/office/officeart/2009/layout/CircleArrowProcess"/>
    <dgm:cxn modelId="{DC2546E8-C926-4052-B060-2C8907CBC41B}" type="presParOf" srcId="{5D2FD9EB-6E03-4B19-8FAE-795D1482F7AF}" destId="{D6296D48-37EB-4E3D-80B4-C39C6309FA55}" srcOrd="0" destOrd="0" presId="urn:microsoft.com/office/officeart/2009/layout/CircleArrowProcess"/>
    <dgm:cxn modelId="{5BF977C7-0DD9-4E3A-AA31-4AF0DDEE5596}" type="presParOf" srcId="{31BFFB00-A62A-4A97-95D1-4FDCF1144F34}" destId="{57F4D9B8-7FF7-4396-907A-2B5D3FFE5392}" srcOrd="1" destOrd="0" presId="urn:microsoft.com/office/officeart/2009/layout/CircleArrowProcess"/>
    <dgm:cxn modelId="{09DD135D-06B3-4ED1-83E2-1E370A0BAB87}" type="presParOf" srcId="{31BFFB00-A62A-4A97-95D1-4FDCF1144F34}" destId="{6AFC6B29-869C-4B4A-AF55-2CF589E069C0}" srcOrd="2" destOrd="0" presId="urn:microsoft.com/office/officeart/2009/layout/CircleArrowProcess"/>
    <dgm:cxn modelId="{BB522C7A-C8A9-4A8C-8FC0-5A815068D0EC}" type="presParOf" srcId="{6AFC6B29-869C-4B4A-AF55-2CF589E069C0}" destId="{70656FB4-D0E0-4D56-BC61-69AED58C29C8}" srcOrd="0" destOrd="0" presId="urn:microsoft.com/office/officeart/2009/layout/CircleArrowProcess"/>
    <dgm:cxn modelId="{33E8455C-FDCE-4F59-8DFA-7B59C20BF4EE}" type="presParOf" srcId="{31BFFB00-A62A-4A97-95D1-4FDCF1144F34}" destId="{6EC0BBF9-1D27-46EC-B28D-EFA9907DEC18}" srcOrd="3" destOrd="0" presId="urn:microsoft.com/office/officeart/2009/layout/CircleArrowProcess"/>
    <dgm:cxn modelId="{BBC7BD3F-AF6B-431E-AD95-9D21E78EAF3B}" type="presParOf" srcId="{31BFFB00-A62A-4A97-95D1-4FDCF1144F34}" destId="{60897C38-63A7-4AB1-B232-39F618E6F1C7}" srcOrd="4" destOrd="0" presId="urn:microsoft.com/office/officeart/2009/layout/CircleArrowProcess"/>
    <dgm:cxn modelId="{3060287A-DFA7-46D7-85CB-8BC58AFF68F0}" type="presParOf" srcId="{60897C38-63A7-4AB1-B232-39F618E6F1C7}" destId="{907ACAC9-0B00-45EE-A86C-9DD7706E8B26}" srcOrd="0" destOrd="0" presId="urn:microsoft.com/office/officeart/2009/layout/CircleArrowProcess"/>
    <dgm:cxn modelId="{94B77107-B89C-44CD-B43C-1B9585BC969A}" type="presParOf" srcId="{31BFFB00-A62A-4A97-95D1-4FDCF1144F34}" destId="{2F5B0658-D405-42E2-B96B-7E5F303EC2E9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E6F3E0-7FCD-4643-BF56-11D0E15CE678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6A75D846-7899-48DB-98FB-F4E4280B1E82}">
      <dgm:prSet phldrT="[テキスト]"/>
      <dgm:spPr/>
      <dgm:t>
        <a:bodyPr/>
        <a:lstStyle/>
        <a:p>
          <a:r>
            <a:rPr kumimoji="1" lang="ja-JP" altLang="en-US" b="1"/>
            <a:t>消費者</a:t>
          </a:r>
        </a:p>
      </dgm:t>
    </dgm:pt>
    <dgm:pt modelId="{DD9A487E-EA7C-46A4-9CD1-ACCFFC367C2E}" type="parTrans" cxnId="{D8406582-6FB0-4A0A-8AEA-FEA62D107682}">
      <dgm:prSet/>
      <dgm:spPr/>
      <dgm:t>
        <a:bodyPr/>
        <a:lstStyle/>
        <a:p>
          <a:endParaRPr kumimoji="1" lang="ja-JP" altLang="en-US" b="1"/>
        </a:p>
      </dgm:t>
    </dgm:pt>
    <dgm:pt modelId="{81D7B7C4-B1A3-4719-B698-3AD57037D69D}" type="sibTrans" cxnId="{D8406582-6FB0-4A0A-8AEA-FEA62D107682}">
      <dgm:prSet/>
      <dgm:spPr/>
      <dgm:t>
        <a:bodyPr/>
        <a:lstStyle/>
        <a:p>
          <a:endParaRPr kumimoji="1" lang="ja-JP" altLang="en-US" b="1"/>
        </a:p>
      </dgm:t>
    </dgm:pt>
    <dgm:pt modelId="{0400D052-5F6D-4BB3-A8A9-93FD26B8702B}">
      <dgm:prSet phldrT="[テキスト]"/>
      <dgm:spPr/>
      <dgm:t>
        <a:bodyPr/>
        <a:lstStyle/>
        <a:p>
          <a:r>
            <a:rPr kumimoji="1" lang="ja-JP" altLang="en-US" b="1"/>
            <a:t>生産者</a:t>
          </a:r>
        </a:p>
      </dgm:t>
    </dgm:pt>
    <dgm:pt modelId="{2584812D-00B9-46FA-B6CA-F276DDCD12B3}" type="parTrans" cxnId="{01316E9D-FB6C-4F77-8D0F-EA9BA8FEBF9B}">
      <dgm:prSet/>
      <dgm:spPr/>
      <dgm:t>
        <a:bodyPr/>
        <a:lstStyle/>
        <a:p>
          <a:endParaRPr kumimoji="1" lang="ja-JP" altLang="en-US" b="1"/>
        </a:p>
      </dgm:t>
    </dgm:pt>
    <dgm:pt modelId="{EDDE29B3-1295-439A-A6CD-86ED283774A1}" type="sibTrans" cxnId="{01316E9D-FB6C-4F77-8D0F-EA9BA8FEBF9B}">
      <dgm:prSet/>
      <dgm:spPr/>
      <dgm:t>
        <a:bodyPr/>
        <a:lstStyle/>
        <a:p>
          <a:endParaRPr kumimoji="1" lang="ja-JP" altLang="en-US" b="1"/>
        </a:p>
      </dgm:t>
    </dgm:pt>
    <dgm:pt modelId="{22C832D7-5865-4162-889E-58102109FE8E}" type="pres">
      <dgm:prSet presAssocID="{06E6F3E0-7FCD-4643-BF56-11D0E15CE678}" presName="Name0" presStyleCnt="0">
        <dgm:presLayoutVars>
          <dgm:chMax val="1"/>
          <dgm:chPref val="1"/>
        </dgm:presLayoutVars>
      </dgm:prSet>
      <dgm:spPr/>
    </dgm:pt>
    <dgm:pt modelId="{FFF8591D-26A8-4BF0-B5DD-281A66FB3285}" type="pres">
      <dgm:prSet presAssocID="{6A75D846-7899-48DB-98FB-F4E4280B1E82}" presName="Parent" presStyleLbl="node0" presStyleIdx="0" presStyleCnt="1">
        <dgm:presLayoutVars>
          <dgm:chMax val="5"/>
          <dgm:chPref val="5"/>
        </dgm:presLayoutVars>
      </dgm:prSet>
      <dgm:spPr/>
    </dgm:pt>
    <dgm:pt modelId="{16B0FC8F-34CE-47A4-9002-32CEB467AC36}" type="pres">
      <dgm:prSet presAssocID="{6A75D846-7899-48DB-98FB-F4E4280B1E82}" presName="Accent1" presStyleLbl="node1" presStyleIdx="0" presStyleCnt="9"/>
      <dgm:spPr/>
    </dgm:pt>
    <dgm:pt modelId="{293D834B-D3AC-4903-97CE-F585D146926A}" type="pres">
      <dgm:prSet presAssocID="{6A75D846-7899-48DB-98FB-F4E4280B1E82}" presName="Accent2" presStyleLbl="node1" presStyleIdx="1" presStyleCnt="9"/>
      <dgm:spPr/>
    </dgm:pt>
    <dgm:pt modelId="{A598B6A5-02D8-41E6-9F4C-A5EA48976549}" type="pres">
      <dgm:prSet presAssocID="{6A75D846-7899-48DB-98FB-F4E4280B1E82}" presName="Accent3" presStyleLbl="node1" presStyleIdx="2" presStyleCnt="9"/>
      <dgm:spPr/>
    </dgm:pt>
    <dgm:pt modelId="{281C37CD-65AF-4BFF-ADF2-04D831D8CC6F}" type="pres">
      <dgm:prSet presAssocID="{6A75D846-7899-48DB-98FB-F4E4280B1E82}" presName="Accent4" presStyleLbl="node1" presStyleIdx="3" presStyleCnt="9"/>
      <dgm:spPr/>
    </dgm:pt>
    <dgm:pt modelId="{137B1CDD-B217-4607-8A82-FDDAC7D970E4}" type="pres">
      <dgm:prSet presAssocID="{6A75D846-7899-48DB-98FB-F4E4280B1E82}" presName="Accent5" presStyleLbl="node1" presStyleIdx="4" presStyleCnt="9"/>
      <dgm:spPr/>
    </dgm:pt>
    <dgm:pt modelId="{C5DBEE31-32E0-48F6-B477-A21522E90FD7}" type="pres">
      <dgm:prSet presAssocID="{6A75D846-7899-48DB-98FB-F4E4280B1E82}" presName="Accent6" presStyleLbl="node1" presStyleIdx="5" presStyleCnt="9"/>
      <dgm:spPr/>
    </dgm:pt>
    <dgm:pt modelId="{39718E9F-104D-4273-BB80-9CEEFDEFF437}" type="pres">
      <dgm:prSet presAssocID="{0400D052-5F6D-4BB3-A8A9-93FD26B8702B}" presName="Child1" presStyleLbl="node1" presStyleIdx="6" presStyleCnt="9">
        <dgm:presLayoutVars>
          <dgm:chMax val="0"/>
          <dgm:chPref val="0"/>
        </dgm:presLayoutVars>
      </dgm:prSet>
      <dgm:spPr/>
    </dgm:pt>
    <dgm:pt modelId="{A442ABB7-E7A3-41B5-A6AA-5C9D16298EB6}" type="pres">
      <dgm:prSet presAssocID="{0400D052-5F6D-4BB3-A8A9-93FD26B8702B}" presName="Accent7" presStyleCnt="0"/>
      <dgm:spPr/>
    </dgm:pt>
    <dgm:pt modelId="{20441394-F9F5-4FBE-BAB9-3D17A026C3D6}" type="pres">
      <dgm:prSet presAssocID="{0400D052-5F6D-4BB3-A8A9-93FD26B8702B}" presName="AccentHold1" presStyleLbl="node1" presStyleIdx="7" presStyleCnt="9"/>
      <dgm:spPr/>
    </dgm:pt>
    <dgm:pt modelId="{A05E1DFB-1B41-4BDF-AC6F-09C069E791B1}" type="pres">
      <dgm:prSet presAssocID="{0400D052-5F6D-4BB3-A8A9-93FD26B8702B}" presName="Accent8" presStyleCnt="0"/>
      <dgm:spPr/>
    </dgm:pt>
    <dgm:pt modelId="{96E3696D-48FB-4697-9C14-3FC4B1F5A476}" type="pres">
      <dgm:prSet presAssocID="{0400D052-5F6D-4BB3-A8A9-93FD26B8702B}" presName="AccentHold2" presStyleLbl="node1" presStyleIdx="8" presStyleCnt="9"/>
      <dgm:spPr/>
    </dgm:pt>
  </dgm:ptLst>
  <dgm:cxnLst>
    <dgm:cxn modelId="{9DCB1C1A-385A-416F-8FED-B2CDB8D7C592}" type="presOf" srcId="{06E6F3E0-7FCD-4643-BF56-11D0E15CE678}" destId="{22C832D7-5865-4162-889E-58102109FE8E}" srcOrd="0" destOrd="0" presId="urn:microsoft.com/office/officeart/2009/3/layout/CircleRelationship"/>
    <dgm:cxn modelId="{9638477F-7A69-478D-ABA5-844BB6694DD3}" type="presOf" srcId="{0400D052-5F6D-4BB3-A8A9-93FD26B8702B}" destId="{39718E9F-104D-4273-BB80-9CEEFDEFF437}" srcOrd="0" destOrd="0" presId="urn:microsoft.com/office/officeart/2009/3/layout/CircleRelationship"/>
    <dgm:cxn modelId="{D8406582-6FB0-4A0A-8AEA-FEA62D107682}" srcId="{06E6F3E0-7FCD-4643-BF56-11D0E15CE678}" destId="{6A75D846-7899-48DB-98FB-F4E4280B1E82}" srcOrd="0" destOrd="0" parTransId="{DD9A487E-EA7C-46A4-9CD1-ACCFFC367C2E}" sibTransId="{81D7B7C4-B1A3-4719-B698-3AD57037D69D}"/>
    <dgm:cxn modelId="{01316E9D-FB6C-4F77-8D0F-EA9BA8FEBF9B}" srcId="{6A75D846-7899-48DB-98FB-F4E4280B1E82}" destId="{0400D052-5F6D-4BB3-A8A9-93FD26B8702B}" srcOrd="0" destOrd="0" parTransId="{2584812D-00B9-46FA-B6CA-F276DDCD12B3}" sibTransId="{EDDE29B3-1295-439A-A6CD-86ED283774A1}"/>
    <dgm:cxn modelId="{0C41D3A9-8F97-47CC-9DD0-4F623DD2CDE7}" type="presOf" srcId="{6A75D846-7899-48DB-98FB-F4E4280B1E82}" destId="{FFF8591D-26A8-4BF0-B5DD-281A66FB3285}" srcOrd="0" destOrd="0" presId="urn:microsoft.com/office/officeart/2009/3/layout/CircleRelationship"/>
    <dgm:cxn modelId="{3B2DFAC5-C633-4AD2-917E-E7C5C6A7F625}" type="presParOf" srcId="{22C832D7-5865-4162-889E-58102109FE8E}" destId="{FFF8591D-26A8-4BF0-B5DD-281A66FB3285}" srcOrd="0" destOrd="0" presId="urn:microsoft.com/office/officeart/2009/3/layout/CircleRelationship"/>
    <dgm:cxn modelId="{900A0EE3-D601-423B-B230-D6B2B3CCEE99}" type="presParOf" srcId="{22C832D7-5865-4162-889E-58102109FE8E}" destId="{16B0FC8F-34CE-47A4-9002-32CEB467AC36}" srcOrd="1" destOrd="0" presId="urn:microsoft.com/office/officeart/2009/3/layout/CircleRelationship"/>
    <dgm:cxn modelId="{910809DA-1294-4EC4-96A0-EE0FE630A9BF}" type="presParOf" srcId="{22C832D7-5865-4162-889E-58102109FE8E}" destId="{293D834B-D3AC-4903-97CE-F585D146926A}" srcOrd="2" destOrd="0" presId="urn:microsoft.com/office/officeart/2009/3/layout/CircleRelationship"/>
    <dgm:cxn modelId="{DBE4B819-1B3E-466A-8A97-FD16B54F5F05}" type="presParOf" srcId="{22C832D7-5865-4162-889E-58102109FE8E}" destId="{A598B6A5-02D8-41E6-9F4C-A5EA48976549}" srcOrd="3" destOrd="0" presId="urn:microsoft.com/office/officeart/2009/3/layout/CircleRelationship"/>
    <dgm:cxn modelId="{E5DB47B5-B2A6-4F39-9B3C-AD138F369C0D}" type="presParOf" srcId="{22C832D7-5865-4162-889E-58102109FE8E}" destId="{281C37CD-65AF-4BFF-ADF2-04D831D8CC6F}" srcOrd="4" destOrd="0" presId="urn:microsoft.com/office/officeart/2009/3/layout/CircleRelationship"/>
    <dgm:cxn modelId="{FEB8EF2B-E6A2-4845-8D9F-76853E7EA4EF}" type="presParOf" srcId="{22C832D7-5865-4162-889E-58102109FE8E}" destId="{137B1CDD-B217-4607-8A82-FDDAC7D970E4}" srcOrd="5" destOrd="0" presId="urn:microsoft.com/office/officeart/2009/3/layout/CircleRelationship"/>
    <dgm:cxn modelId="{3F050346-C12B-41FE-8EF3-2DBF045259BB}" type="presParOf" srcId="{22C832D7-5865-4162-889E-58102109FE8E}" destId="{C5DBEE31-32E0-48F6-B477-A21522E90FD7}" srcOrd="6" destOrd="0" presId="urn:microsoft.com/office/officeart/2009/3/layout/CircleRelationship"/>
    <dgm:cxn modelId="{B3941C38-1021-41A9-A164-6F81F76E811A}" type="presParOf" srcId="{22C832D7-5865-4162-889E-58102109FE8E}" destId="{39718E9F-104D-4273-BB80-9CEEFDEFF437}" srcOrd="7" destOrd="0" presId="urn:microsoft.com/office/officeart/2009/3/layout/CircleRelationship"/>
    <dgm:cxn modelId="{3696AE25-A9C1-407C-ACAC-9270C2C05A40}" type="presParOf" srcId="{22C832D7-5865-4162-889E-58102109FE8E}" destId="{A442ABB7-E7A3-41B5-A6AA-5C9D16298EB6}" srcOrd="8" destOrd="0" presId="urn:microsoft.com/office/officeart/2009/3/layout/CircleRelationship"/>
    <dgm:cxn modelId="{D26180DF-5605-4EB9-B34C-431180E2391B}" type="presParOf" srcId="{A442ABB7-E7A3-41B5-A6AA-5C9D16298EB6}" destId="{20441394-F9F5-4FBE-BAB9-3D17A026C3D6}" srcOrd="0" destOrd="0" presId="urn:microsoft.com/office/officeart/2009/3/layout/CircleRelationship"/>
    <dgm:cxn modelId="{E9F389FC-6778-47E4-8217-658D98B0D19B}" type="presParOf" srcId="{22C832D7-5865-4162-889E-58102109FE8E}" destId="{A05E1DFB-1B41-4BDF-AC6F-09C069E791B1}" srcOrd="9" destOrd="0" presId="urn:microsoft.com/office/officeart/2009/3/layout/CircleRelationship"/>
    <dgm:cxn modelId="{B1BAF0C6-76A1-4F92-91D3-BF1DCD826D77}" type="presParOf" srcId="{A05E1DFB-1B41-4BDF-AC6F-09C069E791B1}" destId="{96E3696D-48FB-4697-9C14-3FC4B1F5A476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FE240B-96EF-4682-A914-4A187C1D9C4E}" type="doc">
      <dgm:prSet loTypeId="urn:microsoft.com/office/officeart/2005/8/layout/vList2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8C8FA335-AEA1-4D1A-B104-48C40A697C2B}">
      <dgm:prSet phldrT="[テキスト]"/>
      <dgm:spPr/>
      <dgm:t>
        <a:bodyPr/>
        <a:lstStyle/>
        <a:p>
          <a:r>
            <a:rPr lang="ja-JP" altLang="en-US" dirty="0"/>
            <a:t>ニッチ商品でも簡単に見つけられる。</a:t>
          </a:r>
          <a:endParaRPr kumimoji="1" lang="ja-JP" altLang="en-US" dirty="0"/>
        </a:p>
      </dgm:t>
    </dgm:pt>
    <dgm:pt modelId="{C7587315-07A8-4603-8A06-9AF4BC574C0C}" type="parTrans" cxnId="{76ABD2EC-0C2D-4E3E-A909-7011EA1FBDE4}">
      <dgm:prSet/>
      <dgm:spPr/>
      <dgm:t>
        <a:bodyPr/>
        <a:lstStyle/>
        <a:p>
          <a:endParaRPr kumimoji="1" lang="ja-JP" altLang="en-US"/>
        </a:p>
      </dgm:t>
    </dgm:pt>
    <dgm:pt modelId="{C2392485-E114-424F-A3E6-DA2D20D73E75}" type="sibTrans" cxnId="{76ABD2EC-0C2D-4E3E-A909-7011EA1FBDE4}">
      <dgm:prSet/>
      <dgm:spPr/>
      <dgm:t>
        <a:bodyPr/>
        <a:lstStyle/>
        <a:p>
          <a:endParaRPr kumimoji="1" lang="ja-JP" altLang="en-US"/>
        </a:p>
      </dgm:t>
    </dgm:pt>
    <dgm:pt modelId="{2784D1C5-FBAC-4E4B-9AD8-01AE9DFE7905}">
      <dgm:prSet/>
      <dgm:spPr/>
      <dgm:t>
        <a:bodyPr/>
        <a:lstStyle/>
        <a:p>
          <a:r>
            <a:rPr lang="ja-JP" altLang="en-US" dirty="0"/>
            <a:t>最適な売り手を簡単に見つけられる。</a:t>
          </a:r>
          <a:endParaRPr lang="en-US" altLang="ja-JP" dirty="0"/>
        </a:p>
      </dgm:t>
    </dgm:pt>
    <dgm:pt modelId="{7F028CA9-F569-44E6-861C-6A8A3E7D042D}" type="parTrans" cxnId="{DDCF882B-0DBD-4777-A7BF-E8028886F496}">
      <dgm:prSet/>
      <dgm:spPr/>
      <dgm:t>
        <a:bodyPr/>
        <a:lstStyle/>
        <a:p>
          <a:endParaRPr kumimoji="1" lang="ja-JP" altLang="en-US"/>
        </a:p>
      </dgm:t>
    </dgm:pt>
    <dgm:pt modelId="{16A9DD34-7585-40B2-882F-6BBE7C8B2A63}" type="sibTrans" cxnId="{DDCF882B-0DBD-4777-A7BF-E8028886F496}">
      <dgm:prSet/>
      <dgm:spPr/>
      <dgm:t>
        <a:bodyPr/>
        <a:lstStyle/>
        <a:p>
          <a:endParaRPr kumimoji="1" lang="ja-JP" altLang="en-US"/>
        </a:p>
      </dgm:t>
    </dgm:pt>
    <dgm:pt modelId="{C10B76B2-2CDC-4AEA-8CEF-24C6AD059A5F}">
      <dgm:prSet/>
      <dgm:spPr/>
      <dgm:t>
        <a:bodyPr/>
        <a:lstStyle/>
        <a:p>
          <a:r>
            <a:rPr lang="ja-JP" altLang="en-US" dirty="0"/>
            <a:t>評判等ユーザの声は一瞬で広まる。</a:t>
          </a:r>
          <a:endParaRPr lang="en-US" altLang="ja-JP" dirty="0"/>
        </a:p>
      </dgm:t>
    </dgm:pt>
    <dgm:pt modelId="{10CAF907-0E87-44EC-9E8D-1895D1D199EB}" type="parTrans" cxnId="{497DEE54-2185-4400-83E9-690E3531B8C7}">
      <dgm:prSet/>
      <dgm:spPr/>
      <dgm:t>
        <a:bodyPr/>
        <a:lstStyle/>
        <a:p>
          <a:endParaRPr kumimoji="1" lang="ja-JP" altLang="en-US"/>
        </a:p>
      </dgm:t>
    </dgm:pt>
    <dgm:pt modelId="{1B9FE473-F188-43FA-A836-29F29506FDB3}" type="sibTrans" cxnId="{497DEE54-2185-4400-83E9-690E3531B8C7}">
      <dgm:prSet/>
      <dgm:spPr/>
      <dgm:t>
        <a:bodyPr/>
        <a:lstStyle/>
        <a:p>
          <a:endParaRPr kumimoji="1" lang="ja-JP" altLang="en-US"/>
        </a:p>
      </dgm:t>
    </dgm:pt>
    <dgm:pt modelId="{A28302F9-5612-4EBC-8324-F4B8FCB19865}" type="pres">
      <dgm:prSet presAssocID="{75FE240B-96EF-4682-A914-4A187C1D9C4E}" presName="linear" presStyleCnt="0">
        <dgm:presLayoutVars>
          <dgm:animLvl val="lvl"/>
          <dgm:resizeHandles val="exact"/>
        </dgm:presLayoutVars>
      </dgm:prSet>
      <dgm:spPr/>
    </dgm:pt>
    <dgm:pt modelId="{9ED53FED-A771-4684-8DE2-17EA2278AE04}" type="pres">
      <dgm:prSet presAssocID="{8C8FA335-AEA1-4D1A-B104-48C40A697C2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68F094C-1AEA-42A5-8330-184609F82146}" type="pres">
      <dgm:prSet presAssocID="{C2392485-E114-424F-A3E6-DA2D20D73E75}" presName="spacer" presStyleCnt="0"/>
      <dgm:spPr/>
    </dgm:pt>
    <dgm:pt modelId="{142BE4A9-5E6E-4A6C-BEA0-35D6B1FE5C44}" type="pres">
      <dgm:prSet presAssocID="{2784D1C5-FBAC-4E4B-9AD8-01AE9DFE790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F0C2F06-1E57-4CF4-9D55-D5D147BF85B2}" type="pres">
      <dgm:prSet presAssocID="{16A9DD34-7585-40B2-882F-6BBE7C8B2A63}" presName="spacer" presStyleCnt="0"/>
      <dgm:spPr/>
    </dgm:pt>
    <dgm:pt modelId="{DB08B940-866D-4797-A389-93A95A2C1DD9}" type="pres">
      <dgm:prSet presAssocID="{C10B76B2-2CDC-4AEA-8CEF-24C6AD059A5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DCF882B-0DBD-4777-A7BF-E8028886F496}" srcId="{75FE240B-96EF-4682-A914-4A187C1D9C4E}" destId="{2784D1C5-FBAC-4E4B-9AD8-01AE9DFE7905}" srcOrd="1" destOrd="0" parTransId="{7F028CA9-F569-44E6-861C-6A8A3E7D042D}" sibTransId="{16A9DD34-7585-40B2-882F-6BBE7C8B2A63}"/>
    <dgm:cxn modelId="{4134BF4A-8AEE-4000-90D9-B2D7576229FB}" type="presOf" srcId="{2784D1C5-FBAC-4E4B-9AD8-01AE9DFE7905}" destId="{142BE4A9-5E6E-4A6C-BEA0-35D6B1FE5C44}" srcOrd="0" destOrd="0" presId="urn:microsoft.com/office/officeart/2005/8/layout/vList2"/>
    <dgm:cxn modelId="{F56F136C-7627-4B8B-9F79-F251B71DF93D}" type="presOf" srcId="{C10B76B2-2CDC-4AEA-8CEF-24C6AD059A5F}" destId="{DB08B940-866D-4797-A389-93A95A2C1DD9}" srcOrd="0" destOrd="0" presId="urn:microsoft.com/office/officeart/2005/8/layout/vList2"/>
    <dgm:cxn modelId="{AB8F6D6F-091B-4B6D-8CA9-5EA80D5018E6}" type="presOf" srcId="{8C8FA335-AEA1-4D1A-B104-48C40A697C2B}" destId="{9ED53FED-A771-4684-8DE2-17EA2278AE04}" srcOrd="0" destOrd="0" presId="urn:microsoft.com/office/officeart/2005/8/layout/vList2"/>
    <dgm:cxn modelId="{497DEE54-2185-4400-83E9-690E3531B8C7}" srcId="{75FE240B-96EF-4682-A914-4A187C1D9C4E}" destId="{C10B76B2-2CDC-4AEA-8CEF-24C6AD059A5F}" srcOrd="2" destOrd="0" parTransId="{10CAF907-0E87-44EC-9E8D-1895D1D199EB}" sibTransId="{1B9FE473-F188-43FA-A836-29F29506FDB3}"/>
    <dgm:cxn modelId="{40B7EFB5-A5A4-446A-BE7A-B48C06B3D74A}" type="presOf" srcId="{75FE240B-96EF-4682-A914-4A187C1D9C4E}" destId="{A28302F9-5612-4EBC-8324-F4B8FCB19865}" srcOrd="0" destOrd="0" presId="urn:microsoft.com/office/officeart/2005/8/layout/vList2"/>
    <dgm:cxn modelId="{76ABD2EC-0C2D-4E3E-A909-7011EA1FBDE4}" srcId="{75FE240B-96EF-4682-A914-4A187C1D9C4E}" destId="{8C8FA335-AEA1-4D1A-B104-48C40A697C2B}" srcOrd="0" destOrd="0" parTransId="{C7587315-07A8-4603-8A06-9AF4BC574C0C}" sibTransId="{C2392485-E114-424F-A3E6-DA2D20D73E75}"/>
    <dgm:cxn modelId="{15301F4B-929E-4D08-9F3A-082939ED2E0E}" type="presParOf" srcId="{A28302F9-5612-4EBC-8324-F4B8FCB19865}" destId="{9ED53FED-A771-4684-8DE2-17EA2278AE04}" srcOrd="0" destOrd="0" presId="urn:microsoft.com/office/officeart/2005/8/layout/vList2"/>
    <dgm:cxn modelId="{E2E170B8-42D4-4253-8691-A9B3DEDC7D54}" type="presParOf" srcId="{A28302F9-5612-4EBC-8324-F4B8FCB19865}" destId="{C68F094C-1AEA-42A5-8330-184609F82146}" srcOrd="1" destOrd="0" presId="urn:microsoft.com/office/officeart/2005/8/layout/vList2"/>
    <dgm:cxn modelId="{5D26953A-13F4-4AC1-A185-0C58998BC65D}" type="presParOf" srcId="{A28302F9-5612-4EBC-8324-F4B8FCB19865}" destId="{142BE4A9-5E6E-4A6C-BEA0-35D6B1FE5C44}" srcOrd="2" destOrd="0" presId="urn:microsoft.com/office/officeart/2005/8/layout/vList2"/>
    <dgm:cxn modelId="{1A7354CA-646D-4718-8A45-E737DDD76327}" type="presParOf" srcId="{A28302F9-5612-4EBC-8324-F4B8FCB19865}" destId="{6F0C2F06-1E57-4CF4-9D55-D5D147BF85B2}" srcOrd="3" destOrd="0" presId="urn:microsoft.com/office/officeart/2005/8/layout/vList2"/>
    <dgm:cxn modelId="{DFDC26F6-937A-41DD-8A14-7C24ADF51B86}" type="presParOf" srcId="{A28302F9-5612-4EBC-8324-F4B8FCB19865}" destId="{DB08B940-866D-4797-A389-93A95A2C1DD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E6F3E0-7FCD-4643-BF56-11D0E15CE678}" type="doc">
      <dgm:prSet loTypeId="urn:microsoft.com/office/officeart/2005/8/layout/balance1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45A3FB1F-5184-41D9-B963-0394C3E2BEEC}">
      <dgm:prSet phldrT="[テキスト]"/>
      <dgm:spPr/>
      <dgm:t>
        <a:bodyPr/>
        <a:lstStyle/>
        <a:p>
          <a:r>
            <a:rPr kumimoji="1" lang="ja-JP" altLang="en-US" dirty="0"/>
            <a:t>昔の商品の観点</a:t>
          </a:r>
        </a:p>
      </dgm:t>
    </dgm:pt>
    <dgm:pt modelId="{B1078573-9C61-4E1A-9217-38EE2CE23A7F}" type="parTrans" cxnId="{CB4ED90D-43C0-4458-BDD3-0AFBE1E645FC}">
      <dgm:prSet/>
      <dgm:spPr/>
      <dgm:t>
        <a:bodyPr/>
        <a:lstStyle/>
        <a:p>
          <a:endParaRPr kumimoji="1" lang="ja-JP" altLang="en-US"/>
        </a:p>
      </dgm:t>
    </dgm:pt>
    <dgm:pt modelId="{4FCE0EB3-4728-4E01-B81D-070A5129D675}" type="sibTrans" cxnId="{CB4ED90D-43C0-4458-BDD3-0AFBE1E645FC}">
      <dgm:prSet/>
      <dgm:spPr/>
      <dgm:t>
        <a:bodyPr/>
        <a:lstStyle/>
        <a:p>
          <a:endParaRPr kumimoji="1" lang="ja-JP" altLang="en-US"/>
        </a:p>
      </dgm:t>
    </dgm:pt>
    <dgm:pt modelId="{0A130291-5B1C-40C2-AABC-69D8745E35CE}">
      <dgm:prSet phldrT="[テキスト]"/>
      <dgm:spPr/>
      <dgm:t>
        <a:bodyPr/>
        <a:lstStyle/>
        <a:p>
          <a:r>
            <a:rPr kumimoji="1" lang="ja-JP" altLang="en-US"/>
            <a:t>結果、顧客が満足したか</a:t>
          </a:r>
        </a:p>
      </dgm:t>
    </dgm:pt>
    <dgm:pt modelId="{B46CEBB6-FF34-4AE6-AFFA-D89740143F0C}" type="parTrans" cxnId="{6378087B-C0EC-454B-A932-EF597E988717}">
      <dgm:prSet/>
      <dgm:spPr/>
      <dgm:t>
        <a:bodyPr/>
        <a:lstStyle/>
        <a:p>
          <a:endParaRPr kumimoji="1" lang="ja-JP" altLang="en-US"/>
        </a:p>
      </dgm:t>
    </dgm:pt>
    <dgm:pt modelId="{E9C0FA8A-099A-43A1-B845-EACD6CC1690E}" type="sibTrans" cxnId="{6378087B-C0EC-454B-A932-EF597E988717}">
      <dgm:prSet/>
      <dgm:spPr/>
      <dgm:t>
        <a:bodyPr/>
        <a:lstStyle/>
        <a:p>
          <a:endParaRPr kumimoji="1" lang="ja-JP" altLang="en-US"/>
        </a:p>
      </dgm:t>
    </dgm:pt>
    <dgm:pt modelId="{A524759E-5D38-48E2-8046-94331B8F4255}">
      <dgm:prSet phldrT="[テキスト]"/>
      <dgm:spPr/>
      <dgm:t>
        <a:bodyPr/>
        <a:lstStyle/>
        <a:p>
          <a:r>
            <a:rPr kumimoji="1" lang="ja-JP" altLang="en-US"/>
            <a:t>体験全体での価値</a:t>
          </a:r>
        </a:p>
      </dgm:t>
    </dgm:pt>
    <dgm:pt modelId="{E78BBBE0-453C-45E2-A239-54487F7463E1}" type="parTrans" cxnId="{4918DD38-67CB-45BB-ADD0-4F3B3E95CC90}">
      <dgm:prSet/>
      <dgm:spPr/>
      <dgm:t>
        <a:bodyPr/>
        <a:lstStyle/>
        <a:p>
          <a:endParaRPr kumimoji="1" lang="ja-JP" altLang="en-US"/>
        </a:p>
      </dgm:t>
    </dgm:pt>
    <dgm:pt modelId="{B0A42972-77A0-4702-84FB-1CD4022D84E5}" type="sibTrans" cxnId="{4918DD38-67CB-45BB-ADD0-4F3B3E95CC90}">
      <dgm:prSet/>
      <dgm:spPr/>
      <dgm:t>
        <a:bodyPr/>
        <a:lstStyle/>
        <a:p>
          <a:endParaRPr kumimoji="1" lang="ja-JP" altLang="en-US"/>
        </a:p>
      </dgm:t>
    </dgm:pt>
    <dgm:pt modelId="{EEC34D0A-2F17-41B8-968F-11626EA4F038}">
      <dgm:prSet phldrT="[テキスト]"/>
      <dgm:spPr/>
      <dgm:t>
        <a:bodyPr/>
        <a:lstStyle/>
        <a:p>
          <a:r>
            <a:rPr kumimoji="1" lang="ja-JP" altLang="en-US"/>
            <a:t>機能的な価値</a:t>
          </a:r>
        </a:p>
      </dgm:t>
    </dgm:pt>
    <dgm:pt modelId="{479A5B02-2AA5-4A48-A580-86D5E6BF084F}" type="parTrans" cxnId="{CC13CF39-F135-4947-95A0-D2116587C680}">
      <dgm:prSet/>
      <dgm:spPr/>
      <dgm:t>
        <a:bodyPr/>
        <a:lstStyle/>
        <a:p>
          <a:endParaRPr kumimoji="1" lang="ja-JP" altLang="en-US"/>
        </a:p>
      </dgm:t>
    </dgm:pt>
    <dgm:pt modelId="{57CCD3F7-BF3C-4D7D-A27E-89B507D6C149}" type="sibTrans" cxnId="{CC13CF39-F135-4947-95A0-D2116587C680}">
      <dgm:prSet/>
      <dgm:spPr/>
      <dgm:t>
        <a:bodyPr/>
        <a:lstStyle/>
        <a:p>
          <a:endParaRPr kumimoji="1" lang="ja-JP" altLang="en-US"/>
        </a:p>
      </dgm:t>
    </dgm:pt>
    <dgm:pt modelId="{A31AB907-660F-4584-B1FE-D2AC5DFD745C}">
      <dgm:prSet phldrT="[テキスト]"/>
      <dgm:spPr/>
      <dgm:t>
        <a:bodyPr/>
        <a:lstStyle/>
        <a:p>
          <a:r>
            <a:rPr kumimoji="1" lang="ja-JP" altLang="en-US" dirty="0"/>
            <a:t>今の商品の観点</a:t>
          </a:r>
        </a:p>
      </dgm:t>
    </dgm:pt>
    <dgm:pt modelId="{21379D81-96CD-4DA3-BB12-28B21AFDEDD0}" type="parTrans" cxnId="{F4ABA5C8-3703-4BFE-B709-25B5603C742A}">
      <dgm:prSet/>
      <dgm:spPr/>
      <dgm:t>
        <a:bodyPr/>
        <a:lstStyle/>
        <a:p>
          <a:endParaRPr kumimoji="1" lang="ja-JP" altLang="en-US"/>
        </a:p>
      </dgm:t>
    </dgm:pt>
    <dgm:pt modelId="{8C47A819-55BA-444E-B9F9-8995A96D1A02}" type="sibTrans" cxnId="{F4ABA5C8-3703-4BFE-B709-25B5603C742A}">
      <dgm:prSet/>
      <dgm:spPr/>
      <dgm:t>
        <a:bodyPr/>
        <a:lstStyle/>
        <a:p>
          <a:endParaRPr kumimoji="1" lang="ja-JP" altLang="en-US"/>
        </a:p>
      </dgm:t>
    </dgm:pt>
    <dgm:pt modelId="{E5E4F693-5D6C-44DB-8A7E-2879865C1FFE}" type="pres">
      <dgm:prSet presAssocID="{06E6F3E0-7FCD-4643-BF56-11D0E15CE678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221A31FF-E37F-49FE-9638-A8C08526FFCB}" type="pres">
      <dgm:prSet presAssocID="{06E6F3E0-7FCD-4643-BF56-11D0E15CE678}" presName="dummyMaxCanvas" presStyleCnt="0"/>
      <dgm:spPr/>
    </dgm:pt>
    <dgm:pt modelId="{BC974450-BE7D-45F6-A1DC-63E34D85F635}" type="pres">
      <dgm:prSet presAssocID="{06E6F3E0-7FCD-4643-BF56-11D0E15CE678}" presName="parentComposite" presStyleCnt="0"/>
      <dgm:spPr/>
    </dgm:pt>
    <dgm:pt modelId="{3417372A-51FF-4902-8E71-3515007BBE10}" type="pres">
      <dgm:prSet presAssocID="{06E6F3E0-7FCD-4643-BF56-11D0E15CE678}" presName="parent1" presStyleLbl="alignAccFollowNode1" presStyleIdx="0" presStyleCnt="4">
        <dgm:presLayoutVars>
          <dgm:chMax val="4"/>
        </dgm:presLayoutVars>
      </dgm:prSet>
      <dgm:spPr/>
    </dgm:pt>
    <dgm:pt modelId="{4DC66D47-1032-4B0F-8609-D2B14A272ACF}" type="pres">
      <dgm:prSet presAssocID="{06E6F3E0-7FCD-4643-BF56-11D0E15CE678}" presName="parent2" presStyleLbl="alignAccFollowNode1" presStyleIdx="1" presStyleCnt="4">
        <dgm:presLayoutVars>
          <dgm:chMax val="4"/>
        </dgm:presLayoutVars>
      </dgm:prSet>
      <dgm:spPr/>
    </dgm:pt>
    <dgm:pt modelId="{A4050024-758C-4AC3-AEA1-A47E3A9A32EA}" type="pres">
      <dgm:prSet presAssocID="{06E6F3E0-7FCD-4643-BF56-11D0E15CE678}" presName="childrenComposite" presStyleCnt="0"/>
      <dgm:spPr/>
    </dgm:pt>
    <dgm:pt modelId="{6BB0A77F-B33D-4EF0-99C8-7E20A79FA5BE}" type="pres">
      <dgm:prSet presAssocID="{06E6F3E0-7FCD-4643-BF56-11D0E15CE678}" presName="dummyMaxCanvas_ChildArea" presStyleCnt="0"/>
      <dgm:spPr/>
    </dgm:pt>
    <dgm:pt modelId="{6CBEDE57-E176-4797-B0B2-C1D25500D2E0}" type="pres">
      <dgm:prSet presAssocID="{06E6F3E0-7FCD-4643-BF56-11D0E15CE678}" presName="fulcrum" presStyleLbl="alignAccFollowNode1" presStyleIdx="2" presStyleCnt="4"/>
      <dgm:spPr/>
    </dgm:pt>
    <dgm:pt modelId="{322104CB-6448-44A3-8339-C813F25A675F}" type="pres">
      <dgm:prSet presAssocID="{06E6F3E0-7FCD-4643-BF56-11D0E15CE678}" presName="balance_12" presStyleLbl="alignAccFollowNode1" presStyleIdx="3" presStyleCnt="4">
        <dgm:presLayoutVars>
          <dgm:bulletEnabled val="1"/>
        </dgm:presLayoutVars>
      </dgm:prSet>
      <dgm:spPr/>
    </dgm:pt>
    <dgm:pt modelId="{19658327-B4EA-4DE0-9106-96C5345DE186}" type="pres">
      <dgm:prSet presAssocID="{06E6F3E0-7FCD-4643-BF56-11D0E15CE678}" presName="right_12_1" presStyleLbl="node1" presStyleIdx="0" presStyleCnt="3">
        <dgm:presLayoutVars>
          <dgm:bulletEnabled val="1"/>
        </dgm:presLayoutVars>
      </dgm:prSet>
      <dgm:spPr/>
    </dgm:pt>
    <dgm:pt modelId="{94155EF9-CB83-49DC-9AE0-0123F7B9BAE3}" type="pres">
      <dgm:prSet presAssocID="{06E6F3E0-7FCD-4643-BF56-11D0E15CE678}" presName="right_12_2" presStyleLbl="node1" presStyleIdx="1" presStyleCnt="3">
        <dgm:presLayoutVars>
          <dgm:bulletEnabled val="1"/>
        </dgm:presLayoutVars>
      </dgm:prSet>
      <dgm:spPr/>
    </dgm:pt>
    <dgm:pt modelId="{90C05EC9-F00D-4F56-ACA3-F1B83D213121}" type="pres">
      <dgm:prSet presAssocID="{06E6F3E0-7FCD-4643-BF56-11D0E15CE678}" presName="left_12_1" presStyleLbl="node1" presStyleIdx="2" presStyleCnt="3">
        <dgm:presLayoutVars>
          <dgm:bulletEnabled val="1"/>
        </dgm:presLayoutVars>
      </dgm:prSet>
      <dgm:spPr/>
    </dgm:pt>
  </dgm:ptLst>
  <dgm:cxnLst>
    <dgm:cxn modelId="{CB4ED90D-43C0-4458-BDD3-0AFBE1E645FC}" srcId="{06E6F3E0-7FCD-4643-BF56-11D0E15CE678}" destId="{45A3FB1F-5184-41D9-B963-0394C3E2BEEC}" srcOrd="0" destOrd="0" parTransId="{B1078573-9C61-4E1A-9217-38EE2CE23A7F}" sibTransId="{4FCE0EB3-4728-4E01-B81D-070A5129D675}"/>
    <dgm:cxn modelId="{53D6E327-5F53-4A32-A4C8-94B26831C5D4}" type="presOf" srcId="{A524759E-5D38-48E2-8046-94331B8F4255}" destId="{19658327-B4EA-4DE0-9106-96C5345DE186}" srcOrd="0" destOrd="0" presId="urn:microsoft.com/office/officeart/2005/8/layout/balance1"/>
    <dgm:cxn modelId="{94055E2C-9E6E-4EEA-BF66-6FCA8C88C389}" type="presOf" srcId="{0A130291-5B1C-40C2-AABC-69D8745E35CE}" destId="{94155EF9-CB83-49DC-9AE0-0123F7B9BAE3}" srcOrd="0" destOrd="0" presId="urn:microsoft.com/office/officeart/2005/8/layout/balance1"/>
    <dgm:cxn modelId="{4918DD38-67CB-45BB-ADD0-4F3B3E95CC90}" srcId="{A31AB907-660F-4584-B1FE-D2AC5DFD745C}" destId="{A524759E-5D38-48E2-8046-94331B8F4255}" srcOrd="0" destOrd="0" parTransId="{E78BBBE0-453C-45E2-A239-54487F7463E1}" sibTransId="{B0A42972-77A0-4702-84FB-1CD4022D84E5}"/>
    <dgm:cxn modelId="{CC13CF39-F135-4947-95A0-D2116587C680}" srcId="{45A3FB1F-5184-41D9-B963-0394C3E2BEEC}" destId="{EEC34D0A-2F17-41B8-968F-11626EA4F038}" srcOrd="0" destOrd="0" parTransId="{479A5B02-2AA5-4A48-A580-86D5E6BF084F}" sibTransId="{57CCD3F7-BF3C-4D7D-A27E-89B507D6C149}"/>
    <dgm:cxn modelId="{75DD983B-2585-43C3-8616-1E4D8788D580}" type="presOf" srcId="{EEC34D0A-2F17-41B8-968F-11626EA4F038}" destId="{90C05EC9-F00D-4F56-ACA3-F1B83D213121}" srcOrd="0" destOrd="0" presId="urn:microsoft.com/office/officeart/2005/8/layout/balance1"/>
    <dgm:cxn modelId="{6378087B-C0EC-454B-A932-EF597E988717}" srcId="{A31AB907-660F-4584-B1FE-D2AC5DFD745C}" destId="{0A130291-5B1C-40C2-AABC-69D8745E35CE}" srcOrd="1" destOrd="0" parTransId="{B46CEBB6-FF34-4AE6-AFFA-D89740143F0C}" sibTransId="{E9C0FA8A-099A-43A1-B845-EACD6CC1690E}"/>
    <dgm:cxn modelId="{8747398F-8482-465B-9684-93D5FCADE146}" type="presOf" srcId="{45A3FB1F-5184-41D9-B963-0394C3E2BEEC}" destId="{3417372A-51FF-4902-8E71-3515007BBE10}" srcOrd="0" destOrd="0" presId="urn:microsoft.com/office/officeart/2005/8/layout/balance1"/>
    <dgm:cxn modelId="{F4ABA5C8-3703-4BFE-B709-25B5603C742A}" srcId="{06E6F3E0-7FCD-4643-BF56-11D0E15CE678}" destId="{A31AB907-660F-4584-B1FE-D2AC5DFD745C}" srcOrd="1" destOrd="0" parTransId="{21379D81-96CD-4DA3-BB12-28B21AFDEDD0}" sibTransId="{8C47A819-55BA-444E-B9F9-8995A96D1A02}"/>
    <dgm:cxn modelId="{01FA17D2-89D2-4952-A687-01858747F425}" type="presOf" srcId="{A31AB907-660F-4584-B1FE-D2AC5DFD745C}" destId="{4DC66D47-1032-4B0F-8609-D2B14A272ACF}" srcOrd="0" destOrd="0" presId="urn:microsoft.com/office/officeart/2005/8/layout/balance1"/>
    <dgm:cxn modelId="{A70F30D3-CB13-46F8-B88F-74E2352DCFD4}" type="presOf" srcId="{06E6F3E0-7FCD-4643-BF56-11D0E15CE678}" destId="{E5E4F693-5D6C-44DB-8A7E-2879865C1FFE}" srcOrd="0" destOrd="0" presId="urn:microsoft.com/office/officeart/2005/8/layout/balance1"/>
    <dgm:cxn modelId="{C4866420-F37D-4CB2-80C3-49975B354890}" type="presParOf" srcId="{E5E4F693-5D6C-44DB-8A7E-2879865C1FFE}" destId="{221A31FF-E37F-49FE-9638-A8C08526FFCB}" srcOrd="0" destOrd="0" presId="urn:microsoft.com/office/officeart/2005/8/layout/balance1"/>
    <dgm:cxn modelId="{6027209F-EF01-495C-A31D-5465606B1F2E}" type="presParOf" srcId="{E5E4F693-5D6C-44DB-8A7E-2879865C1FFE}" destId="{BC974450-BE7D-45F6-A1DC-63E34D85F635}" srcOrd="1" destOrd="0" presId="urn:microsoft.com/office/officeart/2005/8/layout/balance1"/>
    <dgm:cxn modelId="{C99513D1-8CFE-47BC-9D26-319F68DA603F}" type="presParOf" srcId="{BC974450-BE7D-45F6-A1DC-63E34D85F635}" destId="{3417372A-51FF-4902-8E71-3515007BBE10}" srcOrd="0" destOrd="0" presId="urn:microsoft.com/office/officeart/2005/8/layout/balance1"/>
    <dgm:cxn modelId="{1262A179-5B48-4F21-8CD6-38DB8168F007}" type="presParOf" srcId="{BC974450-BE7D-45F6-A1DC-63E34D85F635}" destId="{4DC66D47-1032-4B0F-8609-D2B14A272ACF}" srcOrd="1" destOrd="0" presId="urn:microsoft.com/office/officeart/2005/8/layout/balance1"/>
    <dgm:cxn modelId="{137D7C8D-4F09-4E83-B16D-5E282DB2149B}" type="presParOf" srcId="{E5E4F693-5D6C-44DB-8A7E-2879865C1FFE}" destId="{A4050024-758C-4AC3-AEA1-A47E3A9A32EA}" srcOrd="2" destOrd="0" presId="urn:microsoft.com/office/officeart/2005/8/layout/balance1"/>
    <dgm:cxn modelId="{256A0236-DF47-47D6-8FD9-EAFFEBFA35D5}" type="presParOf" srcId="{A4050024-758C-4AC3-AEA1-A47E3A9A32EA}" destId="{6BB0A77F-B33D-4EF0-99C8-7E20A79FA5BE}" srcOrd="0" destOrd="0" presId="urn:microsoft.com/office/officeart/2005/8/layout/balance1"/>
    <dgm:cxn modelId="{553FCD27-E05A-4767-A9A7-6588DFF72480}" type="presParOf" srcId="{A4050024-758C-4AC3-AEA1-A47E3A9A32EA}" destId="{6CBEDE57-E176-4797-B0B2-C1D25500D2E0}" srcOrd="1" destOrd="0" presId="urn:microsoft.com/office/officeart/2005/8/layout/balance1"/>
    <dgm:cxn modelId="{1EFB0465-4219-4726-9586-353E036919D4}" type="presParOf" srcId="{A4050024-758C-4AC3-AEA1-A47E3A9A32EA}" destId="{322104CB-6448-44A3-8339-C813F25A675F}" srcOrd="2" destOrd="0" presId="urn:microsoft.com/office/officeart/2005/8/layout/balance1"/>
    <dgm:cxn modelId="{F1093016-BC5F-4F3B-92EF-123837E19AA6}" type="presParOf" srcId="{A4050024-758C-4AC3-AEA1-A47E3A9A32EA}" destId="{19658327-B4EA-4DE0-9106-96C5345DE186}" srcOrd="3" destOrd="0" presId="urn:microsoft.com/office/officeart/2005/8/layout/balance1"/>
    <dgm:cxn modelId="{F7407293-3198-408F-BBF3-4CD62BDD991A}" type="presParOf" srcId="{A4050024-758C-4AC3-AEA1-A47E3A9A32EA}" destId="{94155EF9-CB83-49DC-9AE0-0123F7B9BAE3}" srcOrd="4" destOrd="0" presId="urn:microsoft.com/office/officeart/2005/8/layout/balance1"/>
    <dgm:cxn modelId="{3E219308-FA4C-489A-BDF2-650525FD79D6}" type="presParOf" srcId="{A4050024-758C-4AC3-AEA1-A47E3A9A32EA}" destId="{90C05EC9-F00D-4F56-ACA3-F1B83D213121}" srcOrd="5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9A4A4E-A0E3-4B29-8BE0-F07D9A3B989E}" type="doc">
      <dgm:prSet loTypeId="urn:microsoft.com/office/officeart/2005/8/layout/StepDownProcess" loCatId="process" qsTypeId="urn:microsoft.com/office/officeart/2005/8/quickstyle/simple2" qsCatId="simple" csTypeId="urn:microsoft.com/office/officeart/2005/8/colors/accent0_2" csCatId="mainScheme" phldr="1"/>
      <dgm:spPr/>
    </dgm:pt>
    <dgm:pt modelId="{38C6B053-4E94-402B-A45B-EB0C037D30CF}">
      <dgm:prSet phldrT="[テキスト]"/>
      <dgm:spPr/>
      <dgm:t>
        <a:bodyPr/>
        <a:lstStyle/>
        <a:p>
          <a:r>
            <a:rPr kumimoji="1" lang="ja-JP" altLang="en-US" dirty="0"/>
            <a:t>コンセプト</a:t>
          </a:r>
        </a:p>
      </dgm:t>
    </dgm:pt>
    <dgm:pt modelId="{81448B71-034C-4ECA-9CA6-8B05E9538DCE}" type="parTrans" cxnId="{7B64A946-05A1-47FD-B719-28CD32C050BF}">
      <dgm:prSet/>
      <dgm:spPr/>
      <dgm:t>
        <a:bodyPr/>
        <a:lstStyle/>
        <a:p>
          <a:endParaRPr kumimoji="1" lang="ja-JP" altLang="en-US"/>
        </a:p>
      </dgm:t>
    </dgm:pt>
    <dgm:pt modelId="{C85CB758-ABCA-4E8C-B12C-5521415D40F7}" type="sibTrans" cxnId="{7B64A946-05A1-47FD-B719-28CD32C050BF}">
      <dgm:prSet/>
      <dgm:spPr/>
      <dgm:t>
        <a:bodyPr/>
        <a:lstStyle/>
        <a:p>
          <a:endParaRPr kumimoji="1" lang="ja-JP" altLang="en-US"/>
        </a:p>
      </dgm:t>
    </dgm:pt>
    <dgm:pt modelId="{FF0BCE63-093F-497F-986F-0B768EFCDBC9}">
      <dgm:prSet phldrT="[テキスト]"/>
      <dgm:spPr/>
      <dgm:t>
        <a:bodyPr/>
        <a:lstStyle/>
        <a:p>
          <a:r>
            <a:rPr kumimoji="1" lang="ja-JP" altLang="en-US"/>
            <a:t>ベータ</a:t>
          </a:r>
        </a:p>
      </dgm:t>
    </dgm:pt>
    <dgm:pt modelId="{2486AD28-21DC-416A-BFBD-92236135D3E3}" type="parTrans" cxnId="{E387CE2A-E267-4338-A543-999799214AD2}">
      <dgm:prSet/>
      <dgm:spPr/>
      <dgm:t>
        <a:bodyPr/>
        <a:lstStyle/>
        <a:p>
          <a:endParaRPr kumimoji="1" lang="ja-JP" altLang="en-US"/>
        </a:p>
      </dgm:t>
    </dgm:pt>
    <dgm:pt modelId="{D4181A6D-BAA7-42E3-86CA-90DF46E64F9D}" type="sibTrans" cxnId="{E387CE2A-E267-4338-A543-999799214AD2}">
      <dgm:prSet/>
      <dgm:spPr/>
      <dgm:t>
        <a:bodyPr/>
        <a:lstStyle/>
        <a:p>
          <a:endParaRPr kumimoji="1" lang="ja-JP" altLang="en-US"/>
        </a:p>
      </dgm:t>
    </dgm:pt>
    <dgm:pt modelId="{F5FD8BA9-F919-4EBD-B1D0-09B74872AF6E}">
      <dgm:prSet phldrT="[テキスト]"/>
      <dgm:spPr/>
      <dgm:t>
        <a:bodyPr/>
        <a:lstStyle/>
        <a:p>
          <a:r>
            <a:rPr kumimoji="1" lang="ja-JP" altLang="en-US"/>
            <a:t>リリース</a:t>
          </a:r>
        </a:p>
      </dgm:t>
    </dgm:pt>
    <dgm:pt modelId="{C3DB6C8E-E41C-41C2-83F3-7DA11EA84A7B}" type="parTrans" cxnId="{542B96E2-418C-4B27-983D-61E8FDC2CA42}">
      <dgm:prSet/>
      <dgm:spPr/>
      <dgm:t>
        <a:bodyPr/>
        <a:lstStyle/>
        <a:p>
          <a:endParaRPr kumimoji="1" lang="ja-JP" altLang="en-US"/>
        </a:p>
      </dgm:t>
    </dgm:pt>
    <dgm:pt modelId="{E5E1E1B5-9B1B-4B62-BD78-75EA0D94C737}" type="sibTrans" cxnId="{542B96E2-418C-4B27-983D-61E8FDC2CA42}">
      <dgm:prSet/>
      <dgm:spPr/>
      <dgm:t>
        <a:bodyPr/>
        <a:lstStyle/>
        <a:p>
          <a:endParaRPr kumimoji="1" lang="ja-JP" altLang="en-US"/>
        </a:p>
      </dgm:t>
    </dgm:pt>
    <dgm:pt modelId="{D381488E-9972-47D4-9E8F-5BD465965F7A}">
      <dgm:prSet phldrT="[テキスト]"/>
      <dgm:spPr/>
      <dgm:t>
        <a:bodyPr/>
        <a:lstStyle/>
        <a:p>
          <a:r>
            <a:rPr kumimoji="1" lang="ja-JP" altLang="en-US"/>
            <a:t>開発（仕様、設計、実装、テスト）</a:t>
          </a:r>
        </a:p>
      </dgm:t>
    </dgm:pt>
    <dgm:pt modelId="{B62389B2-1AAB-4EC8-9F5D-05F1968AE9E0}" type="parTrans" cxnId="{586C7C9F-69A1-474B-BD35-868A5EB30A34}">
      <dgm:prSet/>
      <dgm:spPr/>
      <dgm:t>
        <a:bodyPr/>
        <a:lstStyle/>
        <a:p>
          <a:endParaRPr kumimoji="1" lang="ja-JP" altLang="en-US"/>
        </a:p>
      </dgm:t>
    </dgm:pt>
    <dgm:pt modelId="{84F0B7BA-56BC-462D-A6BF-A0BA503A581B}" type="sibTrans" cxnId="{586C7C9F-69A1-474B-BD35-868A5EB30A34}">
      <dgm:prSet/>
      <dgm:spPr/>
      <dgm:t>
        <a:bodyPr/>
        <a:lstStyle/>
        <a:p>
          <a:endParaRPr kumimoji="1" lang="ja-JP" altLang="en-US"/>
        </a:p>
      </dgm:t>
    </dgm:pt>
    <dgm:pt modelId="{76A05860-AF0C-4C7E-9338-488AD5F04D08}" type="pres">
      <dgm:prSet presAssocID="{D59A4A4E-A0E3-4B29-8BE0-F07D9A3B989E}" presName="rootnode" presStyleCnt="0">
        <dgm:presLayoutVars>
          <dgm:chMax/>
          <dgm:chPref/>
          <dgm:dir/>
          <dgm:animLvl val="lvl"/>
        </dgm:presLayoutVars>
      </dgm:prSet>
      <dgm:spPr/>
    </dgm:pt>
    <dgm:pt modelId="{8C1F9587-EE10-46B8-ABA4-4E05FB5075FB}" type="pres">
      <dgm:prSet presAssocID="{38C6B053-4E94-402B-A45B-EB0C037D30CF}" presName="composite" presStyleCnt="0"/>
      <dgm:spPr/>
    </dgm:pt>
    <dgm:pt modelId="{C8FBBE30-0E88-4D75-9A6B-CA12769FC2DD}" type="pres">
      <dgm:prSet presAssocID="{38C6B053-4E94-402B-A45B-EB0C037D30CF}" presName="bentUpArrow1" presStyleLbl="alignImgPlace1" presStyleIdx="0" presStyleCnt="3"/>
      <dgm:spPr/>
    </dgm:pt>
    <dgm:pt modelId="{4C590A17-7292-4D01-B11A-F6EEF4075BC5}" type="pres">
      <dgm:prSet presAssocID="{38C6B053-4E94-402B-A45B-EB0C037D30CF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E60E60A6-E935-458C-AF5D-5B27BF2F30A1}" type="pres">
      <dgm:prSet presAssocID="{38C6B053-4E94-402B-A45B-EB0C037D30CF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B43A617-F5A7-400A-88EF-B68E148DC6B1}" type="pres">
      <dgm:prSet presAssocID="{C85CB758-ABCA-4E8C-B12C-5521415D40F7}" presName="sibTrans" presStyleCnt="0"/>
      <dgm:spPr/>
    </dgm:pt>
    <dgm:pt modelId="{F928AAC9-3B27-4E92-A80E-A56CAEA661B6}" type="pres">
      <dgm:prSet presAssocID="{D381488E-9972-47D4-9E8F-5BD465965F7A}" presName="composite" presStyleCnt="0"/>
      <dgm:spPr/>
    </dgm:pt>
    <dgm:pt modelId="{28A699C2-2E08-4C10-838A-55DB1135AF2D}" type="pres">
      <dgm:prSet presAssocID="{D381488E-9972-47D4-9E8F-5BD465965F7A}" presName="bentUpArrow1" presStyleLbl="alignImgPlace1" presStyleIdx="1" presStyleCnt="3"/>
      <dgm:spPr/>
    </dgm:pt>
    <dgm:pt modelId="{DD4213BE-0349-4F6B-BE95-CCE18F66D444}" type="pres">
      <dgm:prSet presAssocID="{D381488E-9972-47D4-9E8F-5BD465965F7A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D6353EF3-C880-49DC-8711-DBFF0F25F0B3}" type="pres">
      <dgm:prSet presAssocID="{D381488E-9972-47D4-9E8F-5BD465965F7A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FB8AFCA-5275-4898-B16E-2379A6A1BF0D}" type="pres">
      <dgm:prSet presAssocID="{84F0B7BA-56BC-462D-A6BF-A0BA503A581B}" presName="sibTrans" presStyleCnt="0"/>
      <dgm:spPr/>
    </dgm:pt>
    <dgm:pt modelId="{FF80B326-9658-4231-A9DD-12A171DE4933}" type="pres">
      <dgm:prSet presAssocID="{FF0BCE63-093F-497F-986F-0B768EFCDBC9}" presName="composite" presStyleCnt="0"/>
      <dgm:spPr/>
    </dgm:pt>
    <dgm:pt modelId="{4D3E9218-A150-49C1-BF08-C5F652A51D8F}" type="pres">
      <dgm:prSet presAssocID="{FF0BCE63-093F-497F-986F-0B768EFCDBC9}" presName="bentUpArrow1" presStyleLbl="alignImgPlace1" presStyleIdx="2" presStyleCnt="3"/>
      <dgm:spPr/>
    </dgm:pt>
    <dgm:pt modelId="{2A625F3A-5023-4C4B-A17C-B260448C2704}" type="pres">
      <dgm:prSet presAssocID="{FF0BCE63-093F-497F-986F-0B768EFCDBC9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6BAA0282-3185-4CB7-8072-38816BDBA91A}" type="pres">
      <dgm:prSet presAssocID="{FF0BCE63-093F-497F-986F-0B768EFCDBC9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AA065F5-A00E-4AF7-8136-3CA68B03E5BE}" type="pres">
      <dgm:prSet presAssocID="{D4181A6D-BAA7-42E3-86CA-90DF46E64F9D}" presName="sibTrans" presStyleCnt="0"/>
      <dgm:spPr/>
    </dgm:pt>
    <dgm:pt modelId="{C7520DE7-0CEA-4840-BBC5-86B540F0FA04}" type="pres">
      <dgm:prSet presAssocID="{F5FD8BA9-F919-4EBD-B1D0-09B74872AF6E}" presName="composite" presStyleCnt="0"/>
      <dgm:spPr/>
    </dgm:pt>
    <dgm:pt modelId="{213A79AA-58F5-49E9-8553-948AEFC29731}" type="pres">
      <dgm:prSet presAssocID="{F5FD8BA9-F919-4EBD-B1D0-09B74872AF6E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E387CE2A-E267-4338-A543-999799214AD2}" srcId="{D59A4A4E-A0E3-4B29-8BE0-F07D9A3B989E}" destId="{FF0BCE63-093F-497F-986F-0B768EFCDBC9}" srcOrd="2" destOrd="0" parTransId="{2486AD28-21DC-416A-BFBD-92236135D3E3}" sibTransId="{D4181A6D-BAA7-42E3-86CA-90DF46E64F9D}"/>
    <dgm:cxn modelId="{75C0662D-3F3D-40BC-B462-E881CC0F3CA7}" type="presOf" srcId="{D59A4A4E-A0E3-4B29-8BE0-F07D9A3B989E}" destId="{76A05860-AF0C-4C7E-9338-488AD5F04D08}" srcOrd="0" destOrd="0" presId="urn:microsoft.com/office/officeart/2005/8/layout/StepDownProcess"/>
    <dgm:cxn modelId="{7FBC6A45-3255-43BC-8666-1FC8AC4950FA}" type="presOf" srcId="{D381488E-9972-47D4-9E8F-5BD465965F7A}" destId="{DD4213BE-0349-4F6B-BE95-CCE18F66D444}" srcOrd="0" destOrd="0" presId="urn:microsoft.com/office/officeart/2005/8/layout/StepDownProcess"/>
    <dgm:cxn modelId="{7B64A946-05A1-47FD-B719-28CD32C050BF}" srcId="{D59A4A4E-A0E3-4B29-8BE0-F07D9A3B989E}" destId="{38C6B053-4E94-402B-A45B-EB0C037D30CF}" srcOrd="0" destOrd="0" parTransId="{81448B71-034C-4ECA-9CA6-8B05E9538DCE}" sibTransId="{C85CB758-ABCA-4E8C-B12C-5521415D40F7}"/>
    <dgm:cxn modelId="{A27BDC52-AC39-487C-B5B8-776FBEB73B7B}" type="presOf" srcId="{38C6B053-4E94-402B-A45B-EB0C037D30CF}" destId="{4C590A17-7292-4D01-B11A-F6EEF4075BC5}" srcOrd="0" destOrd="0" presId="urn:microsoft.com/office/officeart/2005/8/layout/StepDownProcess"/>
    <dgm:cxn modelId="{586C7C9F-69A1-474B-BD35-868A5EB30A34}" srcId="{D59A4A4E-A0E3-4B29-8BE0-F07D9A3B989E}" destId="{D381488E-9972-47D4-9E8F-5BD465965F7A}" srcOrd="1" destOrd="0" parTransId="{B62389B2-1AAB-4EC8-9F5D-05F1968AE9E0}" sibTransId="{84F0B7BA-56BC-462D-A6BF-A0BA503A581B}"/>
    <dgm:cxn modelId="{B7B8F9E1-AC59-4D6A-8360-BF4EBE279A76}" type="presOf" srcId="{F5FD8BA9-F919-4EBD-B1D0-09B74872AF6E}" destId="{213A79AA-58F5-49E9-8553-948AEFC29731}" srcOrd="0" destOrd="0" presId="urn:microsoft.com/office/officeart/2005/8/layout/StepDownProcess"/>
    <dgm:cxn modelId="{542B96E2-418C-4B27-983D-61E8FDC2CA42}" srcId="{D59A4A4E-A0E3-4B29-8BE0-F07D9A3B989E}" destId="{F5FD8BA9-F919-4EBD-B1D0-09B74872AF6E}" srcOrd="3" destOrd="0" parTransId="{C3DB6C8E-E41C-41C2-83F3-7DA11EA84A7B}" sibTransId="{E5E1E1B5-9B1B-4B62-BD78-75EA0D94C737}"/>
    <dgm:cxn modelId="{1812CFE4-0B3A-499F-9616-3F33254EF8A9}" type="presOf" srcId="{FF0BCE63-093F-497F-986F-0B768EFCDBC9}" destId="{2A625F3A-5023-4C4B-A17C-B260448C2704}" srcOrd="0" destOrd="0" presId="urn:microsoft.com/office/officeart/2005/8/layout/StepDownProcess"/>
    <dgm:cxn modelId="{42254A03-A10D-45E9-AD9A-0F6C0C8CFCB3}" type="presParOf" srcId="{76A05860-AF0C-4C7E-9338-488AD5F04D08}" destId="{8C1F9587-EE10-46B8-ABA4-4E05FB5075FB}" srcOrd="0" destOrd="0" presId="urn:microsoft.com/office/officeart/2005/8/layout/StepDownProcess"/>
    <dgm:cxn modelId="{4875D498-9154-48B7-A60D-8E049C70BF13}" type="presParOf" srcId="{8C1F9587-EE10-46B8-ABA4-4E05FB5075FB}" destId="{C8FBBE30-0E88-4D75-9A6B-CA12769FC2DD}" srcOrd="0" destOrd="0" presId="urn:microsoft.com/office/officeart/2005/8/layout/StepDownProcess"/>
    <dgm:cxn modelId="{3F24B140-ABA9-4FD7-BEF4-3354D1C6D3BE}" type="presParOf" srcId="{8C1F9587-EE10-46B8-ABA4-4E05FB5075FB}" destId="{4C590A17-7292-4D01-B11A-F6EEF4075BC5}" srcOrd="1" destOrd="0" presId="urn:microsoft.com/office/officeart/2005/8/layout/StepDownProcess"/>
    <dgm:cxn modelId="{EB67769C-32D6-4804-89CF-C645363CD310}" type="presParOf" srcId="{8C1F9587-EE10-46B8-ABA4-4E05FB5075FB}" destId="{E60E60A6-E935-458C-AF5D-5B27BF2F30A1}" srcOrd="2" destOrd="0" presId="urn:microsoft.com/office/officeart/2005/8/layout/StepDownProcess"/>
    <dgm:cxn modelId="{F0473295-85C7-4134-91B2-34C7473BA0AB}" type="presParOf" srcId="{76A05860-AF0C-4C7E-9338-488AD5F04D08}" destId="{0B43A617-F5A7-400A-88EF-B68E148DC6B1}" srcOrd="1" destOrd="0" presId="urn:microsoft.com/office/officeart/2005/8/layout/StepDownProcess"/>
    <dgm:cxn modelId="{BDF66900-A7E2-476C-A6FE-E43AAE1638C4}" type="presParOf" srcId="{76A05860-AF0C-4C7E-9338-488AD5F04D08}" destId="{F928AAC9-3B27-4E92-A80E-A56CAEA661B6}" srcOrd="2" destOrd="0" presId="urn:microsoft.com/office/officeart/2005/8/layout/StepDownProcess"/>
    <dgm:cxn modelId="{0E16100A-E158-4195-B4EB-33FCBADC2D34}" type="presParOf" srcId="{F928AAC9-3B27-4E92-A80E-A56CAEA661B6}" destId="{28A699C2-2E08-4C10-838A-55DB1135AF2D}" srcOrd="0" destOrd="0" presId="urn:microsoft.com/office/officeart/2005/8/layout/StepDownProcess"/>
    <dgm:cxn modelId="{2E3BC85D-0C91-41BB-BA52-27421673FD14}" type="presParOf" srcId="{F928AAC9-3B27-4E92-A80E-A56CAEA661B6}" destId="{DD4213BE-0349-4F6B-BE95-CCE18F66D444}" srcOrd="1" destOrd="0" presId="urn:microsoft.com/office/officeart/2005/8/layout/StepDownProcess"/>
    <dgm:cxn modelId="{00457E31-5A9A-4462-BADA-3F49E7BD9BB2}" type="presParOf" srcId="{F928AAC9-3B27-4E92-A80E-A56CAEA661B6}" destId="{D6353EF3-C880-49DC-8711-DBFF0F25F0B3}" srcOrd="2" destOrd="0" presId="urn:microsoft.com/office/officeart/2005/8/layout/StepDownProcess"/>
    <dgm:cxn modelId="{778CD352-A937-4E67-BD66-8B903F31546C}" type="presParOf" srcId="{76A05860-AF0C-4C7E-9338-488AD5F04D08}" destId="{BFB8AFCA-5275-4898-B16E-2379A6A1BF0D}" srcOrd="3" destOrd="0" presId="urn:microsoft.com/office/officeart/2005/8/layout/StepDownProcess"/>
    <dgm:cxn modelId="{1EF0F624-4A1F-41EB-BB49-F57214239258}" type="presParOf" srcId="{76A05860-AF0C-4C7E-9338-488AD5F04D08}" destId="{FF80B326-9658-4231-A9DD-12A171DE4933}" srcOrd="4" destOrd="0" presId="urn:microsoft.com/office/officeart/2005/8/layout/StepDownProcess"/>
    <dgm:cxn modelId="{6ED78ED3-4BD0-48A0-8A22-187E446A35EC}" type="presParOf" srcId="{FF80B326-9658-4231-A9DD-12A171DE4933}" destId="{4D3E9218-A150-49C1-BF08-C5F652A51D8F}" srcOrd="0" destOrd="0" presId="urn:microsoft.com/office/officeart/2005/8/layout/StepDownProcess"/>
    <dgm:cxn modelId="{1BB14EF3-485F-4058-86F2-9AEFF4A7EE38}" type="presParOf" srcId="{FF80B326-9658-4231-A9DD-12A171DE4933}" destId="{2A625F3A-5023-4C4B-A17C-B260448C2704}" srcOrd="1" destOrd="0" presId="urn:microsoft.com/office/officeart/2005/8/layout/StepDownProcess"/>
    <dgm:cxn modelId="{FE46D421-AF70-4270-9BEB-A7A0614AEFF0}" type="presParOf" srcId="{FF80B326-9658-4231-A9DD-12A171DE4933}" destId="{6BAA0282-3185-4CB7-8072-38816BDBA91A}" srcOrd="2" destOrd="0" presId="urn:microsoft.com/office/officeart/2005/8/layout/StepDownProcess"/>
    <dgm:cxn modelId="{682226F4-97C6-4F08-892C-4D9E23C08EE7}" type="presParOf" srcId="{76A05860-AF0C-4C7E-9338-488AD5F04D08}" destId="{4AA065F5-A00E-4AF7-8136-3CA68B03E5BE}" srcOrd="5" destOrd="0" presId="urn:microsoft.com/office/officeart/2005/8/layout/StepDownProcess"/>
    <dgm:cxn modelId="{A1B57171-A8D3-413C-923D-31F402A224D4}" type="presParOf" srcId="{76A05860-AF0C-4C7E-9338-488AD5F04D08}" destId="{C7520DE7-0CEA-4840-BBC5-86B540F0FA04}" srcOrd="6" destOrd="0" presId="urn:microsoft.com/office/officeart/2005/8/layout/StepDownProcess"/>
    <dgm:cxn modelId="{6FB3D6DD-9AA5-4E9A-A04E-602A94D0A6D1}" type="presParOf" srcId="{C7520DE7-0CEA-4840-BBC5-86B540F0FA04}" destId="{213A79AA-58F5-49E9-8553-948AEFC29731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42A9F4C-9B54-4A66-B87E-96000E074EF0}" type="doc">
      <dgm:prSet loTypeId="urn:microsoft.com/office/officeart/2005/8/layout/cycle2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B5267A10-35DB-4AB7-A0CD-B2A90510438D}">
      <dgm:prSet phldrT="[テキスト]"/>
      <dgm:spPr/>
      <dgm:t>
        <a:bodyPr/>
        <a:lstStyle/>
        <a:p>
          <a:r>
            <a:rPr kumimoji="1" lang="ja-JP" altLang="en-US" dirty="0"/>
            <a:t>試行</a:t>
          </a:r>
        </a:p>
      </dgm:t>
    </dgm:pt>
    <dgm:pt modelId="{FFA62D58-5E8D-4C25-81D2-3360A0C5BBE9}" type="parTrans" cxnId="{F3CF1BEC-962B-457F-894B-01011C3585DE}">
      <dgm:prSet/>
      <dgm:spPr/>
      <dgm:t>
        <a:bodyPr/>
        <a:lstStyle/>
        <a:p>
          <a:endParaRPr kumimoji="1" lang="ja-JP" altLang="en-US"/>
        </a:p>
      </dgm:t>
    </dgm:pt>
    <dgm:pt modelId="{3F852FC5-C09D-4F36-BB06-644AB1600642}" type="sibTrans" cxnId="{F3CF1BEC-962B-457F-894B-01011C3585DE}">
      <dgm:prSet/>
      <dgm:spPr/>
      <dgm:t>
        <a:bodyPr/>
        <a:lstStyle/>
        <a:p>
          <a:endParaRPr kumimoji="1" lang="ja-JP" altLang="en-US"/>
        </a:p>
      </dgm:t>
    </dgm:pt>
    <dgm:pt modelId="{9B9857A6-E632-4D87-8EF8-E863B4366D3F}">
      <dgm:prSet phldrT="[テキスト]"/>
      <dgm:spPr/>
      <dgm:t>
        <a:bodyPr/>
        <a:lstStyle/>
        <a:p>
          <a:r>
            <a:rPr kumimoji="1" lang="ja-JP" altLang="en-US" dirty="0"/>
            <a:t>評価</a:t>
          </a:r>
        </a:p>
      </dgm:t>
    </dgm:pt>
    <dgm:pt modelId="{DCA876C5-A05A-40C3-915D-8F29F6A9CD80}" type="parTrans" cxnId="{177ADA36-B58C-44C6-A597-A7DCF1DD83E6}">
      <dgm:prSet/>
      <dgm:spPr/>
      <dgm:t>
        <a:bodyPr/>
        <a:lstStyle/>
        <a:p>
          <a:endParaRPr kumimoji="1" lang="ja-JP" altLang="en-US"/>
        </a:p>
      </dgm:t>
    </dgm:pt>
    <dgm:pt modelId="{C73B57C1-F104-4A97-B72F-B7E2BCA002B6}" type="sibTrans" cxnId="{177ADA36-B58C-44C6-A597-A7DCF1DD83E6}">
      <dgm:prSet/>
      <dgm:spPr/>
      <dgm:t>
        <a:bodyPr/>
        <a:lstStyle/>
        <a:p>
          <a:endParaRPr kumimoji="1" lang="ja-JP" altLang="en-US"/>
        </a:p>
      </dgm:t>
    </dgm:pt>
    <dgm:pt modelId="{A2A92ABA-5DEB-4140-9D93-B91E83B05573}">
      <dgm:prSet phldrT="[テキスト]"/>
      <dgm:spPr/>
      <dgm:t>
        <a:bodyPr/>
        <a:lstStyle/>
        <a:p>
          <a:r>
            <a:rPr kumimoji="1" lang="ja-JP" altLang="en-US" dirty="0"/>
            <a:t>学習</a:t>
          </a:r>
        </a:p>
      </dgm:t>
    </dgm:pt>
    <dgm:pt modelId="{28630C69-C922-4CF2-9238-8B4B7F66543D}" type="parTrans" cxnId="{FFC27375-5F3F-4D0B-AE77-9D6B6A9C0C54}">
      <dgm:prSet/>
      <dgm:spPr/>
      <dgm:t>
        <a:bodyPr/>
        <a:lstStyle/>
        <a:p>
          <a:endParaRPr kumimoji="1" lang="ja-JP" altLang="en-US"/>
        </a:p>
      </dgm:t>
    </dgm:pt>
    <dgm:pt modelId="{FDA885CE-BED0-44B2-A038-429A71B730F8}" type="sibTrans" cxnId="{FFC27375-5F3F-4D0B-AE77-9D6B6A9C0C54}">
      <dgm:prSet/>
      <dgm:spPr/>
      <dgm:t>
        <a:bodyPr/>
        <a:lstStyle/>
        <a:p>
          <a:endParaRPr kumimoji="1" lang="ja-JP" altLang="en-US"/>
        </a:p>
      </dgm:t>
    </dgm:pt>
    <dgm:pt modelId="{087F9BCC-3507-4589-9007-32A30D3D8022}" type="pres">
      <dgm:prSet presAssocID="{042A9F4C-9B54-4A66-B87E-96000E074EF0}" presName="cycle" presStyleCnt="0">
        <dgm:presLayoutVars>
          <dgm:dir/>
          <dgm:resizeHandles val="exact"/>
        </dgm:presLayoutVars>
      </dgm:prSet>
      <dgm:spPr/>
    </dgm:pt>
    <dgm:pt modelId="{97B61838-DDD2-4065-B383-F0BE8E402471}" type="pres">
      <dgm:prSet presAssocID="{B5267A10-35DB-4AB7-A0CD-B2A90510438D}" presName="node" presStyleLbl="node1" presStyleIdx="0" presStyleCnt="3">
        <dgm:presLayoutVars>
          <dgm:bulletEnabled val="1"/>
        </dgm:presLayoutVars>
      </dgm:prSet>
      <dgm:spPr/>
    </dgm:pt>
    <dgm:pt modelId="{61ED5E0C-B4F2-4B85-8BE1-9DF098DC15DA}" type="pres">
      <dgm:prSet presAssocID="{3F852FC5-C09D-4F36-BB06-644AB1600642}" presName="sibTrans" presStyleLbl="sibTrans2D1" presStyleIdx="0" presStyleCnt="3"/>
      <dgm:spPr/>
    </dgm:pt>
    <dgm:pt modelId="{BD4396E9-E1E7-40A5-9485-DDCF95172C6F}" type="pres">
      <dgm:prSet presAssocID="{3F852FC5-C09D-4F36-BB06-644AB1600642}" presName="connectorText" presStyleLbl="sibTrans2D1" presStyleIdx="0" presStyleCnt="3"/>
      <dgm:spPr/>
    </dgm:pt>
    <dgm:pt modelId="{A7F5DE8B-9469-4994-9047-0E0E6FCCFEE5}" type="pres">
      <dgm:prSet presAssocID="{9B9857A6-E632-4D87-8EF8-E863B4366D3F}" presName="node" presStyleLbl="node1" presStyleIdx="1" presStyleCnt="3">
        <dgm:presLayoutVars>
          <dgm:bulletEnabled val="1"/>
        </dgm:presLayoutVars>
      </dgm:prSet>
      <dgm:spPr/>
    </dgm:pt>
    <dgm:pt modelId="{2CADCBF0-61FD-40CD-B4E6-6910AEEC13DA}" type="pres">
      <dgm:prSet presAssocID="{C73B57C1-F104-4A97-B72F-B7E2BCA002B6}" presName="sibTrans" presStyleLbl="sibTrans2D1" presStyleIdx="1" presStyleCnt="3"/>
      <dgm:spPr/>
    </dgm:pt>
    <dgm:pt modelId="{344BC93C-5E3F-4328-BFE9-3790055E56D1}" type="pres">
      <dgm:prSet presAssocID="{C73B57C1-F104-4A97-B72F-B7E2BCA002B6}" presName="connectorText" presStyleLbl="sibTrans2D1" presStyleIdx="1" presStyleCnt="3"/>
      <dgm:spPr/>
    </dgm:pt>
    <dgm:pt modelId="{9FA2E14B-A41D-4E0B-9A71-7D555DE9D282}" type="pres">
      <dgm:prSet presAssocID="{A2A92ABA-5DEB-4140-9D93-B91E83B05573}" presName="node" presStyleLbl="node1" presStyleIdx="2" presStyleCnt="3">
        <dgm:presLayoutVars>
          <dgm:bulletEnabled val="1"/>
        </dgm:presLayoutVars>
      </dgm:prSet>
      <dgm:spPr/>
    </dgm:pt>
    <dgm:pt modelId="{6B4CEF9D-CD8A-48B5-AD47-3404D3ED7B18}" type="pres">
      <dgm:prSet presAssocID="{FDA885CE-BED0-44B2-A038-429A71B730F8}" presName="sibTrans" presStyleLbl="sibTrans2D1" presStyleIdx="2" presStyleCnt="3"/>
      <dgm:spPr/>
    </dgm:pt>
    <dgm:pt modelId="{FEAF1E98-8B18-4054-A1BA-2726391F154A}" type="pres">
      <dgm:prSet presAssocID="{FDA885CE-BED0-44B2-A038-429A71B730F8}" presName="connectorText" presStyleLbl="sibTrans2D1" presStyleIdx="2" presStyleCnt="3"/>
      <dgm:spPr/>
    </dgm:pt>
  </dgm:ptLst>
  <dgm:cxnLst>
    <dgm:cxn modelId="{5BC0F70D-AAA8-4DBB-AC26-3C7E2FFB87DD}" type="presOf" srcId="{B5267A10-35DB-4AB7-A0CD-B2A90510438D}" destId="{97B61838-DDD2-4065-B383-F0BE8E402471}" srcOrd="0" destOrd="0" presId="urn:microsoft.com/office/officeart/2005/8/layout/cycle2"/>
    <dgm:cxn modelId="{9C93861C-98A0-4029-86B8-886869377FF7}" type="presOf" srcId="{A2A92ABA-5DEB-4140-9D93-B91E83B05573}" destId="{9FA2E14B-A41D-4E0B-9A71-7D555DE9D282}" srcOrd="0" destOrd="0" presId="urn:microsoft.com/office/officeart/2005/8/layout/cycle2"/>
    <dgm:cxn modelId="{177ADA36-B58C-44C6-A597-A7DCF1DD83E6}" srcId="{042A9F4C-9B54-4A66-B87E-96000E074EF0}" destId="{9B9857A6-E632-4D87-8EF8-E863B4366D3F}" srcOrd="1" destOrd="0" parTransId="{DCA876C5-A05A-40C3-915D-8F29F6A9CD80}" sibTransId="{C73B57C1-F104-4A97-B72F-B7E2BCA002B6}"/>
    <dgm:cxn modelId="{A61E3862-C4C3-497A-8302-95AAE0C86866}" type="presOf" srcId="{042A9F4C-9B54-4A66-B87E-96000E074EF0}" destId="{087F9BCC-3507-4589-9007-32A30D3D8022}" srcOrd="0" destOrd="0" presId="urn:microsoft.com/office/officeart/2005/8/layout/cycle2"/>
    <dgm:cxn modelId="{E4260248-4F9F-4A71-AB94-5E99E2C7F51E}" type="presOf" srcId="{C73B57C1-F104-4A97-B72F-B7E2BCA002B6}" destId="{2CADCBF0-61FD-40CD-B4E6-6910AEEC13DA}" srcOrd="0" destOrd="0" presId="urn:microsoft.com/office/officeart/2005/8/layout/cycle2"/>
    <dgm:cxn modelId="{FFC27375-5F3F-4D0B-AE77-9D6B6A9C0C54}" srcId="{042A9F4C-9B54-4A66-B87E-96000E074EF0}" destId="{A2A92ABA-5DEB-4140-9D93-B91E83B05573}" srcOrd="2" destOrd="0" parTransId="{28630C69-C922-4CF2-9238-8B4B7F66543D}" sibTransId="{FDA885CE-BED0-44B2-A038-429A71B730F8}"/>
    <dgm:cxn modelId="{F1FC9E93-9995-47DD-8B1E-C16DDB9C5E85}" type="presOf" srcId="{3F852FC5-C09D-4F36-BB06-644AB1600642}" destId="{BD4396E9-E1E7-40A5-9485-DDCF95172C6F}" srcOrd="1" destOrd="0" presId="urn:microsoft.com/office/officeart/2005/8/layout/cycle2"/>
    <dgm:cxn modelId="{A61278AB-B81F-4D30-B38B-1D295B4F76E9}" type="presOf" srcId="{3F852FC5-C09D-4F36-BB06-644AB1600642}" destId="{61ED5E0C-B4F2-4B85-8BE1-9DF098DC15DA}" srcOrd="0" destOrd="0" presId="urn:microsoft.com/office/officeart/2005/8/layout/cycle2"/>
    <dgm:cxn modelId="{5FE6E1B1-E863-4BDC-8259-10C8C97B7441}" type="presOf" srcId="{9B9857A6-E632-4D87-8EF8-E863B4366D3F}" destId="{A7F5DE8B-9469-4994-9047-0E0E6FCCFEE5}" srcOrd="0" destOrd="0" presId="urn:microsoft.com/office/officeart/2005/8/layout/cycle2"/>
    <dgm:cxn modelId="{C2AFB3D0-40DB-4BA2-80AF-FBC8E39C5A7E}" type="presOf" srcId="{FDA885CE-BED0-44B2-A038-429A71B730F8}" destId="{6B4CEF9D-CD8A-48B5-AD47-3404D3ED7B18}" srcOrd="0" destOrd="0" presId="urn:microsoft.com/office/officeart/2005/8/layout/cycle2"/>
    <dgm:cxn modelId="{F3CF1BEC-962B-457F-894B-01011C3585DE}" srcId="{042A9F4C-9B54-4A66-B87E-96000E074EF0}" destId="{B5267A10-35DB-4AB7-A0CD-B2A90510438D}" srcOrd="0" destOrd="0" parTransId="{FFA62D58-5E8D-4C25-81D2-3360A0C5BBE9}" sibTransId="{3F852FC5-C09D-4F36-BB06-644AB1600642}"/>
    <dgm:cxn modelId="{D1D556F2-14E0-4BA7-B307-1284749A7E53}" type="presOf" srcId="{FDA885CE-BED0-44B2-A038-429A71B730F8}" destId="{FEAF1E98-8B18-4054-A1BA-2726391F154A}" srcOrd="1" destOrd="0" presId="urn:microsoft.com/office/officeart/2005/8/layout/cycle2"/>
    <dgm:cxn modelId="{FAC036F3-30E3-4CBB-81AB-A3B1CE6DB9E8}" type="presOf" srcId="{C73B57C1-F104-4A97-B72F-B7E2BCA002B6}" destId="{344BC93C-5E3F-4328-BFE9-3790055E56D1}" srcOrd="1" destOrd="0" presId="urn:microsoft.com/office/officeart/2005/8/layout/cycle2"/>
    <dgm:cxn modelId="{7D2ED89D-E3AC-4593-8D69-022F4B739EF9}" type="presParOf" srcId="{087F9BCC-3507-4589-9007-32A30D3D8022}" destId="{97B61838-DDD2-4065-B383-F0BE8E402471}" srcOrd="0" destOrd="0" presId="urn:microsoft.com/office/officeart/2005/8/layout/cycle2"/>
    <dgm:cxn modelId="{892CA8DC-9453-40DD-A29C-9C889A0754DC}" type="presParOf" srcId="{087F9BCC-3507-4589-9007-32A30D3D8022}" destId="{61ED5E0C-B4F2-4B85-8BE1-9DF098DC15DA}" srcOrd="1" destOrd="0" presId="urn:microsoft.com/office/officeart/2005/8/layout/cycle2"/>
    <dgm:cxn modelId="{7753C1A3-C00D-4F43-A7D9-EE27BFC654AD}" type="presParOf" srcId="{61ED5E0C-B4F2-4B85-8BE1-9DF098DC15DA}" destId="{BD4396E9-E1E7-40A5-9485-DDCF95172C6F}" srcOrd="0" destOrd="0" presId="urn:microsoft.com/office/officeart/2005/8/layout/cycle2"/>
    <dgm:cxn modelId="{E5E2975D-CFC4-48AC-B397-141D17206C91}" type="presParOf" srcId="{087F9BCC-3507-4589-9007-32A30D3D8022}" destId="{A7F5DE8B-9469-4994-9047-0E0E6FCCFEE5}" srcOrd="2" destOrd="0" presId="urn:microsoft.com/office/officeart/2005/8/layout/cycle2"/>
    <dgm:cxn modelId="{CC950A12-85B9-4194-8698-E18571F8AF65}" type="presParOf" srcId="{087F9BCC-3507-4589-9007-32A30D3D8022}" destId="{2CADCBF0-61FD-40CD-B4E6-6910AEEC13DA}" srcOrd="3" destOrd="0" presId="urn:microsoft.com/office/officeart/2005/8/layout/cycle2"/>
    <dgm:cxn modelId="{E13DD319-0D7B-408F-8DA1-B74A8F7E144D}" type="presParOf" srcId="{2CADCBF0-61FD-40CD-B4E6-6910AEEC13DA}" destId="{344BC93C-5E3F-4328-BFE9-3790055E56D1}" srcOrd="0" destOrd="0" presId="urn:microsoft.com/office/officeart/2005/8/layout/cycle2"/>
    <dgm:cxn modelId="{73A263C7-D83E-4ADA-9547-047DDE7BFD57}" type="presParOf" srcId="{087F9BCC-3507-4589-9007-32A30D3D8022}" destId="{9FA2E14B-A41D-4E0B-9A71-7D555DE9D282}" srcOrd="4" destOrd="0" presId="urn:microsoft.com/office/officeart/2005/8/layout/cycle2"/>
    <dgm:cxn modelId="{CFDE14BF-FBB8-4227-B52B-643E24164580}" type="presParOf" srcId="{087F9BCC-3507-4589-9007-32A30D3D8022}" destId="{6B4CEF9D-CD8A-48B5-AD47-3404D3ED7B18}" srcOrd="5" destOrd="0" presId="urn:microsoft.com/office/officeart/2005/8/layout/cycle2"/>
    <dgm:cxn modelId="{E69F1861-BEC1-41F5-AFA6-9C5501BA7276}" type="presParOf" srcId="{6B4CEF9D-CD8A-48B5-AD47-3404D3ED7B18}" destId="{FEAF1E98-8B18-4054-A1BA-2726391F154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9C3BE3-F195-450F-ABCA-59462EBF7FC1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5" csCatId="colorful" phldr="1"/>
      <dgm:spPr/>
    </dgm:pt>
    <dgm:pt modelId="{28F74882-6E53-4907-AC24-A0D1758A2465}">
      <dgm:prSet phldrT="[テキスト]"/>
      <dgm:spPr/>
      <dgm:t>
        <a:bodyPr/>
        <a:lstStyle/>
        <a:p>
          <a:r>
            <a:rPr kumimoji="1" lang="ja-JP" altLang="en-US" b="1" dirty="0"/>
            <a:t>課題の調査・分析</a:t>
          </a:r>
        </a:p>
      </dgm:t>
    </dgm:pt>
    <dgm:pt modelId="{A0C8F14D-B971-4FF8-93A8-2E4FA4D64B39}" type="parTrans" cxnId="{C88145CB-03A5-42ED-877A-7235A00359CC}">
      <dgm:prSet/>
      <dgm:spPr/>
      <dgm:t>
        <a:bodyPr/>
        <a:lstStyle/>
        <a:p>
          <a:endParaRPr kumimoji="1" lang="ja-JP" altLang="en-US" b="1"/>
        </a:p>
      </dgm:t>
    </dgm:pt>
    <dgm:pt modelId="{A56F58DD-122B-468D-A60D-E1B72446ACCA}" type="sibTrans" cxnId="{C88145CB-03A5-42ED-877A-7235A00359CC}">
      <dgm:prSet/>
      <dgm:spPr/>
      <dgm:t>
        <a:bodyPr/>
        <a:lstStyle/>
        <a:p>
          <a:endParaRPr kumimoji="1" lang="ja-JP" altLang="en-US" b="1"/>
        </a:p>
      </dgm:t>
    </dgm:pt>
    <dgm:pt modelId="{F04CF136-A6CF-4C3A-AB2F-B5CD21C8C7D4}">
      <dgm:prSet phldrT="[テキスト]"/>
      <dgm:spPr/>
      <dgm:t>
        <a:bodyPr/>
        <a:lstStyle/>
        <a:p>
          <a:r>
            <a:rPr kumimoji="1" lang="ja-JP" altLang="en-US" b="1" dirty="0"/>
            <a:t>解決のデザイン</a:t>
          </a:r>
        </a:p>
      </dgm:t>
    </dgm:pt>
    <dgm:pt modelId="{F23BA8A2-4468-47EE-A687-2B40C8492C20}" type="parTrans" cxnId="{0DFD2D52-342D-4716-ADB9-A93EFA55957C}">
      <dgm:prSet/>
      <dgm:spPr/>
      <dgm:t>
        <a:bodyPr/>
        <a:lstStyle/>
        <a:p>
          <a:endParaRPr kumimoji="1" lang="ja-JP" altLang="en-US" b="1"/>
        </a:p>
      </dgm:t>
    </dgm:pt>
    <dgm:pt modelId="{E0B38474-81B1-4D1E-80AB-BF0C1FC26AFF}" type="sibTrans" cxnId="{0DFD2D52-342D-4716-ADB9-A93EFA55957C}">
      <dgm:prSet/>
      <dgm:spPr/>
      <dgm:t>
        <a:bodyPr/>
        <a:lstStyle/>
        <a:p>
          <a:endParaRPr kumimoji="1" lang="ja-JP" altLang="en-US" b="1"/>
        </a:p>
      </dgm:t>
    </dgm:pt>
    <dgm:pt modelId="{D5430114-4879-4C6E-A9B6-459E2BC284BD}">
      <dgm:prSet phldrT="[テキスト]"/>
      <dgm:spPr/>
      <dgm:t>
        <a:bodyPr/>
        <a:lstStyle/>
        <a:p>
          <a:r>
            <a:rPr kumimoji="1" lang="ja-JP" altLang="en-US" b="1"/>
            <a:t>価値のデザイン</a:t>
          </a:r>
        </a:p>
      </dgm:t>
    </dgm:pt>
    <dgm:pt modelId="{0C69075D-AFBF-420B-A276-6CE1EDB19D5C}" type="parTrans" cxnId="{BDD48277-525E-4FB9-9447-A748D2500BBF}">
      <dgm:prSet/>
      <dgm:spPr/>
      <dgm:t>
        <a:bodyPr/>
        <a:lstStyle/>
        <a:p>
          <a:endParaRPr kumimoji="1" lang="ja-JP" altLang="en-US" b="1"/>
        </a:p>
      </dgm:t>
    </dgm:pt>
    <dgm:pt modelId="{46B5422D-D991-47E5-9D9E-0A9C492C4DC1}" type="sibTrans" cxnId="{BDD48277-525E-4FB9-9447-A748D2500BBF}">
      <dgm:prSet/>
      <dgm:spPr/>
      <dgm:t>
        <a:bodyPr/>
        <a:lstStyle/>
        <a:p>
          <a:endParaRPr kumimoji="1" lang="ja-JP" altLang="en-US" b="1"/>
        </a:p>
      </dgm:t>
    </dgm:pt>
    <dgm:pt modelId="{31BFFB00-A62A-4A97-95D1-4FDCF1144F34}" type="pres">
      <dgm:prSet presAssocID="{D59C3BE3-F195-450F-ABCA-59462EBF7FC1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5D2FD9EB-6E03-4B19-8FAE-795D1482F7AF}" type="pres">
      <dgm:prSet presAssocID="{28F74882-6E53-4907-AC24-A0D1758A2465}" presName="Accent1" presStyleCnt="0"/>
      <dgm:spPr/>
    </dgm:pt>
    <dgm:pt modelId="{D6296D48-37EB-4E3D-80B4-C39C6309FA55}" type="pres">
      <dgm:prSet presAssocID="{28F74882-6E53-4907-AC24-A0D1758A2465}" presName="Accent" presStyleLbl="node1" presStyleIdx="0" presStyleCnt="3"/>
      <dgm:spPr/>
    </dgm:pt>
    <dgm:pt modelId="{57F4D9B8-7FF7-4396-907A-2B5D3FFE5392}" type="pres">
      <dgm:prSet presAssocID="{28F74882-6E53-4907-AC24-A0D1758A2465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6AFC6B29-869C-4B4A-AF55-2CF589E069C0}" type="pres">
      <dgm:prSet presAssocID="{F04CF136-A6CF-4C3A-AB2F-B5CD21C8C7D4}" presName="Accent2" presStyleCnt="0"/>
      <dgm:spPr/>
    </dgm:pt>
    <dgm:pt modelId="{70656FB4-D0E0-4D56-BC61-69AED58C29C8}" type="pres">
      <dgm:prSet presAssocID="{F04CF136-A6CF-4C3A-AB2F-B5CD21C8C7D4}" presName="Accent" presStyleLbl="node1" presStyleIdx="1" presStyleCnt="3"/>
      <dgm:spPr/>
    </dgm:pt>
    <dgm:pt modelId="{6EC0BBF9-1D27-46EC-B28D-EFA9907DEC18}" type="pres">
      <dgm:prSet presAssocID="{F04CF136-A6CF-4C3A-AB2F-B5CD21C8C7D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BA8C3EF2-9776-4F32-BBD4-4C6393370B50}" type="pres">
      <dgm:prSet presAssocID="{D5430114-4879-4C6E-A9B6-459E2BC284BD}" presName="Accent3" presStyleCnt="0"/>
      <dgm:spPr/>
    </dgm:pt>
    <dgm:pt modelId="{907ACAC9-0B00-45EE-A86C-9DD7706E8B26}" type="pres">
      <dgm:prSet presAssocID="{D5430114-4879-4C6E-A9B6-459E2BC284BD}" presName="Accent" presStyleLbl="node1" presStyleIdx="2" presStyleCnt="3"/>
      <dgm:spPr/>
    </dgm:pt>
    <dgm:pt modelId="{D1033DA0-43FA-494A-AAA2-479364324BEC}" type="pres">
      <dgm:prSet presAssocID="{D5430114-4879-4C6E-A9B6-459E2BC284BD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C483003F-8CC8-4E36-853C-87F5A5BFE645}" type="presOf" srcId="{D5430114-4879-4C6E-A9B6-459E2BC284BD}" destId="{D1033DA0-43FA-494A-AAA2-479364324BEC}" srcOrd="0" destOrd="0" presId="urn:microsoft.com/office/officeart/2009/layout/CircleArrowProcess"/>
    <dgm:cxn modelId="{7898433F-F255-4852-9FC3-494FA6316B86}" type="presOf" srcId="{F04CF136-A6CF-4C3A-AB2F-B5CD21C8C7D4}" destId="{6EC0BBF9-1D27-46EC-B28D-EFA9907DEC18}" srcOrd="0" destOrd="0" presId="urn:microsoft.com/office/officeart/2009/layout/CircleArrowProcess"/>
    <dgm:cxn modelId="{0DFD2D52-342D-4716-ADB9-A93EFA55957C}" srcId="{D59C3BE3-F195-450F-ABCA-59462EBF7FC1}" destId="{F04CF136-A6CF-4C3A-AB2F-B5CD21C8C7D4}" srcOrd="1" destOrd="0" parTransId="{F23BA8A2-4468-47EE-A687-2B40C8492C20}" sibTransId="{E0B38474-81B1-4D1E-80AB-BF0C1FC26AFF}"/>
    <dgm:cxn modelId="{BDD48277-525E-4FB9-9447-A748D2500BBF}" srcId="{D59C3BE3-F195-450F-ABCA-59462EBF7FC1}" destId="{D5430114-4879-4C6E-A9B6-459E2BC284BD}" srcOrd="2" destOrd="0" parTransId="{0C69075D-AFBF-420B-A276-6CE1EDB19D5C}" sibTransId="{46B5422D-D991-47E5-9D9E-0A9C492C4DC1}"/>
    <dgm:cxn modelId="{57A07187-3D46-415C-8157-5296CD5CF948}" type="presOf" srcId="{D59C3BE3-F195-450F-ABCA-59462EBF7FC1}" destId="{31BFFB00-A62A-4A97-95D1-4FDCF1144F34}" srcOrd="0" destOrd="0" presId="urn:microsoft.com/office/officeart/2009/layout/CircleArrowProcess"/>
    <dgm:cxn modelId="{4EED089B-7AEF-431A-B0DA-55DE888E7964}" type="presOf" srcId="{28F74882-6E53-4907-AC24-A0D1758A2465}" destId="{57F4D9B8-7FF7-4396-907A-2B5D3FFE5392}" srcOrd="0" destOrd="0" presId="urn:microsoft.com/office/officeart/2009/layout/CircleArrowProcess"/>
    <dgm:cxn modelId="{C88145CB-03A5-42ED-877A-7235A00359CC}" srcId="{D59C3BE3-F195-450F-ABCA-59462EBF7FC1}" destId="{28F74882-6E53-4907-AC24-A0D1758A2465}" srcOrd="0" destOrd="0" parTransId="{A0C8F14D-B971-4FF8-93A8-2E4FA4D64B39}" sibTransId="{A56F58DD-122B-468D-A60D-E1B72446ACCA}"/>
    <dgm:cxn modelId="{47C88129-348D-4203-8485-7CE27882CDFB}" type="presParOf" srcId="{31BFFB00-A62A-4A97-95D1-4FDCF1144F34}" destId="{5D2FD9EB-6E03-4B19-8FAE-795D1482F7AF}" srcOrd="0" destOrd="0" presId="urn:microsoft.com/office/officeart/2009/layout/CircleArrowProcess"/>
    <dgm:cxn modelId="{DC2546E8-C926-4052-B060-2C8907CBC41B}" type="presParOf" srcId="{5D2FD9EB-6E03-4B19-8FAE-795D1482F7AF}" destId="{D6296D48-37EB-4E3D-80B4-C39C6309FA55}" srcOrd="0" destOrd="0" presId="urn:microsoft.com/office/officeart/2009/layout/CircleArrowProcess"/>
    <dgm:cxn modelId="{5BF977C7-0DD9-4E3A-AA31-4AF0DDEE5596}" type="presParOf" srcId="{31BFFB00-A62A-4A97-95D1-4FDCF1144F34}" destId="{57F4D9B8-7FF7-4396-907A-2B5D3FFE5392}" srcOrd="1" destOrd="0" presId="urn:microsoft.com/office/officeart/2009/layout/CircleArrowProcess"/>
    <dgm:cxn modelId="{09DD135D-06B3-4ED1-83E2-1E370A0BAB87}" type="presParOf" srcId="{31BFFB00-A62A-4A97-95D1-4FDCF1144F34}" destId="{6AFC6B29-869C-4B4A-AF55-2CF589E069C0}" srcOrd="2" destOrd="0" presId="urn:microsoft.com/office/officeart/2009/layout/CircleArrowProcess"/>
    <dgm:cxn modelId="{BB522C7A-C8A9-4A8C-8FC0-5A815068D0EC}" type="presParOf" srcId="{6AFC6B29-869C-4B4A-AF55-2CF589E069C0}" destId="{70656FB4-D0E0-4D56-BC61-69AED58C29C8}" srcOrd="0" destOrd="0" presId="urn:microsoft.com/office/officeart/2009/layout/CircleArrowProcess"/>
    <dgm:cxn modelId="{33E8455C-FDCE-4F59-8DFA-7B59C20BF4EE}" type="presParOf" srcId="{31BFFB00-A62A-4A97-95D1-4FDCF1144F34}" destId="{6EC0BBF9-1D27-46EC-B28D-EFA9907DEC18}" srcOrd="3" destOrd="0" presId="urn:microsoft.com/office/officeart/2009/layout/CircleArrowProcess"/>
    <dgm:cxn modelId="{EAE65F7C-147A-4630-8AA3-81604053A355}" type="presParOf" srcId="{31BFFB00-A62A-4A97-95D1-4FDCF1144F34}" destId="{BA8C3EF2-9776-4F32-BBD4-4C6393370B50}" srcOrd="4" destOrd="0" presId="urn:microsoft.com/office/officeart/2009/layout/CircleArrowProcess"/>
    <dgm:cxn modelId="{23FF169A-0641-4C88-A90F-BDFDC151C8E3}" type="presParOf" srcId="{BA8C3EF2-9776-4F32-BBD4-4C6393370B50}" destId="{907ACAC9-0B00-45EE-A86C-9DD7706E8B26}" srcOrd="0" destOrd="0" presId="urn:microsoft.com/office/officeart/2009/layout/CircleArrowProcess"/>
    <dgm:cxn modelId="{3A7D4E2A-CF8E-4DF7-80DE-EC7958762B52}" type="presParOf" srcId="{31BFFB00-A62A-4A97-95D1-4FDCF1144F34}" destId="{D1033DA0-43FA-494A-AAA2-479364324BEC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9C3BE3-F195-450F-ABCA-59462EBF7FC1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5" csCatId="colorful" phldr="1"/>
      <dgm:spPr/>
    </dgm:pt>
    <dgm:pt modelId="{28F74882-6E53-4907-AC24-A0D1758A2465}">
      <dgm:prSet phldrT="[テキスト]"/>
      <dgm:spPr/>
      <dgm:t>
        <a:bodyPr/>
        <a:lstStyle/>
        <a:p>
          <a:r>
            <a:rPr kumimoji="1" lang="ja-JP" altLang="en-US" dirty="0"/>
            <a:t>課題の調査・分析</a:t>
          </a:r>
        </a:p>
      </dgm:t>
    </dgm:pt>
    <dgm:pt modelId="{A0C8F14D-B971-4FF8-93A8-2E4FA4D64B39}" type="parTrans" cxnId="{C88145CB-03A5-42ED-877A-7235A00359CC}">
      <dgm:prSet/>
      <dgm:spPr/>
      <dgm:t>
        <a:bodyPr/>
        <a:lstStyle/>
        <a:p>
          <a:endParaRPr kumimoji="1" lang="ja-JP" altLang="en-US"/>
        </a:p>
      </dgm:t>
    </dgm:pt>
    <dgm:pt modelId="{A56F58DD-122B-468D-A60D-E1B72446ACCA}" type="sibTrans" cxnId="{C88145CB-03A5-42ED-877A-7235A00359CC}">
      <dgm:prSet/>
      <dgm:spPr/>
      <dgm:t>
        <a:bodyPr/>
        <a:lstStyle/>
        <a:p>
          <a:endParaRPr kumimoji="1" lang="ja-JP" altLang="en-US"/>
        </a:p>
      </dgm:t>
    </dgm:pt>
    <dgm:pt modelId="{F04CF136-A6CF-4C3A-AB2F-B5CD21C8C7D4}">
      <dgm:prSet phldrT="[テキスト]"/>
      <dgm:spPr/>
      <dgm:t>
        <a:bodyPr/>
        <a:lstStyle/>
        <a:p>
          <a:r>
            <a:rPr kumimoji="1" lang="ja-JP" altLang="en-US" dirty="0"/>
            <a:t>解決のデザイン</a:t>
          </a:r>
        </a:p>
      </dgm:t>
    </dgm:pt>
    <dgm:pt modelId="{F23BA8A2-4468-47EE-A687-2B40C8492C20}" type="parTrans" cxnId="{0DFD2D52-342D-4716-ADB9-A93EFA55957C}">
      <dgm:prSet/>
      <dgm:spPr/>
      <dgm:t>
        <a:bodyPr/>
        <a:lstStyle/>
        <a:p>
          <a:endParaRPr kumimoji="1" lang="ja-JP" altLang="en-US"/>
        </a:p>
      </dgm:t>
    </dgm:pt>
    <dgm:pt modelId="{E0B38474-81B1-4D1E-80AB-BF0C1FC26AFF}" type="sibTrans" cxnId="{0DFD2D52-342D-4716-ADB9-A93EFA55957C}">
      <dgm:prSet/>
      <dgm:spPr/>
      <dgm:t>
        <a:bodyPr/>
        <a:lstStyle/>
        <a:p>
          <a:endParaRPr kumimoji="1" lang="ja-JP" altLang="en-US"/>
        </a:p>
      </dgm:t>
    </dgm:pt>
    <dgm:pt modelId="{D5430114-4879-4C6E-A9B6-459E2BC284BD}">
      <dgm:prSet phldrT="[テキスト]"/>
      <dgm:spPr/>
      <dgm:t>
        <a:bodyPr/>
        <a:lstStyle/>
        <a:p>
          <a:r>
            <a:rPr kumimoji="1" lang="ja-JP" altLang="en-US" dirty="0"/>
            <a:t>価値のデザイン</a:t>
          </a:r>
        </a:p>
      </dgm:t>
    </dgm:pt>
    <dgm:pt modelId="{0C69075D-AFBF-420B-A276-6CE1EDB19D5C}" type="parTrans" cxnId="{BDD48277-525E-4FB9-9447-A748D2500BBF}">
      <dgm:prSet/>
      <dgm:spPr/>
      <dgm:t>
        <a:bodyPr/>
        <a:lstStyle/>
        <a:p>
          <a:endParaRPr kumimoji="1" lang="ja-JP" altLang="en-US"/>
        </a:p>
      </dgm:t>
    </dgm:pt>
    <dgm:pt modelId="{46B5422D-D991-47E5-9D9E-0A9C492C4DC1}" type="sibTrans" cxnId="{BDD48277-525E-4FB9-9447-A748D2500BBF}">
      <dgm:prSet/>
      <dgm:spPr/>
      <dgm:t>
        <a:bodyPr/>
        <a:lstStyle/>
        <a:p>
          <a:endParaRPr kumimoji="1" lang="ja-JP" altLang="en-US"/>
        </a:p>
      </dgm:t>
    </dgm:pt>
    <dgm:pt modelId="{31BFFB00-A62A-4A97-95D1-4FDCF1144F34}" type="pres">
      <dgm:prSet presAssocID="{D59C3BE3-F195-450F-ABCA-59462EBF7FC1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5D2FD9EB-6E03-4B19-8FAE-795D1482F7AF}" type="pres">
      <dgm:prSet presAssocID="{28F74882-6E53-4907-AC24-A0D1758A2465}" presName="Accent1" presStyleCnt="0"/>
      <dgm:spPr/>
    </dgm:pt>
    <dgm:pt modelId="{D6296D48-37EB-4E3D-80B4-C39C6309FA55}" type="pres">
      <dgm:prSet presAssocID="{28F74882-6E53-4907-AC24-A0D1758A2465}" presName="Accent" presStyleLbl="node1" presStyleIdx="0" presStyleCnt="3"/>
      <dgm:spPr/>
    </dgm:pt>
    <dgm:pt modelId="{57F4D9B8-7FF7-4396-907A-2B5D3FFE5392}" type="pres">
      <dgm:prSet presAssocID="{28F74882-6E53-4907-AC24-A0D1758A2465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6AFC6B29-869C-4B4A-AF55-2CF589E069C0}" type="pres">
      <dgm:prSet presAssocID="{F04CF136-A6CF-4C3A-AB2F-B5CD21C8C7D4}" presName="Accent2" presStyleCnt="0"/>
      <dgm:spPr/>
    </dgm:pt>
    <dgm:pt modelId="{70656FB4-D0E0-4D56-BC61-69AED58C29C8}" type="pres">
      <dgm:prSet presAssocID="{F04CF136-A6CF-4C3A-AB2F-B5CD21C8C7D4}" presName="Accent" presStyleLbl="node1" presStyleIdx="1" presStyleCnt="3"/>
      <dgm:spPr/>
    </dgm:pt>
    <dgm:pt modelId="{6EC0BBF9-1D27-46EC-B28D-EFA9907DEC18}" type="pres">
      <dgm:prSet presAssocID="{F04CF136-A6CF-4C3A-AB2F-B5CD21C8C7D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60897C38-63A7-4AB1-B232-39F618E6F1C7}" type="pres">
      <dgm:prSet presAssocID="{D5430114-4879-4C6E-A9B6-459E2BC284BD}" presName="Accent3" presStyleCnt="0"/>
      <dgm:spPr/>
    </dgm:pt>
    <dgm:pt modelId="{907ACAC9-0B00-45EE-A86C-9DD7706E8B26}" type="pres">
      <dgm:prSet presAssocID="{D5430114-4879-4C6E-A9B6-459E2BC284BD}" presName="Accent" presStyleLbl="node1" presStyleIdx="2" presStyleCnt="3"/>
      <dgm:spPr/>
    </dgm:pt>
    <dgm:pt modelId="{2F5B0658-D405-42E2-B96B-7E5F303EC2E9}" type="pres">
      <dgm:prSet presAssocID="{D5430114-4879-4C6E-A9B6-459E2BC284BD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7898433F-F255-4852-9FC3-494FA6316B86}" type="presOf" srcId="{F04CF136-A6CF-4C3A-AB2F-B5CD21C8C7D4}" destId="{6EC0BBF9-1D27-46EC-B28D-EFA9907DEC18}" srcOrd="0" destOrd="0" presId="urn:microsoft.com/office/officeart/2009/layout/CircleArrowProcess"/>
    <dgm:cxn modelId="{0DFD2D52-342D-4716-ADB9-A93EFA55957C}" srcId="{D59C3BE3-F195-450F-ABCA-59462EBF7FC1}" destId="{F04CF136-A6CF-4C3A-AB2F-B5CD21C8C7D4}" srcOrd="1" destOrd="0" parTransId="{F23BA8A2-4468-47EE-A687-2B40C8492C20}" sibTransId="{E0B38474-81B1-4D1E-80AB-BF0C1FC26AFF}"/>
    <dgm:cxn modelId="{BDD48277-525E-4FB9-9447-A748D2500BBF}" srcId="{D59C3BE3-F195-450F-ABCA-59462EBF7FC1}" destId="{D5430114-4879-4C6E-A9B6-459E2BC284BD}" srcOrd="2" destOrd="0" parTransId="{0C69075D-AFBF-420B-A276-6CE1EDB19D5C}" sibTransId="{46B5422D-D991-47E5-9D9E-0A9C492C4DC1}"/>
    <dgm:cxn modelId="{57A07187-3D46-415C-8157-5296CD5CF948}" type="presOf" srcId="{D59C3BE3-F195-450F-ABCA-59462EBF7FC1}" destId="{31BFFB00-A62A-4A97-95D1-4FDCF1144F34}" srcOrd="0" destOrd="0" presId="urn:microsoft.com/office/officeart/2009/layout/CircleArrowProcess"/>
    <dgm:cxn modelId="{4EED089B-7AEF-431A-B0DA-55DE888E7964}" type="presOf" srcId="{28F74882-6E53-4907-AC24-A0D1758A2465}" destId="{57F4D9B8-7FF7-4396-907A-2B5D3FFE5392}" srcOrd="0" destOrd="0" presId="urn:microsoft.com/office/officeart/2009/layout/CircleArrowProcess"/>
    <dgm:cxn modelId="{C88145CB-03A5-42ED-877A-7235A00359CC}" srcId="{D59C3BE3-F195-450F-ABCA-59462EBF7FC1}" destId="{28F74882-6E53-4907-AC24-A0D1758A2465}" srcOrd="0" destOrd="0" parTransId="{A0C8F14D-B971-4FF8-93A8-2E4FA4D64B39}" sibTransId="{A56F58DD-122B-468D-A60D-E1B72446ACCA}"/>
    <dgm:cxn modelId="{3EFB9BEB-200F-4739-9AAC-0C46C3424DC6}" type="presOf" srcId="{D5430114-4879-4C6E-A9B6-459E2BC284BD}" destId="{2F5B0658-D405-42E2-B96B-7E5F303EC2E9}" srcOrd="0" destOrd="0" presId="urn:microsoft.com/office/officeart/2009/layout/CircleArrowProcess"/>
    <dgm:cxn modelId="{47C88129-348D-4203-8485-7CE27882CDFB}" type="presParOf" srcId="{31BFFB00-A62A-4A97-95D1-4FDCF1144F34}" destId="{5D2FD9EB-6E03-4B19-8FAE-795D1482F7AF}" srcOrd="0" destOrd="0" presId="urn:microsoft.com/office/officeart/2009/layout/CircleArrowProcess"/>
    <dgm:cxn modelId="{DC2546E8-C926-4052-B060-2C8907CBC41B}" type="presParOf" srcId="{5D2FD9EB-6E03-4B19-8FAE-795D1482F7AF}" destId="{D6296D48-37EB-4E3D-80B4-C39C6309FA55}" srcOrd="0" destOrd="0" presId="urn:microsoft.com/office/officeart/2009/layout/CircleArrowProcess"/>
    <dgm:cxn modelId="{5BF977C7-0DD9-4E3A-AA31-4AF0DDEE5596}" type="presParOf" srcId="{31BFFB00-A62A-4A97-95D1-4FDCF1144F34}" destId="{57F4D9B8-7FF7-4396-907A-2B5D3FFE5392}" srcOrd="1" destOrd="0" presId="urn:microsoft.com/office/officeart/2009/layout/CircleArrowProcess"/>
    <dgm:cxn modelId="{09DD135D-06B3-4ED1-83E2-1E370A0BAB87}" type="presParOf" srcId="{31BFFB00-A62A-4A97-95D1-4FDCF1144F34}" destId="{6AFC6B29-869C-4B4A-AF55-2CF589E069C0}" srcOrd="2" destOrd="0" presId="urn:microsoft.com/office/officeart/2009/layout/CircleArrowProcess"/>
    <dgm:cxn modelId="{BB522C7A-C8A9-4A8C-8FC0-5A815068D0EC}" type="presParOf" srcId="{6AFC6B29-869C-4B4A-AF55-2CF589E069C0}" destId="{70656FB4-D0E0-4D56-BC61-69AED58C29C8}" srcOrd="0" destOrd="0" presId="urn:microsoft.com/office/officeart/2009/layout/CircleArrowProcess"/>
    <dgm:cxn modelId="{33E8455C-FDCE-4F59-8DFA-7B59C20BF4EE}" type="presParOf" srcId="{31BFFB00-A62A-4A97-95D1-4FDCF1144F34}" destId="{6EC0BBF9-1D27-46EC-B28D-EFA9907DEC18}" srcOrd="3" destOrd="0" presId="urn:microsoft.com/office/officeart/2009/layout/CircleArrowProcess"/>
    <dgm:cxn modelId="{BBC7BD3F-AF6B-431E-AD95-9D21E78EAF3B}" type="presParOf" srcId="{31BFFB00-A62A-4A97-95D1-4FDCF1144F34}" destId="{60897C38-63A7-4AB1-B232-39F618E6F1C7}" srcOrd="4" destOrd="0" presId="urn:microsoft.com/office/officeart/2009/layout/CircleArrowProcess"/>
    <dgm:cxn modelId="{3060287A-DFA7-46D7-85CB-8BC58AFF68F0}" type="presParOf" srcId="{60897C38-63A7-4AB1-B232-39F618E6F1C7}" destId="{907ACAC9-0B00-45EE-A86C-9DD7706E8B26}" srcOrd="0" destOrd="0" presId="urn:microsoft.com/office/officeart/2009/layout/CircleArrowProcess"/>
    <dgm:cxn modelId="{94B77107-B89C-44CD-B43C-1B9585BC969A}" type="presParOf" srcId="{31BFFB00-A62A-4A97-95D1-4FDCF1144F34}" destId="{2F5B0658-D405-42E2-B96B-7E5F303EC2E9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59C3BE3-F195-450F-ABCA-59462EBF7FC1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5" csCatId="colorful" phldr="1"/>
      <dgm:spPr/>
    </dgm:pt>
    <dgm:pt modelId="{28F74882-6E53-4907-AC24-A0D1758A2465}">
      <dgm:prSet phldrT="[テキスト]"/>
      <dgm:spPr/>
      <dgm:t>
        <a:bodyPr/>
        <a:lstStyle/>
        <a:p>
          <a:r>
            <a:rPr kumimoji="1" lang="ja-JP" altLang="en-US" dirty="0"/>
            <a:t>課題の調査・分析</a:t>
          </a:r>
        </a:p>
      </dgm:t>
    </dgm:pt>
    <dgm:pt modelId="{A0C8F14D-B971-4FF8-93A8-2E4FA4D64B39}" type="parTrans" cxnId="{C88145CB-03A5-42ED-877A-7235A00359CC}">
      <dgm:prSet/>
      <dgm:spPr/>
      <dgm:t>
        <a:bodyPr/>
        <a:lstStyle/>
        <a:p>
          <a:endParaRPr kumimoji="1" lang="ja-JP" altLang="en-US"/>
        </a:p>
      </dgm:t>
    </dgm:pt>
    <dgm:pt modelId="{A56F58DD-122B-468D-A60D-E1B72446ACCA}" type="sibTrans" cxnId="{C88145CB-03A5-42ED-877A-7235A00359CC}">
      <dgm:prSet/>
      <dgm:spPr/>
      <dgm:t>
        <a:bodyPr/>
        <a:lstStyle/>
        <a:p>
          <a:endParaRPr kumimoji="1" lang="ja-JP" altLang="en-US"/>
        </a:p>
      </dgm:t>
    </dgm:pt>
    <dgm:pt modelId="{F04CF136-A6CF-4C3A-AB2F-B5CD21C8C7D4}">
      <dgm:prSet phldrT="[テキスト]"/>
      <dgm:spPr/>
      <dgm:t>
        <a:bodyPr/>
        <a:lstStyle/>
        <a:p>
          <a:r>
            <a:rPr kumimoji="1" lang="ja-JP" altLang="en-US" dirty="0"/>
            <a:t>解決のデザイン</a:t>
          </a:r>
        </a:p>
      </dgm:t>
    </dgm:pt>
    <dgm:pt modelId="{F23BA8A2-4468-47EE-A687-2B40C8492C20}" type="parTrans" cxnId="{0DFD2D52-342D-4716-ADB9-A93EFA55957C}">
      <dgm:prSet/>
      <dgm:spPr/>
      <dgm:t>
        <a:bodyPr/>
        <a:lstStyle/>
        <a:p>
          <a:endParaRPr kumimoji="1" lang="ja-JP" altLang="en-US"/>
        </a:p>
      </dgm:t>
    </dgm:pt>
    <dgm:pt modelId="{E0B38474-81B1-4D1E-80AB-BF0C1FC26AFF}" type="sibTrans" cxnId="{0DFD2D52-342D-4716-ADB9-A93EFA55957C}">
      <dgm:prSet/>
      <dgm:spPr/>
      <dgm:t>
        <a:bodyPr/>
        <a:lstStyle/>
        <a:p>
          <a:endParaRPr kumimoji="1" lang="ja-JP" altLang="en-US"/>
        </a:p>
      </dgm:t>
    </dgm:pt>
    <dgm:pt modelId="{D5430114-4879-4C6E-A9B6-459E2BC284BD}">
      <dgm:prSet phldrT="[テキスト]"/>
      <dgm:spPr/>
      <dgm:t>
        <a:bodyPr/>
        <a:lstStyle/>
        <a:p>
          <a:r>
            <a:rPr kumimoji="1" lang="ja-JP" altLang="en-US"/>
            <a:t>価値のデザイン</a:t>
          </a:r>
        </a:p>
      </dgm:t>
    </dgm:pt>
    <dgm:pt modelId="{0C69075D-AFBF-420B-A276-6CE1EDB19D5C}" type="parTrans" cxnId="{BDD48277-525E-4FB9-9447-A748D2500BBF}">
      <dgm:prSet/>
      <dgm:spPr/>
      <dgm:t>
        <a:bodyPr/>
        <a:lstStyle/>
        <a:p>
          <a:endParaRPr kumimoji="1" lang="ja-JP" altLang="en-US"/>
        </a:p>
      </dgm:t>
    </dgm:pt>
    <dgm:pt modelId="{46B5422D-D991-47E5-9D9E-0A9C492C4DC1}" type="sibTrans" cxnId="{BDD48277-525E-4FB9-9447-A748D2500BBF}">
      <dgm:prSet/>
      <dgm:spPr/>
      <dgm:t>
        <a:bodyPr/>
        <a:lstStyle/>
        <a:p>
          <a:endParaRPr kumimoji="1" lang="ja-JP" altLang="en-US"/>
        </a:p>
      </dgm:t>
    </dgm:pt>
    <dgm:pt modelId="{31BFFB00-A62A-4A97-95D1-4FDCF1144F34}" type="pres">
      <dgm:prSet presAssocID="{D59C3BE3-F195-450F-ABCA-59462EBF7FC1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5D2FD9EB-6E03-4B19-8FAE-795D1482F7AF}" type="pres">
      <dgm:prSet presAssocID="{28F74882-6E53-4907-AC24-A0D1758A2465}" presName="Accent1" presStyleCnt="0"/>
      <dgm:spPr/>
    </dgm:pt>
    <dgm:pt modelId="{D6296D48-37EB-4E3D-80B4-C39C6309FA55}" type="pres">
      <dgm:prSet presAssocID="{28F74882-6E53-4907-AC24-A0D1758A2465}" presName="Accent" presStyleLbl="node1" presStyleIdx="0" presStyleCnt="3"/>
      <dgm:spPr/>
    </dgm:pt>
    <dgm:pt modelId="{57F4D9B8-7FF7-4396-907A-2B5D3FFE5392}" type="pres">
      <dgm:prSet presAssocID="{28F74882-6E53-4907-AC24-A0D1758A2465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6AFC6B29-869C-4B4A-AF55-2CF589E069C0}" type="pres">
      <dgm:prSet presAssocID="{F04CF136-A6CF-4C3A-AB2F-B5CD21C8C7D4}" presName="Accent2" presStyleCnt="0"/>
      <dgm:spPr/>
    </dgm:pt>
    <dgm:pt modelId="{70656FB4-D0E0-4D56-BC61-69AED58C29C8}" type="pres">
      <dgm:prSet presAssocID="{F04CF136-A6CF-4C3A-AB2F-B5CD21C8C7D4}" presName="Accent" presStyleLbl="node1" presStyleIdx="1" presStyleCnt="3"/>
      <dgm:spPr/>
    </dgm:pt>
    <dgm:pt modelId="{6EC0BBF9-1D27-46EC-B28D-EFA9907DEC18}" type="pres">
      <dgm:prSet presAssocID="{F04CF136-A6CF-4C3A-AB2F-B5CD21C8C7D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4AC44556-0B6E-455C-A003-97C8C5A5461A}" type="pres">
      <dgm:prSet presAssocID="{D5430114-4879-4C6E-A9B6-459E2BC284BD}" presName="Accent3" presStyleCnt="0"/>
      <dgm:spPr/>
    </dgm:pt>
    <dgm:pt modelId="{907ACAC9-0B00-45EE-A86C-9DD7706E8B26}" type="pres">
      <dgm:prSet presAssocID="{D5430114-4879-4C6E-A9B6-459E2BC284BD}" presName="Accent" presStyleLbl="node1" presStyleIdx="2" presStyleCnt="3"/>
      <dgm:spPr>
        <a:solidFill>
          <a:schemeClr val="accent6">
            <a:lumMod val="20000"/>
            <a:lumOff val="80000"/>
          </a:schemeClr>
        </a:solidFill>
      </dgm:spPr>
    </dgm:pt>
    <dgm:pt modelId="{F42EAAFC-4E93-4EBF-8CA2-9DDAAFAF996C}" type="pres">
      <dgm:prSet presAssocID="{D5430114-4879-4C6E-A9B6-459E2BC284BD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7898433F-F255-4852-9FC3-494FA6316B86}" type="presOf" srcId="{F04CF136-A6CF-4C3A-AB2F-B5CD21C8C7D4}" destId="{6EC0BBF9-1D27-46EC-B28D-EFA9907DEC18}" srcOrd="0" destOrd="0" presId="urn:microsoft.com/office/officeart/2009/layout/CircleArrowProcess"/>
    <dgm:cxn modelId="{0DFD2D52-342D-4716-ADB9-A93EFA55957C}" srcId="{D59C3BE3-F195-450F-ABCA-59462EBF7FC1}" destId="{F04CF136-A6CF-4C3A-AB2F-B5CD21C8C7D4}" srcOrd="1" destOrd="0" parTransId="{F23BA8A2-4468-47EE-A687-2B40C8492C20}" sibTransId="{E0B38474-81B1-4D1E-80AB-BF0C1FC26AFF}"/>
    <dgm:cxn modelId="{BDD48277-525E-4FB9-9447-A748D2500BBF}" srcId="{D59C3BE3-F195-450F-ABCA-59462EBF7FC1}" destId="{D5430114-4879-4C6E-A9B6-459E2BC284BD}" srcOrd="2" destOrd="0" parTransId="{0C69075D-AFBF-420B-A276-6CE1EDB19D5C}" sibTransId="{46B5422D-D991-47E5-9D9E-0A9C492C4DC1}"/>
    <dgm:cxn modelId="{57A07187-3D46-415C-8157-5296CD5CF948}" type="presOf" srcId="{D59C3BE3-F195-450F-ABCA-59462EBF7FC1}" destId="{31BFFB00-A62A-4A97-95D1-4FDCF1144F34}" srcOrd="0" destOrd="0" presId="urn:microsoft.com/office/officeart/2009/layout/CircleArrowProcess"/>
    <dgm:cxn modelId="{4EED089B-7AEF-431A-B0DA-55DE888E7964}" type="presOf" srcId="{28F74882-6E53-4907-AC24-A0D1758A2465}" destId="{57F4D9B8-7FF7-4396-907A-2B5D3FFE5392}" srcOrd="0" destOrd="0" presId="urn:microsoft.com/office/officeart/2009/layout/CircleArrowProcess"/>
    <dgm:cxn modelId="{C88145CB-03A5-42ED-877A-7235A00359CC}" srcId="{D59C3BE3-F195-450F-ABCA-59462EBF7FC1}" destId="{28F74882-6E53-4907-AC24-A0D1758A2465}" srcOrd="0" destOrd="0" parTransId="{A0C8F14D-B971-4FF8-93A8-2E4FA4D64B39}" sibTransId="{A56F58DD-122B-468D-A60D-E1B72446ACCA}"/>
    <dgm:cxn modelId="{585CD3CD-97C8-4E48-BB00-2127443B3824}" type="presOf" srcId="{D5430114-4879-4C6E-A9B6-459E2BC284BD}" destId="{F42EAAFC-4E93-4EBF-8CA2-9DDAAFAF996C}" srcOrd="0" destOrd="0" presId="urn:microsoft.com/office/officeart/2009/layout/CircleArrowProcess"/>
    <dgm:cxn modelId="{47C88129-348D-4203-8485-7CE27882CDFB}" type="presParOf" srcId="{31BFFB00-A62A-4A97-95D1-4FDCF1144F34}" destId="{5D2FD9EB-6E03-4B19-8FAE-795D1482F7AF}" srcOrd="0" destOrd="0" presId="urn:microsoft.com/office/officeart/2009/layout/CircleArrowProcess"/>
    <dgm:cxn modelId="{DC2546E8-C926-4052-B060-2C8907CBC41B}" type="presParOf" srcId="{5D2FD9EB-6E03-4B19-8FAE-795D1482F7AF}" destId="{D6296D48-37EB-4E3D-80B4-C39C6309FA55}" srcOrd="0" destOrd="0" presId="urn:microsoft.com/office/officeart/2009/layout/CircleArrowProcess"/>
    <dgm:cxn modelId="{5BF977C7-0DD9-4E3A-AA31-4AF0DDEE5596}" type="presParOf" srcId="{31BFFB00-A62A-4A97-95D1-4FDCF1144F34}" destId="{57F4D9B8-7FF7-4396-907A-2B5D3FFE5392}" srcOrd="1" destOrd="0" presId="urn:microsoft.com/office/officeart/2009/layout/CircleArrowProcess"/>
    <dgm:cxn modelId="{09DD135D-06B3-4ED1-83E2-1E370A0BAB87}" type="presParOf" srcId="{31BFFB00-A62A-4A97-95D1-4FDCF1144F34}" destId="{6AFC6B29-869C-4B4A-AF55-2CF589E069C0}" srcOrd="2" destOrd="0" presId="urn:microsoft.com/office/officeart/2009/layout/CircleArrowProcess"/>
    <dgm:cxn modelId="{BB522C7A-C8A9-4A8C-8FC0-5A815068D0EC}" type="presParOf" srcId="{6AFC6B29-869C-4B4A-AF55-2CF589E069C0}" destId="{70656FB4-D0E0-4D56-BC61-69AED58C29C8}" srcOrd="0" destOrd="0" presId="urn:microsoft.com/office/officeart/2009/layout/CircleArrowProcess"/>
    <dgm:cxn modelId="{33E8455C-FDCE-4F59-8DFA-7B59C20BF4EE}" type="presParOf" srcId="{31BFFB00-A62A-4A97-95D1-4FDCF1144F34}" destId="{6EC0BBF9-1D27-46EC-B28D-EFA9907DEC18}" srcOrd="3" destOrd="0" presId="urn:microsoft.com/office/officeart/2009/layout/CircleArrowProcess"/>
    <dgm:cxn modelId="{A3342CBD-D05E-4A98-9836-E2FABFE1257A}" type="presParOf" srcId="{31BFFB00-A62A-4A97-95D1-4FDCF1144F34}" destId="{4AC44556-0B6E-455C-A003-97C8C5A5461A}" srcOrd="4" destOrd="0" presId="urn:microsoft.com/office/officeart/2009/layout/CircleArrowProcess"/>
    <dgm:cxn modelId="{FDD857C5-99A4-4E2E-A6D9-5A786FC6A34D}" type="presParOf" srcId="{4AC44556-0B6E-455C-A003-97C8C5A5461A}" destId="{907ACAC9-0B00-45EE-A86C-9DD7706E8B26}" srcOrd="0" destOrd="0" presId="urn:microsoft.com/office/officeart/2009/layout/CircleArrowProcess"/>
    <dgm:cxn modelId="{5BC32CAA-4E1A-49D0-92F2-EE700F5B45F1}" type="presParOf" srcId="{31BFFB00-A62A-4A97-95D1-4FDCF1144F34}" destId="{F42EAAFC-4E93-4EBF-8CA2-9DDAAFAF996C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15B21-93F3-4645-89FE-4DDE42FB1241}">
      <dsp:nvSpPr>
        <dsp:cNvPr id="0" name=""/>
        <dsp:cNvSpPr/>
      </dsp:nvSpPr>
      <dsp:spPr>
        <a:xfrm>
          <a:off x="4787" y="225086"/>
          <a:ext cx="3292608" cy="329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400" kern="1200" dirty="0"/>
            <a:t>技術革新</a:t>
          </a:r>
        </a:p>
      </dsp:txBody>
      <dsp:txXfrm>
        <a:off x="486978" y="707277"/>
        <a:ext cx="2328226" cy="2328226"/>
      </dsp:txXfrm>
    </dsp:sp>
    <dsp:sp modelId="{1A813F3D-012A-4E09-AAF8-44C1C6654171}">
      <dsp:nvSpPr>
        <dsp:cNvPr id="0" name=""/>
        <dsp:cNvSpPr/>
      </dsp:nvSpPr>
      <dsp:spPr>
        <a:xfrm>
          <a:off x="3564756" y="916534"/>
          <a:ext cx="1909712" cy="1909712"/>
        </a:xfrm>
        <a:prstGeom prst="mathEqual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300" kern="1200"/>
        </a:p>
      </dsp:txBody>
      <dsp:txXfrm>
        <a:off x="3817888" y="1309935"/>
        <a:ext cx="1403448" cy="1122910"/>
      </dsp:txXfrm>
    </dsp:sp>
    <dsp:sp modelId="{AF0C61F7-01F9-491B-8ADC-B1A29D321F95}">
      <dsp:nvSpPr>
        <dsp:cNvPr id="0" name=""/>
        <dsp:cNvSpPr/>
      </dsp:nvSpPr>
      <dsp:spPr>
        <a:xfrm>
          <a:off x="5741828" y="225086"/>
          <a:ext cx="3292608" cy="329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400" kern="1200"/>
            <a:t>イノベーション</a:t>
          </a:r>
        </a:p>
      </dsp:txBody>
      <dsp:txXfrm>
        <a:off x="6224019" y="707277"/>
        <a:ext cx="2328226" cy="232822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96D48-37EB-4E3D-80B4-C39C6309FA55}">
      <dsp:nvSpPr>
        <dsp:cNvPr id="0" name=""/>
        <dsp:cNvSpPr/>
      </dsp:nvSpPr>
      <dsp:spPr>
        <a:xfrm>
          <a:off x="2993451" y="0"/>
          <a:ext cx="3169512" cy="316999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4D9B8-7FF7-4396-907A-2B5D3FFE5392}">
      <dsp:nvSpPr>
        <dsp:cNvPr id="0" name=""/>
        <dsp:cNvSpPr/>
      </dsp:nvSpPr>
      <dsp:spPr>
        <a:xfrm>
          <a:off x="3694018" y="1144464"/>
          <a:ext cx="1761237" cy="880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100" b="1" kern="1200" dirty="0"/>
            <a:t>課題の調査・分析</a:t>
          </a:r>
        </a:p>
      </dsp:txBody>
      <dsp:txXfrm>
        <a:off x="3694018" y="1144464"/>
        <a:ext cx="1761237" cy="880407"/>
      </dsp:txXfrm>
    </dsp:sp>
    <dsp:sp modelId="{70656FB4-D0E0-4D56-BC61-69AED58C29C8}">
      <dsp:nvSpPr>
        <dsp:cNvPr id="0" name=""/>
        <dsp:cNvSpPr/>
      </dsp:nvSpPr>
      <dsp:spPr>
        <a:xfrm>
          <a:off x="2113130" y="1821397"/>
          <a:ext cx="3169512" cy="316999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0BBF9-1D27-46EC-B28D-EFA9907DEC18}">
      <dsp:nvSpPr>
        <dsp:cNvPr id="0" name=""/>
        <dsp:cNvSpPr/>
      </dsp:nvSpPr>
      <dsp:spPr>
        <a:xfrm>
          <a:off x="2817268" y="2976397"/>
          <a:ext cx="1761237" cy="880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100" b="1" kern="1200" dirty="0"/>
            <a:t>解決のデザイン</a:t>
          </a:r>
        </a:p>
      </dsp:txBody>
      <dsp:txXfrm>
        <a:off x="2817268" y="2976397"/>
        <a:ext cx="1761237" cy="880407"/>
      </dsp:txXfrm>
    </dsp:sp>
    <dsp:sp modelId="{907ACAC9-0B00-45EE-A86C-9DD7706E8B26}">
      <dsp:nvSpPr>
        <dsp:cNvPr id="0" name=""/>
        <dsp:cNvSpPr/>
      </dsp:nvSpPr>
      <dsp:spPr>
        <a:xfrm>
          <a:off x="3219037" y="3860756"/>
          <a:ext cx="2723102" cy="272419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5B0658-D405-42E2-B96B-7E5F303EC2E9}">
      <dsp:nvSpPr>
        <dsp:cNvPr id="0" name=""/>
        <dsp:cNvSpPr/>
      </dsp:nvSpPr>
      <dsp:spPr>
        <a:xfrm>
          <a:off x="3698184" y="4810964"/>
          <a:ext cx="1761237" cy="880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100" b="1" kern="1200"/>
            <a:t>価値のデザイン</a:t>
          </a:r>
        </a:p>
      </dsp:txBody>
      <dsp:txXfrm>
        <a:off x="3698184" y="4810964"/>
        <a:ext cx="1761237" cy="88040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96D48-37EB-4E3D-80B4-C39C6309FA55}">
      <dsp:nvSpPr>
        <dsp:cNvPr id="0" name=""/>
        <dsp:cNvSpPr/>
      </dsp:nvSpPr>
      <dsp:spPr>
        <a:xfrm>
          <a:off x="1749938" y="214837"/>
          <a:ext cx="3028411" cy="302887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4D9B8-7FF7-4396-907A-2B5D3FFE5392}">
      <dsp:nvSpPr>
        <dsp:cNvPr id="0" name=""/>
        <dsp:cNvSpPr/>
      </dsp:nvSpPr>
      <dsp:spPr>
        <a:xfrm>
          <a:off x="2419317" y="1308352"/>
          <a:ext cx="1682830" cy="841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/>
            <a:t>課題の調査・分析</a:t>
          </a:r>
        </a:p>
      </dsp:txBody>
      <dsp:txXfrm>
        <a:off x="2419317" y="1308352"/>
        <a:ext cx="1682830" cy="841213"/>
      </dsp:txXfrm>
    </dsp:sp>
    <dsp:sp modelId="{70656FB4-D0E0-4D56-BC61-69AED58C29C8}">
      <dsp:nvSpPr>
        <dsp:cNvPr id="0" name=""/>
        <dsp:cNvSpPr/>
      </dsp:nvSpPr>
      <dsp:spPr>
        <a:xfrm>
          <a:off x="908807" y="1955149"/>
          <a:ext cx="3028411" cy="3028872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0BBF9-1D27-46EC-B28D-EFA9907DEC18}">
      <dsp:nvSpPr>
        <dsp:cNvPr id="0" name=""/>
        <dsp:cNvSpPr/>
      </dsp:nvSpPr>
      <dsp:spPr>
        <a:xfrm>
          <a:off x="1581598" y="3058731"/>
          <a:ext cx="1682830" cy="841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/>
            <a:t>解決のデザイン</a:t>
          </a:r>
        </a:p>
      </dsp:txBody>
      <dsp:txXfrm>
        <a:off x="1581598" y="3058731"/>
        <a:ext cx="1682830" cy="841213"/>
      </dsp:txXfrm>
    </dsp:sp>
    <dsp:sp modelId="{907ACAC9-0B00-45EE-A86C-9DD7706E8B26}">
      <dsp:nvSpPr>
        <dsp:cNvPr id="0" name=""/>
        <dsp:cNvSpPr/>
      </dsp:nvSpPr>
      <dsp:spPr>
        <a:xfrm>
          <a:off x="1965481" y="3903719"/>
          <a:ext cx="2601874" cy="2602917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5B0658-D405-42E2-B96B-7E5F303EC2E9}">
      <dsp:nvSpPr>
        <dsp:cNvPr id="0" name=""/>
        <dsp:cNvSpPr/>
      </dsp:nvSpPr>
      <dsp:spPr>
        <a:xfrm>
          <a:off x="2423298" y="4811626"/>
          <a:ext cx="1682830" cy="841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/>
            <a:t>価値のデザイン</a:t>
          </a:r>
        </a:p>
      </dsp:txBody>
      <dsp:txXfrm>
        <a:off x="2423298" y="4811626"/>
        <a:ext cx="1682830" cy="84121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96D48-37EB-4E3D-80B4-C39C6309FA55}">
      <dsp:nvSpPr>
        <dsp:cNvPr id="0" name=""/>
        <dsp:cNvSpPr/>
      </dsp:nvSpPr>
      <dsp:spPr>
        <a:xfrm>
          <a:off x="2993451" y="0"/>
          <a:ext cx="3169512" cy="316999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4D9B8-7FF7-4396-907A-2B5D3FFE5392}">
      <dsp:nvSpPr>
        <dsp:cNvPr id="0" name=""/>
        <dsp:cNvSpPr/>
      </dsp:nvSpPr>
      <dsp:spPr>
        <a:xfrm>
          <a:off x="3694018" y="1144464"/>
          <a:ext cx="1761237" cy="880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100" b="1" kern="1200" dirty="0"/>
            <a:t>課題の調査・分析</a:t>
          </a:r>
        </a:p>
      </dsp:txBody>
      <dsp:txXfrm>
        <a:off x="3694018" y="1144464"/>
        <a:ext cx="1761237" cy="880407"/>
      </dsp:txXfrm>
    </dsp:sp>
    <dsp:sp modelId="{70656FB4-D0E0-4D56-BC61-69AED58C29C8}">
      <dsp:nvSpPr>
        <dsp:cNvPr id="0" name=""/>
        <dsp:cNvSpPr/>
      </dsp:nvSpPr>
      <dsp:spPr>
        <a:xfrm>
          <a:off x="2113130" y="1821397"/>
          <a:ext cx="3169512" cy="316999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0BBF9-1D27-46EC-B28D-EFA9907DEC18}">
      <dsp:nvSpPr>
        <dsp:cNvPr id="0" name=""/>
        <dsp:cNvSpPr/>
      </dsp:nvSpPr>
      <dsp:spPr>
        <a:xfrm>
          <a:off x="2817268" y="2976397"/>
          <a:ext cx="1761237" cy="880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100" b="1" kern="1200" dirty="0"/>
            <a:t>解決のデザイン</a:t>
          </a:r>
        </a:p>
      </dsp:txBody>
      <dsp:txXfrm>
        <a:off x="2817268" y="2976397"/>
        <a:ext cx="1761237" cy="880407"/>
      </dsp:txXfrm>
    </dsp:sp>
    <dsp:sp modelId="{907ACAC9-0B00-45EE-A86C-9DD7706E8B26}">
      <dsp:nvSpPr>
        <dsp:cNvPr id="0" name=""/>
        <dsp:cNvSpPr/>
      </dsp:nvSpPr>
      <dsp:spPr>
        <a:xfrm>
          <a:off x="3219037" y="3860756"/>
          <a:ext cx="2723102" cy="272419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5B0658-D405-42E2-B96B-7E5F303EC2E9}">
      <dsp:nvSpPr>
        <dsp:cNvPr id="0" name=""/>
        <dsp:cNvSpPr/>
      </dsp:nvSpPr>
      <dsp:spPr>
        <a:xfrm>
          <a:off x="3698184" y="4810964"/>
          <a:ext cx="1761237" cy="880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100" b="1" kern="1200"/>
            <a:t>価値のデザイン</a:t>
          </a:r>
        </a:p>
      </dsp:txBody>
      <dsp:txXfrm>
        <a:off x="3698184" y="4810964"/>
        <a:ext cx="1761237" cy="88040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96D48-37EB-4E3D-80B4-C39C6309FA55}">
      <dsp:nvSpPr>
        <dsp:cNvPr id="0" name=""/>
        <dsp:cNvSpPr/>
      </dsp:nvSpPr>
      <dsp:spPr>
        <a:xfrm>
          <a:off x="1828845" y="72984"/>
          <a:ext cx="3164966" cy="316544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4D9B8-7FF7-4396-907A-2B5D3FFE5392}">
      <dsp:nvSpPr>
        <dsp:cNvPr id="0" name=""/>
        <dsp:cNvSpPr/>
      </dsp:nvSpPr>
      <dsp:spPr>
        <a:xfrm>
          <a:off x="2528407" y="1215807"/>
          <a:ext cx="1758711" cy="879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100" kern="1200" dirty="0"/>
            <a:t>課題の調査・分析</a:t>
          </a:r>
        </a:p>
      </dsp:txBody>
      <dsp:txXfrm>
        <a:off x="2528407" y="1215807"/>
        <a:ext cx="1758711" cy="879145"/>
      </dsp:txXfrm>
    </dsp:sp>
    <dsp:sp modelId="{70656FB4-D0E0-4D56-BC61-69AED58C29C8}">
      <dsp:nvSpPr>
        <dsp:cNvPr id="0" name=""/>
        <dsp:cNvSpPr/>
      </dsp:nvSpPr>
      <dsp:spPr>
        <a:xfrm>
          <a:off x="949787" y="1891769"/>
          <a:ext cx="3164966" cy="316544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0BBF9-1D27-46EC-B28D-EFA9907DEC18}">
      <dsp:nvSpPr>
        <dsp:cNvPr id="0" name=""/>
        <dsp:cNvSpPr/>
      </dsp:nvSpPr>
      <dsp:spPr>
        <a:xfrm>
          <a:off x="1652915" y="3045113"/>
          <a:ext cx="1758711" cy="879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100" kern="1200" dirty="0"/>
            <a:t>解決のデザイン</a:t>
          </a:r>
        </a:p>
      </dsp:txBody>
      <dsp:txXfrm>
        <a:off x="1652915" y="3045113"/>
        <a:ext cx="1758711" cy="879145"/>
      </dsp:txXfrm>
    </dsp:sp>
    <dsp:sp modelId="{907ACAC9-0B00-45EE-A86C-9DD7706E8B26}">
      <dsp:nvSpPr>
        <dsp:cNvPr id="0" name=""/>
        <dsp:cNvSpPr/>
      </dsp:nvSpPr>
      <dsp:spPr>
        <a:xfrm>
          <a:off x="2054108" y="3928203"/>
          <a:ext cx="2719197" cy="2720286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5B0658-D405-42E2-B96B-7E5F303EC2E9}">
      <dsp:nvSpPr>
        <dsp:cNvPr id="0" name=""/>
        <dsp:cNvSpPr/>
      </dsp:nvSpPr>
      <dsp:spPr>
        <a:xfrm>
          <a:off x="2532567" y="4877049"/>
          <a:ext cx="1758711" cy="879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100" kern="1200"/>
            <a:t>価値のデザイン</a:t>
          </a:r>
        </a:p>
      </dsp:txBody>
      <dsp:txXfrm>
        <a:off x="2532567" y="4877049"/>
        <a:ext cx="1758711" cy="8791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8591D-26A8-4BF0-B5DD-281A66FB3285}">
      <dsp:nvSpPr>
        <dsp:cNvPr id="0" name=""/>
        <dsp:cNvSpPr/>
      </dsp:nvSpPr>
      <dsp:spPr>
        <a:xfrm>
          <a:off x="1141129" y="188609"/>
          <a:ext cx="3650018" cy="365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b="1" kern="1200"/>
            <a:t>消費者</a:t>
          </a:r>
        </a:p>
      </dsp:txBody>
      <dsp:txXfrm>
        <a:off x="1675662" y="723155"/>
        <a:ext cx="2580952" cy="2581018"/>
      </dsp:txXfrm>
    </dsp:sp>
    <dsp:sp modelId="{16B0FC8F-34CE-47A4-9002-32CEB467AC36}">
      <dsp:nvSpPr>
        <dsp:cNvPr id="0" name=""/>
        <dsp:cNvSpPr/>
      </dsp:nvSpPr>
      <dsp:spPr>
        <a:xfrm>
          <a:off x="3223358" y="22307"/>
          <a:ext cx="405912" cy="4059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3D834B-D3AC-4903-97CE-F585D146926A}">
      <dsp:nvSpPr>
        <dsp:cNvPr id="0" name=""/>
        <dsp:cNvSpPr/>
      </dsp:nvSpPr>
      <dsp:spPr>
        <a:xfrm>
          <a:off x="2262575" y="3567520"/>
          <a:ext cx="294193" cy="29422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8B6A5-02D8-41E6-9F4C-A5EA48976549}">
      <dsp:nvSpPr>
        <dsp:cNvPr id="0" name=""/>
        <dsp:cNvSpPr/>
      </dsp:nvSpPr>
      <dsp:spPr>
        <a:xfrm>
          <a:off x="5025757" y="1669974"/>
          <a:ext cx="294193" cy="29422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1C37CD-65AF-4BFF-ADF2-04D831D8CC6F}">
      <dsp:nvSpPr>
        <dsp:cNvPr id="0" name=""/>
        <dsp:cNvSpPr/>
      </dsp:nvSpPr>
      <dsp:spPr>
        <a:xfrm>
          <a:off x="3619162" y="3880508"/>
          <a:ext cx="405912" cy="4059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7B1CDD-B217-4607-8A82-FDDAC7D970E4}">
      <dsp:nvSpPr>
        <dsp:cNvPr id="0" name=""/>
        <dsp:cNvSpPr/>
      </dsp:nvSpPr>
      <dsp:spPr>
        <a:xfrm>
          <a:off x="2345566" y="599246"/>
          <a:ext cx="294193" cy="29422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BEE31-32E0-48F6-B477-A21522E90FD7}">
      <dsp:nvSpPr>
        <dsp:cNvPr id="0" name=""/>
        <dsp:cNvSpPr/>
      </dsp:nvSpPr>
      <dsp:spPr>
        <a:xfrm>
          <a:off x="1419362" y="2282305"/>
          <a:ext cx="294193" cy="29422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18E9F-104D-4273-BB80-9CEEFDEFF437}">
      <dsp:nvSpPr>
        <dsp:cNvPr id="0" name=""/>
        <dsp:cNvSpPr/>
      </dsp:nvSpPr>
      <dsp:spPr>
        <a:xfrm>
          <a:off x="0" y="847420"/>
          <a:ext cx="1483734" cy="14834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b="1" kern="1200"/>
            <a:t>生産者</a:t>
          </a:r>
        </a:p>
      </dsp:txBody>
      <dsp:txXfrm>
        <a:off x="217288" y="1064673"/>
        <a:ext cx="1049158" cy="1048991"/>
      </dsp:txXfrm>
    </dsp:sp>
    <dsp:sp modelId="{20441394-F9F5-4FBE-BAB9-3D17A026C3D6}">
      <dsp:nvSpPr>
        <dsp:cNvPr id="0" name=""/>
        <dsp:cNvSpPr/>
      </dsp:nvSpPr>
      <dsp:spPr>
        <a:xfrm>
          <a:off x="2812658" y="612039"/>
          <a:ext cx="405912" cy="4059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3696D-48FB-4697-9C14-3FC4B1F5A476}">
      <dsp:nvSpPr>
        <dsp:cNvPr id="0" name=""/>
        <dsp:cNvSpPr/>
      </dsp:nvSpPr>
      <dsp:spPr>
        <a:xfrm>
          <a:off x="139382" y="2765860"/>
          <a:ext cx="734153" cy="73385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53FED-A771-4684-8DE2-17EA2278AE04}">
      <dsp:nvSpPr>
        <dsp:cNvPr id="0" name=""/>
        <dsp:cNvSpPr/>
      </dsp:nvSpPr>
      <dsp:spPr>
        <a:xfrm>
          <a:off x="0" y="822536"/>
          <a:ext cx="4643120" cy="7441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 dirty="0"/>
            <a:t>ニッチ商品でも簡単に見つけられる。</a:t>
          </a:r>
          <a:endParaRPr kumimoji="1" lang="ja-JP" altLang="en-US" sz="2400" kern="1200" dirty="0"/>
        </a:p>
      </dsp:txBody>
      <dsp:txXfrm>
        <a:off x="36325" y="858861"/>
        <a:ext cx="4570470" cy="671470"/>
      </dsp:txXfrm>
    </dsp:sp>
    <dsp:sp modelId="{142BE4A9-5E6E-4A6C-BEA0-35D6B1FE5C44}">
      <dsp:nvSpPr>
        <dsp:cNvPr id="0" name=""/>
        <dsp:cNvSpPr/>
      </dsp:nvSpPr>
      <dsp:spPr>
        <a:xfrm>
          <a:off x="0" y="1635776"/>
          <a:ext cx="4643120" cy="7441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 dirty="0"/>
            <a:t>最適な売り手を簡単に見つけられる。</a:t>
          </a:r>
          <a:endParaRPr lang="en-US" altLang="ja-JP" sz="2400" kern="1200" dirty="0"/>
        </a:p>
      </dsp:txBody>
      <dsp:txXfrm>
        <a:off x="36325" y="1672101"/>
        <a:ext cx="4570470" cy="671470"/>
      </dsp:txXfrm>
    </dsp:sp>
    <dsp:sp modelId="{DB08B940-866D-4797-A389-93A95A2C1DD9}">
      <dsp:nvSpPr>
        <dsp:cNvPr id="0" name=""/>
        <dsp:cNvSpPr/>
      </dsp:nvSpPr>
      <dsp:spPr>
        <a:xfrm>
          <a:off x="0" y="2449016"/>
          <a:ext cx="4643120" cy="7441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 dirty="0"/>
            <a:t>評判等ユーザの声は一瞬で広まる。</a:t>
          </a:r>
          <a:endParaRPr lang="en-US" altLang="ja-JP" sz="2400" kern="1200" dirty="0"/>
        </a:p>
      </dsp:txBody>
      <dsp:txXfrm>
        <a:off x="36325" y="2485341"/>
        <a:ext cx="4570470" cy="6714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7372A-51FF-4902-8E71-3515007BBE10}">
      <dsp:nvSpPr>
        <dsp:cNvPr id="0" name=""/>
        <dsp:cNvSpPr/>
      </dsp:nvSpPr>
      <dsp:spPr>
        <a:xfrm>
          <a:off x="2502408" y="0"/>
          <a:ext cx="2254411" cy="125245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/>
            <a:t>昔の商品の観点</a:t>
          </a:r>
        </a:p>
      </dsp:txBody>
      <dsp:txXfrm>
        <a:off x="2539091" y="36683"/>
        <a:ext cx="2181045" cy="1179084"/>
      </dsp:txXfrm>
    </dsp:sp>
    <dsp:sp modelId="{4DC66D47-1032-4B0F-8609-D2B14A272ACF}">
      <dsp:nvSpPr>
        <dsp:cNvPr id="0" name=""/>
        <dsp:cNvSpPr/>
      </dsp:nvSpPr>
      <dsp:spPr>
        <a:xfrm>
          <a:off x="5758780" y="0"/>
          <a:ext cx="2254411" cy="125245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463918"/>
              <a:satOff val="-4272"/>
              <a:lumOff val="-4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/>
            <a:t>今の商品の観点</a:t>
          </a:r>
        </a:p>
      </dsp:txBody>
      <dsp:txXfrm>
        <a:off x="5795463" y="36683"/>
        <a:ext cx="2181045" cy="1179084"/>
      </dsp:txXfrm>
    </dsp:sp>
    <dsp:sp modelId="{6CBEDE57-E176-4797-B0B2-C1D25500D2E0}">
      <dsp:nvSpPr>
        <dsp:cNvPr id="0" name=""/>
        <dsp:cNvSpPr/>
      </dsp:nvSpPr>
      <dsp:spPr>
        <a:xfrm>
          <a:off x="4788131" y="5322915"/>
          <a:ext cx="939337" cy="939337"/>
        </a:xfrm>
        <a:prstGeom prst="triangle">
          <a:avLst/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927837"/>
              <a:satOff val="-8544"/>
              <a:lumOff val="-8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104CB-6448-44A3-8339-C813F25A675F}">
      <dsp:nvSpPr>
        <dsp:cNvPr id="0" name=""/>
        <dsp:cNvSpPr/>
      </dsp:nvSpPr>
      <dsp:spPr>
        <a:xfrm rot="240000">
          <a:off x="2438925" y="4920398"/>
          <a:ext cx="5637748" cy="394229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658327-B4EA-4DE0-9106-96C5345DE186}">
      <dsp:nvSpPr>
        <dsp:cNvPr id="0" name=""/>
        <dsp:cNvSpPr/>
      </dsp:nvSpPr>
      <dsp:spPr>
        <a:xfrm rot="240000">
          <a:off x="5788302" y="3335306"/>
          <a:ext cx="2320611" cy="16456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900" kern="1200"/>
            <a:t>体験全体での価値</a:t>
          </a:r>
        </a:p>
      </dsp:txBody>
      <dsp:txXfrm>
        <a:off x="5868636" y="3415640"/>
        <a:ext cx="2159943" cy="1484991"/>
      </dsp:txXfrm>
    </dsp:sp>
    <dsp:sp modelId="{94155EF9-CB83-49DC-9AE0-0123F7B9BAE3}">
      <dsp:nvSpPr>
        <dsp:cNvPr id="0" name=""/>
        <dsp:cNvSpPr/>
      </dsp:nvSpPr>
      <dsp:spPr>
        <a:xfrm rot="240000">
          <a:off x="5913547" y="1631973"/>
          <a:ext cx="2320611" cy="1645659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900" kern="1200"/>
            <a:t>結果、顧客が満足したか</a:t>
          </a:r>
        </a:p>
      </dsp:txBody>
      <dsp:txXfrm>
        <a:off x="5993881" y="1712307"/>
        <a:ext cx="2159943" cy="1484991"/>
      </dsp:txXfrm>
    </dsp:sp>
    <dsp:sp modelId="{90C05EC9-F00D-4F56-ACA3-F1B83D213121}">
      <dsp:nvSpPr>
        <dsp:cNvPr id="0" name=""/>
        <dsp:cNvSpPr/>
      </dsp:nvSpPr>
      <dsp:spPr>
        <a:xfrm rot="240000">
          <a:off x="2563242" y="3109864"/>
          <a:ext cx="2320611" cy="1645659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900" kern="1200"/>
            <a:t>機能的な価値</a:t>
          </a:r>
        </a:p>
      </dsp:txBody>
      <dsp:txXfrm>
        <a:off x="2643576" y="3190198"/>
        <a:ext cx="2159943" cy="14849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BBE30-0E88-4D75-9A6B-CA12769FC2DD}">
      <dsp:nvSpPr>
        <dsp:cNvPr id="0" name=""/>
        <dsp:cNvSpPr/>
      </dsp:nvSpPr>
      <dsp:spPr>
        <a:xfrm rot="5400000">
          <a:off x="2692571" y="1041608"/>
          <a:ext cx="914758" cy="104142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C590A17-7292-4D01-B11A-F6EEF4075BC5}">
      <dsp:nvSpPr>
        <dsp:cNvPr id="0" name=""/>
        <dsp:cNvSpPr/>
      </dsp:nvSpPr>
      <dsp:spPr>
        <a:xfrm>
          <a:off x="2450216" y="27580"/>
          <a:ext cx="1539914" cy="1077890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400" kern="1200" dirty="0"/>
            <a:t>コンセプト</a:t>
          </a:r>
        </a:p>
      </dsp:txBody>
      <dsp:txXfrm>
        <a:off x="2502844" y="80208"/>
        <a:ext cx="1434658" cy="972634"/>
      </dsp:txXfrm>
    </dsp:sp>
    <dsp:sp modelId="{E60E60A6-E935-458C-AF5D-5B27BF2F30A1}">
      <dsp:nvSpPr>
        <dsp:cNvPr id="0" name=""/>
        <dsp:cNvSpPr/>
      </dsp:nvSpPr>
      <dsp:spPr>
        <a:xfrm>
          <a:off x="3990131" y="130381"/>
          <a:ext cx="1119987" cy="871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699C2-2E08-4C10-838A-55DB1135AF2D}">
      <dsp:nvSpPr>
        <dsp:cNvPr id="0" name=""/>
        <dsp:cNvSpPr/>
      </dsp:nvSpPr>
      <dsp:spPr>
        <a:xfrm rot="5400000">
          <a:off x="3969324" y="2252434"/>
          <a:ext cx="914758" cy="104142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D4213BE-0349-4F6B-BE95-CCE18F66D444}">
      <dsp:nvSpPr>
        <dsp:cNvPr id="0" name=""/>
        <dsp:cNvSpPr/>
      </dsp:nvSpPr>
      <dsp:spPr>
        <a:xfrm>
          <a:off x="3726969" y="1238406"/>
          <a:ext cx="1539914" cy="1077890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400" kern="1200"/>
            <a:t>開発（仕様、設計、実装、テスト）</a:t>
          </a:r>
        </a:p>
      </dsp:txBody>
      <dsp:txXfrm>
        <a:off x="3779597" y="1291034"/>
        <a:ext cx="1434658" cy="972634"/>
      </dsp:txXfrm>
    </dsp:sp>
    <dsp:sp modelId="{D6353EF3-C880-49DC-8711-DBFF0F25F0B3}">
      <dsp:nvSpPr>
        <dsp:cNvPr id="0" name=""/>
        <dsp:cNvSpPr/>
      </dsp:nvSpPr>
      <dsp:spPr>
        <a:xfrm>
          <a:off x="5266883" y="1341208"/>
          <a:ext cx="1119987" cy="871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E9218-A150-49C1-BF08-C5F652A51D8F}">
      <dsp:nvSpPr>
        <dsp:cNvPr id="0" name=""/>
        <dsp:cNvSpPr/>
      </dsp:nvSpPr>
      <dsp:spPr>
        <a:xfrm rot="5400000">
          <a:off x="5246077" y="3463261"/>
          <a:ext cx="914758" cy="104142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A625F3A-5023-4C4B-A17C-B260448C2704}">
      <dsp:nvSpPr>
        <dsp:cNvPr id="0" name=""/>
        <dsp:cNvSpPr/>
      </dsp:nvSpPr>
      <dsp:spPr>
        <a:xfrm>
          <a:off x="5003722" y="2449233"/>
          <a:ext cx="1539914" cy="1077890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400" kern="1200"/>
            <a:t>ベータ</a:t>
          </a:r>
        </a:p>
      </dsp:txBody>
      <dsp:txXfrm>
        <a:off x="5056350" y="2501861"/>
        <a:ext cx="1434658" cy="972634"/>
      </dsp:txXfrm>
    </dsp:sp>
    <dsp:sp modelId="{6BAA0282-3185-4CB7-8072-38816BDBA91A}">
      <dsp:nvSpPr>
        <dsp:cNvPr id="0" name=""/>
        <dsp:cNvSpPr/>
      </dsp:nvSpPr>
      <dsp:spPr>
        <a:xfrm>
          <a:off x="6543636" y="2552034"/>
          <a:ext cx="1119987" cy="871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3A79AA-58F5-49E9-8553-948AEFC29731}">
      <dsp:nvSpPr>
        <dsp:cNvPr id="0" name=""/>
        <dsp:cNvSpPr/>
      </dsp:nvSpPr>
      <dsp:spPr>
        <a:xfrm>
          <a:off x="6280474" y="3660059"/>
          <a:ext cx="1539914" cy="1077890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400" kern="1200"/>
            <a:t>リリース</a:t>
          </a:r>
        </a:p>
      </dsp:txBody>
      <dsp:txXfrm>
        <a:off x="6333102" y="3712687"/>
        <a:ext cx="1434658" cy="9726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61838-DDD2-4065-B383-F0BE8E402471}">
      <dsp:nvSpPr>
        <dsp:cNvPr id="0" name=""/>
        <dsp:cNvSpPr/>
      </dsp:nvSpPr>
      <dsp:spPr>
        <a:xfrm>
          <a:off x="4313039" y="1108"/>
          <a:ext cx="1889521" cy="188952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700" kern="1200" dirty="0"/>
            <a:t>試行</a:t>
          </a:r>
        </a:p>
      </dsp:txBody>
      <dsp:txXfrm>
        <a:off x="4589753" y="277822"/>
        <a:ext cx="1336093" cy="1336093"/>
      </dsp:txXfrm>
    </dsp:sp>
    <dsp:sp modelId="{61ED5E0C-B4F2-4B85-8BE1-9DF098DC15DA}">
      <dsp:nvSpPr>
        <dsp:cNvPr id="0" name=""/>
        <dsp:cNvSpPr/>
      </dsp:nvSpPr>
      <dsp:spPr>
        <a:xfrm rot="3600000">
          <a:off x="5708792" y="1844463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/>
        </a:p>
      </dsp:txBody>
      <dsp:txXfrm>
        <a:off x="5746578" y="1906560"/>
        <a:ext cx="352665" cy="382627"/>
      </dsp:txXfrm>
    </dsp:sp>
    <dsp:sp modelId="{A7F5DE8B-9469-4994-9047-0E0E6FCCFEE5}">
      <dsp:nvSpPr>
        <dsp:cNvPr id="0" name=""/>
        <dsp:cNvSpPr/>
      </dsp:nvSpPr>
      <dsp:spPr>
        <a:xfrm>
          <a:off x="5733089" y="2460707"/>
          <a:ext cx="1889521" cy="1889521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700" kern="1200" dirty="0"/>
            <a:t>評価</a:t>
          </a:r>
        </a:p>
      </dsp:txBody>
      <dsp:txXfrm>
        <a:off x="6009803" y="2737421"/>
        <a:ext cx="1336093" cy="1336093"/>
      </dsp:txXfrm>
    </dsp:sp>
    <dsp:sp modelId="{2CADCBF0-61FD-40CD-B4E6-6910AEEC13DA}">
      <dsp:nvSpPr>
        <dsp:cNvPr id="0" name=""/>
        <dsp:cNvSpPr/>
      </dsp:nvSpPr>
      <dsp:spPr>
        <a:xfrm rot="10800000">
          <a:off x="5020155" y="3086612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/>
        </a:p>
      </dsp:txBody>
      <dsp:txXfrm rot="10800000">
        <a:off x="5171297" y="3214155"/>
        <a:ext cx="352665" cy="382627"/>
      </dsp:txXfrm>
    </dsp:sp>
    <dsp:sp modelId="{9FA2E14B-A41D-4E0B-9A71-7D555DE9D282}">
      <dsp:nvSpPr>
        <dsp:cNvPr id="0" name=""/>
        <dsp:cNvSpPr/>
      </dsp:nvSpPr>
      <dsp:spPr>
        <a:xfrm>
          <a:off x="2892988" y="2460707"/>
          <a:ext cx="1889521" cy="1889521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700" kern="1200" dirty="0"/>
            <a:t>学習</a:t>
          </a:r>
        </a:p>
      </dsp:txBody>
      <dsp:txXfrm>
        <a:off x="3169702" y="2737421"/>
        <a:ext cx="1336093" cy="1336093"/>
      </dsp:txXfrm>
    </dsp:sp>
    <dsp:sp modelId="{6B4CEF9D-CD8A-48B5-AD47-3404D3ED7B18}">
      <dsp:nvSpPr>
        <dsp:cNvPr id="0" name=""/>
        <dsp:cNvSpPr/>
      </dsp:nvSpPr>
      <dsp:spPr>
        <a:xfrm rot="18000000">
          <a:off x="4288741" y="1869160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/>
        </a:p>
      </dsp:txBody>
      <dsp:txXfrm>
        <a:off x="4326527" y="2062149"/>
        <a:ext cx="352665" cy="38262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96D48-37EB-4E3D-80B4-C39C6309FA55}">
      <dsp:nvSpPr>
        <dsp:cNvPr id="0" name=""/>
        <dsp:cNvSpPr/>
      </dsp:nvSpPr>
      <dsp:spPr>
        <a:xfrm>
          <a:off x="2993451" y="0"/>
          <a:ext cx="3169512" cy="316999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4D9B8-7FF7-4396-907A-2B5D3FFE5392}">
      <dsp:nvSpPr>
        <dsp:cNvPr id="0" name=""/>
        <dsp:cNvSpPr/>
      </dsp:nvSpPr>
      <dsp:spPr>
        <a:xfrm>
          <a:off x="3694018" y="1144464"/>
          <a:ext cx="1761237" cy="880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100" b="1" kern="1200" dirty="0"/>
            <a:t>課題の調査・分析</a:t>
          </a:r>
        </a:p>
      </dsp:txBody>
      <dsp:txXfrm>
        <a:off x="3694018" y="1144464"/>
        <a:ext cx="1761237" cy="880407"/>
      </dsp:txXfrm>
    </dsp:sp>
    <dsp:sp modelId="{70656FB4-D0E0-4D56-BC61-69AED58C29C8}">
      <dsp:nvSpPr>
        <dsp:cNvPr id="0" name=""/>
        <dsp:cNvSpPr/>
      </dsp:nvSpPr>
      <dsp:spPr>
        <a:xfrm>
          <a:off x="2113130" y="1821397"/>
          <a:ext cx="3169512" cy="316999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0BBF9-1D27-46EC-B28D-EFA9907DEC18}">
      <dsp:nvSpPr>
        <dsp:cNvPr id="0" name=""/>
        <dsp:cNvSpPr/>
      </dsp:nvSpPr>
      <dsp:spPr>
        <a:xfrm>
          <a:off x="2817268" y="2976397"/>
          <a:ext cx="1761237" cy="880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100" b="1" kern="1200" dirty="0"/>
            <a:t>解決のデザイン</a:t>
          </a:r>
        </a:p>
      </dsp:txBody>
      <dsp:txXfrm>
        <a:off x="2817268" y="2976397"/>
        <a:ext cx="1761237" cy="880407"/>
      </dsp:txXfrm>
    </dsp:sp>
    <dsp:sp modelId="{907ACAC9-0B00-45EE-A86C-9DD7706E8B26}">
      <dsp:nvSpPr>
        <dsp:cNvPr id="0" name=""/>
        <dsp:cNvSpPr/>
      </dsp:nvSpPr>
      <dsp:spPr>
        <a:xfrm>
          <a:off x="3219037" y="3860756"/>
          <a:ext cx="2723102" cy="272419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33DA0-43FA-494A-AAA2-479364324BEC}">
      <dsp:nvSpPr>
        <dsp:cNvPr id="0" name=""/>
        <dsp:cNvSpPr/>
      </dsp:nvSpPr>
      <dsp:spPr>
        <a:xfrm>
          <a:off x="3698184" y="4810964"/>
          <a:ext cx="1761237" cy="880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100" b="1" kern="1200"/>
            <a:t>価値のデザイン</a:t>
          </a:r>
        </a:p>
      </dsp:txBody>
      <dsp:txXfrm>
        <a:off x="3698184" y="4810964"/>
        <a:ext cx="1761237" cy="88040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96D48-37EB-4E3D-80B4-C39C6309FA55}">
      <dsp:nvSpPr>
        <dsp:cNvPr id="0" name=""/>
        <dsp:cNvSpPr/>
      </dsp:nvSpPr>
      <dsp:spPr>
        <a:xfrm>
          <a:off x="2969720" y="0"/>
          <a:ext cx="3235225" cy="323571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4D9B8-7FF7-4396-907A-2B5D3FFE5392}">
      <dsp:nvSpPr>
        <dsp:cNvPr id="0" name=""/>
        <dsp:cNvSpPr/>
      </dsp:nvSpPr>
      <dsp:spPr>
        <a:xfrm>
          <a:off x="3684812" y="1168192"/>
          <a:ext cx="1797752" cy="898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100" kern="1200" dirty="0"/>
            <a:t>課題の調査・分析</a:t>
          </a:r>
        </a:p>
      </dsp:txBody>
      <dsp:txXfrm>
        <a:off x="3684812" y="1168192"/>
        <a:ext cx="1797752" cy="898661"/>
      </dsp:txXfrm>
    </dsp:sp>
    <dsp:sp modelId="{70656FB4-D0E0-4D56-BC61-69AED58C29C8}">
      <dsp:nvSpPr>
        <dsp:cNvPr id="0" name=""/>
        <dsp:cNvSpPr/>
      </dsp:nvSpPr>
      <dsp:spPr>
        <a:xfrm>
          <a:off x="2071148" y="1859159"/>
          <a:ext cx="3235225" cy="323571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0BBF9-1D27-46EC-B28D-EFA9907DEC18}">
      <dsp:nvSpPr>
        <dsp:cNvPr id="0" name=""/>
        <dsp:cNvSpPr/>
      </dsp:nvSpPr>
      <dsp:spPr>
        <a:xfrm>
          <a:off x="2789884" y="3038106"/>
          <a:ext cx="1797752" cy="898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100" kern="1200" dirty="0"/>
            <a:t>解決のデザイン</a:t>
          </a:r>
        </a:p>
      </dsp:txBody>
      <dsp:txXfrm>
        <a:off x="2789884" y="3038106"/>
        <a:ext cx="1797752" cy="898661"/>
      </dsp:txXfrm>
    </dsp:sp>
    <dsp:sp modelId="{907ACAC9-0B00-45EE-A86C-9DD7706E8B26}">
      <dsp:nvSpPr>
        <dsp:cNvPr id="0" name=""/>
        <dsp:cNvSpPr/>
      </dsp:nvSpPr>
      <dsp:spPr>
        <a:xfrm>
          <a:off x="3199983" y="3940800"/>
          <a:ext cx="2779560" cy="2780674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5B0658-D405-42E2-B96B-7E5F303EC2E9}">
      <dsp:nvSpPr>
        <dsp:cNvPr id="0" name=""/>
        <dsp:cNvSpPr/>
      </dsp:nvSpPr>
      <dsp:spPr>
        <a:xfrm>
          <a:off x="3689065" y="4910709"/>
          <a:ext cx="1797752" cy="898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100" kern="1200" dirty="0"/>
            <a:t>価値のデザイン</a:t>
          </a:r>
        </a:p>
      </dsp:txBody>
      <dsp:txXfrm>
        <a:off x="3689065" y="4910709"/>
        <a:ext cx="1797752" cy="89866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96D48-37EB-4E3D-80B4-C39C6309FA55}">
      <dsp:nvSpPr>
        <dsp:cNvPr id="0" name=""/>
        <dsp:cNvSpPr/>
      </dsp:nvSpPr>
      <dsp:spPr>
        <a:xfrm>
          <a:off x="1749938" y="214837"/>
          <a:ext cx="3028411" cy="302887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4D9B8-7FF7-4396-907A-2B5D3FFE5392}">
      <dsp:nvSpPr>
        <dsp:cNvPr id="0" name=""/>
        <dsp:cNvSpPr/>
      </dsp:nvSpPr>
      <dsp:spPr>
        <a:xfrm>
          <a:off x="2419317" y="1308352"/>
          <a:ext cx="1682830" cy="841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/>
            <a:t>課題の調査・分析</a:t>
          </a:r>
        </a:p>
      </dsp:txBody>
      <dsp:txXfrm>
        <a:off x="2419317" y="1308352"/>
        <a:ext cx="1682830" cy="841213"/>
      </dsp:txXfrm>
    </dsp:sp>
    <dsp:sp modelId="{70656FB4-D0E0-4D56-BC61-69AED58C29C8}">
      <dsp:nvSpPr>
        <dsp:cNvPr id="0" name=""/>
        <dsp:cNvSpPr/>
      </dsp:nvSpPr>
      <dsp:spPr>
        <a:xfrm>
          <a:off x="908807" y="1955149"/>
          <a:ext cx="3028411" cy="3028872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0BBF9-1D27-46EC-B28D-EFA9907DEC18}">
      <dsp:nvSpPr>
        <dsp:cNvPr id="0" name=""/>
        <dsp:cNvSpPr/>
      </dsp:nvSpPr>
      <dsp:spPr>
        <a:xfrm>
          <a:off x="1581598" y="3058731"/>
          <a:ext cx="1682830" cy="841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/>
            <a:t>解決のデザイン</a:t>
          </a:r>
        </a:p>
      </dsp:txBody>
      <dsp:txXfrm>
        <a:off x="1581598" y="3058731"/>
        <a:ext cx="1682830" cy="841213"/>
      </dsp:txXfrm>
    </dsp:sp>
    <dsp:sp modelId="{907ACAC9-0B00-45EE-A86C-9DD7706E8B26}">
      <dsp:nvSpPr>
        <dsp:cNvPr id="0" name=""/>
        <dsp:cNvSpPr/>
      </dsp:nvSpPr>
      <dsp:spPr>
        <a:xfrm>
          <a:off x="1965481" y="3903719"/>
          <a:ext cx="2601874" cy="2602917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2EAAFC-4E93-4EBF-8CA2-9DDAAFAF996C}">
      <dsp:nvSpPr>
        <dsp:cNvPr id="0" name=""/>
        <dsp:cNvSpPr/>
      </dsp:nvSpPr>
      <dsp:spPr>
        <a:xfrm>
          <a:off x="2423298" y="4811626"/>
          <a:ext cx="1682830" cy="841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/>
            <a:t>価値のデザイン</a:t>
          </a:r>
        </a:p>
      </dsp:txBody>
      <dsp:txXfrm>
        <a:off x="2423298" y="4811626"/>
        <a:ext cx="1682830" cy="841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2" tIns="49521" rIns="99042" bIns="49521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2" tIns="49521" rIns="99042" bIns="49521" rtlCol="0"/>
          <a:lstStyle>
            <a:lvl1pPr algn="r">
              <a:defRPr sz="1300"/>
            </a:lvl1pPr>
          </a:lstStyle>
          <a:p>
            <a:fld id="{96DCCD92-9ABF-4467-9064-F49EC275F26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2" tIns="49521" rIns="99042" bIns="49521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vert="horz" lIns="99042" tIns="49521" rIns="99042" bIns="49521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6363" cy="513507"/>
          </a:xfrm>
          <a:prstGeom prst="rect">
            <a:avLst/>
          </a:prstGeom>
        </p:spPr>
        <p:txBody>
          <a:bodyPr vert="horz" lIns="99042" tIns="49521" rIns="99042" bIns="49521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8"/>
            <a:ext cx="3076363" cy="513507"/>
          </a:xfrm>
          <a:prstGeom prst="rect">
            <a:avLst/>
          </a:prstGeom>
        </p:spPr>
        <p:txBody>
          <a:bodyPr vert="horz" lIns="99042" tIns="49521" rIns="99042" bIns="49521" rtlCol="0" anchor="b"/>
          <a:lstStyle>
            <a:lvl1pPr algn="r">
              <a:defRPr sz="1300"/>
            </a:lvl1pPr>
          </a:lstStyle>
          <a:p>
            <a:fld id="{911E5643-7514-4389-ABF2-19767AC89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281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14">
              <a:defRPr/>
            </a:pP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E5643-7514-4389-ABF2-19767AC8928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262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E5643-7514-4389-ABF2-19767AC89280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862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開発をフェーズに分けて、上流から下流へと開発を進めるやり方を、ウォーターファール、滝モデルといいます。上流では、概念を決め、外部仕様を設計し、実装の概略設計をやります。そして、実装の詳細設計、コーディング、テストと進みます。その後、アルファ、ベータなどフィールド、現場でのテストを実施して、調整して、リリースします。</a:t>
            </a:r>
            <a:endParaRPr lang="en-US" altLang="ja-JP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このような開発プロセスは、過去の経験が生かされるような、市場・顧客がすでに明確に確立されている場合に向いています。例えば、</a:t>
            </a:r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Microsoft</a:t>
            </a:r>
            <a:r>
              <a:rPr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オフィスなどです。また、多数のチーム間で調整が必要な、大規模で複雑なシステム開発にも向いています。ＯＳなどです。</a:t>
            </a:r>
            <a:endParaRPr lang="en-US" altLang="ja-JP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E5643-7514-4389-ABF2-19767AC89280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507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ウォーター・フォールモデルに対し、試して、評価し、学習して、また試すことから繰り返すような試行錯誤プロセスを、スパイルモデルといいます。新しい、未知の価値を、小規模なところから、試しては作っていく場合に向いています。この授業では、スパイラルモデルに沿って行きます。</a:t>
            </a:r>
            <a:endParaRPr kumimoji="1" lang="en-US" altLang="ja-JP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E5643-7514-4389-ABF2-19767AC89280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728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072886">
              <a:defRPr/>
            </a:pPr>
            <a:endParaRPr lang="ja-JP" altLang="en-US" sz="1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E5643-7514-4389-ABF2-19767AC89280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048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>
              <a:defRPr/>
            </a:pPr>
            <a:endParaRPr lang="en-US" altLang="ja-JP" sz="13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E5643-7514-4389-ABF2-19767AC89280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826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>
              <a:defRPr/>
            </a:pPr>
            <a:endParaRPr lang="ja-JP" altLang="en-US" sz="13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E5643-7514-4389-ABF2-19767AC89280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237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>
              <a:defRPr/>
            </a:pPr>
            <a:endParaRPr lang="ja-JP" altLang="en-US" sz="13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E5643-7514-4389-ABF2-19767AC89280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480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>
              <a:defRPr/>
            </a:pPr>
            <a:endParaRPr lang="ja-JP" altLang="en-US" sz="13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E5643-7514-4389-ABF2-19767AC89280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799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>
              <a:defRPr/>
            </a:pPr>
            <a:endParaRPr lang="ja-JP" altLang="en-US" sz="13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E5643-7514-4389-ABF2-19767AC89280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510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>
              <a:defRPr/>
            </a:pPr>
            <a:endParaRPr lang="en-US" altLang="ja-JP" sz="13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E5643-7514-4389-ABF2-19767AC89280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872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14">
              <a:defRPr/>
            </a:pPr>
            <a:endParaRPr kumimoji="1" lang="en-US" altLang="ja-JP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E5643-7514-4389-ABF2-19767AC8928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041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E5643-7514-4389-ABF2-19767AC8928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739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E5643-7514-4389-ABF2-19767AC8928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377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E5643-7514-4389-ABF2-19767AC8928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901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E5643-7514-4389-ABF2-19767AC8928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410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これからイノベーションの事例を見ていただきます。そのとき、技術革新とイノベーションの関係について、特に気を付けてみてください。</a:t>
            </a:r>
            <a:endParaRPr kumimoji="1" lang="en-US" altLang="ja-JP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E5643-7514-4389-ABF2-19767AC8928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573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技術があるから作った、という商品は、失敗しがちです。なぜなら、技術がまずありきで、</a:t>
            </a:r>
            <a:r>
              <a:rPr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誰をどういう時にどう助けるのかの具体的なゴールが、後付けで、曖昧だからです。</a:t>
            </a:r>
            <a:r>
              <a: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ゴールがあいまいだと、どこへ向かうかがないので、迷走します。ゴールがあいまいだと、達成基準もないため、評価もできず、現在地点がいいのか間違えているのかもわかりません。暗闇で行先も決めずに走ろうとするようなもので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E5643-7514-4389-ABF2-19767AC8928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125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E5643-7514-4389-ABF2-19767AC89280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82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DA54-CFFF-4D8B-A1EA-E5F4E306E263}" type="datetime1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B32-A2E8-40E7-BA0F-41F9A1F6D5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99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87CE-2B46-4ADD-A40F-AB5E5064131E}" type="datetime1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B32-A2E8-40E7-BA0F-41F9A1F6D5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29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8AD2-D875-4078-8602-11C9460B5EEF}" type="datetime1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B32-A2E8-40E7-BA0F-41F9A1F6D5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11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1176000" cy="750888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508001" y="1417638"/>
            <a:ext cx="11216217" cy="2214562"/>
          </a:xfrm>
        </p:spPr>
        <p:txBody>
          <a:bodyPr/>
          <a:lstStyle/>
          <a:p>
            <a:pPr lvl="0"/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21650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1176000" cy="750888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508000" y="1417638"/>
            <a:ext cx="5505451" cy="2214562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216651" y="1417638"/>
            <a:ext cx="5507567" cy="2214562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87374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DFBD-23FB-44DF-B244-215A22F1F376}" type="datetime1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B32-A2E8-40E7-BA0F-41F9A1F6D5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73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EC62-0C30-4D77-8893-73E0AD3CF142}" type="datetime1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B32-A2E8-40E7-BA0F-41F9A1F6D5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62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F87E-4DC8-4A98-B624-F5EB95CB8918}" type="datetime1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B32-A2E8-40E7-BA0F-41F9A1F6D5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73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3B81-C05A-4906-A7A4-2A76CDD61AA5}" type="datetime1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B32-A2E8-40E7-BA0F-41F9A1F6D5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73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73DC-D25A-48F1-B1EF-D2F30950B388}" type="datetime1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B32-A2E8-40E7-BA0F-41F9A1F6D5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3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0D1D-A2C9-41F4-8D52-1737350BB2D4}" type="datetime1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B32-A2E8-40E7-BA0F-41F9A1F6D5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3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A314-D352-4A66-A01F-41CC3D4D3D57}" type="datetime1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B32-A2E8-40E7-BA0F-41F9A1F6D5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721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EA6-640F-41FE-9040-E20F447829E8}" type="datetime1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B32-A2E8-40E7-BA0F-41F9A1F6D5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28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8CB62-E3D9-40A1-96B3-9EE140A9AC02}" type="datetime1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BBB32-A2E8-40E7-BA0F-41F9A1F6D5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61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ublicdomainq.net/magnifying-glass-0027771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ublicdomainq.net/magnifying-glass-0027771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ide10.com/archives/18876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://thayazo.blog137.fc2.com/category17-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mons.wikimedia.org/wiki/File:Kosovo_map-cs.sv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pngall.com/pen-pn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B3FFC412-9BC8-4F9C-BE35-75D10E697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7043" y="1384754"/>
            <a:ext cx="5181600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ja-JP" sz="6000" dirty="0">
                <a:latin typeface="+mn-ea"/>
              </a:rPr>
              <a:t>私は何をしたいのだろう？</a:t>
            </a:r>
            <a:endParaRPr lang="ja-JP" altLang="en-US" sz="6000" dirty="0">
              <a:latin typeface="+mn-ea"/>
            </a:endParaRPr>
          </a:p>
        </p:txBody>
      </p:sp>
      <p:pic>
        <p:nvPicPr>
          <p:cNvPr id="11" name="コンテンツ プレースホルダー 10" descr="人の手&#10;&#10;中程度の精度で自動的に生成された説明">
            <a:extLst>
              <a:ext uri="{FF2B5EF4-FFF2-40B4-BE49-F238E27FC236}">
                <a16:creationId xmlns:a16="http://schemas.microsoft.com/office/drawing/2014/main" id="{67BC0C99-4822-41A0-9947-BF737C690F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59685" y="1384754"/>
            <a:ext cx="28843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0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9C02F5-B749-8328-D807-62069006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価値キャンパス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07F8DEA-85B3-1A13-36D6-DC9D8E6E04BC}"/>
              </a:ext>
            </a:extLst>
          </p:cNvPr>
          <p:cNvCxnSpPr/>
          <p:nvPr/>
        </p:nvCxnSpPr>
        <p:spPr>
          <a:xfrm>
            <a:off x="2015412" y="5505062"/>
            <a:ext cx="82762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CDB08FD5-1833-FFB8-2683-4557029A8572}"/>
              </a:ext>
            </a:extLst>
          </p:cNvPr>
          <p:cNvCxnSpPr/>
          <p:nvPr/>
        </p:nvCxnSpPr>
        <p:spPr>
          <a:xfrm flipV="1">
            <a:off x="2015412" y="2052735"/>
            <a:ext cx="0" cy="3508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CB3F519-564D-97D3-1155-D9407590AC7C}"/>
              </a:ext>
            </a:extLst>
          </p:cNvPr>
          <p:cNvSpPr txBox="1"/>
          <p:nvPr/>
        </p:nvSpPr>
        <p:spPr>
          <a:xfrm>
            <a:off x="1297908" y="168704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価値の大きさ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75357D-142C-B92A-9471-6F0F5540B680}"/>
              </a:ext>
            </a:extLst>
          </p:cNvPr>
          <p:cNvSpPr txBox="1"/>
          <p:nvPr/>
        </p:nvSpPr>
        <p:spPr>
          <a:xfrm>
            <a:off x="3633836" y="59000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価値２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E9D9F01-281C-099F-E01B-D27690B3C537}"/>
              </a:ext>
            </a:extLst>
          </p:cNvPr>
          <p:cNvSpPr txBox="1"/>
          <p:nvPr/>
        </p:nvSpPr>
        <p:spPr>
          <a:xfrm>
            <a:off x="2264434" y="59031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価値１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8B13146-AE0A-78BD-2DED-21511AF45542}"/>
              </a:ext>
            </a:extLst>
          </p:cNvPr>
          <p:cNvSpPr txBox="1"/>
          <p:nvPr/>
        </p:nvSpPr>
        <p:spPr>
          <a:xfrm>
            <a:off x="4966000" y="59000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価値３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6A4A948-8DBF-728C-3B13-DAD22D7112CD}"/>
              </a:ext>
            </a:extLst>
          </p:cNvPr>
          <p:cNvSpPr txBox="1"/>
          <p:nvPr/>
        </p:nvSpPr>
        <p:spPr>
          <a:xfrm>
            <a:off x="6348839" y="59000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価値４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85F6076-6C5A-CA2E-D609-351B9DEED81E}"/>
              </a:ext>
            </a:extLst>
          </p:cNvPr>
          <p:cNvSpPr txBox="1"/>
          <p:nvPr/>
        </p:nvSpPr>
        <p:spPr>
          <a:xfrm>
            <a:off x="7731678" y="59000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新価値</a:t>
            </a:r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6954036-5A02-D10A-8D6C-D3E37FF4E92E}"/>
              </a:ext>
            </a:extLst>
          </p:cNvPr>
          <p:cNvSpPr txBox="1"/>
          <p:nvPr/>
        </p:nvSpPr>
        <p:spPr>
          <a:xfrm>
            <a:off x="9053989" y="59000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新価値２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67F97CFF-F427-B1FE-D0F0-78B1DF2103BE}"/>
              </a:ext>
            </a:extLst>
          </p:cNvPr>
          <p:cNvCxnSpPr>
            <a:cxnSpLocks/>
          </p:cNvCxnSpPr>
          <p:nvPr/>
        </p:nvCxnSpPr>
        <p:spPr>
          <a:xfrm>
            <a:off x="2596021" y="2502550"/>
            <a:ext cx="1473495" cy="5712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280F4548-E04F-F471-4128-E4694F691A06}"/>
              </a:ext>
            </a:extLst>
          </p:cNvPr>
          <p:cNvCxnSpPr>
            <a:cxnSpLocks/>
          </p:cNvCxnSpPr>
          <p:nvPr/>
        </p:nvCxnSpPr>
        <p:spPr>
          <a:xfrm>
            <a:off x="4069516" y="3073793"/>
            <a:ext cx="1370552" cy="3552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DEFF5819-274B-B44A-208A-B9D787B3ECD9}"/>
              </a:ext>
            </a:extLst>
          </p:cNvPr>
          <p:cNvCxnSpPr>
            <a:cxnSpLocks/>
          </p:cNvCxnSpPr>
          <p:nvPr/>
        </p:nvCxnSpPr>
        <p:spPr>
          <a:xfrm>
            <a:off x="5404581" y="3429000"/>
            <a:ext cx="1353812" cy="139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2E0A82E4-B457-1157-F3D5-17561A3488A7}"/>
              </a:ext>
            </a:extLst>
          </p:cNvPr>
          <p:cNvCxnSpPr>
            <a:cxnSpLocks/>
          </p:cNvCxnSpPr>
          <p:nvPr/>
        </p:nvCxnSpPr>
        <p:spPr>
          <a:xfrm>
            <a:off x="6772232" y="3410340"/>
            <a:ext cx="1410715" cy="2113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4AF18412-835C-317D-4453-FA3A9528D462}"/>
              </a:ext>
            </a:extLst>
          </p:cNvPr>
          <p:cNvCxnSpPr/>
          <p:nvPr/>
        </p:nvCxnSpPr>
        <p:spPr>
          <a:xfrm flipV="1">
            <a:off x="8285676" y="4833257"/>
            <a:ext cx="1319251" cy="6718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07C2FB13-A815-8868-BD98-7BC48533B6A1}"/>
              </a:ext>
            </a:extLst>
          </p:cNvPr>
          <p:cNvCxnSpPr>
            <a:cxnSpLocks/>
          </p:cNvCxnSpPr>
          <p:nvPr/>
        </p:nvCxnSpPr>
        <p:spPr>
          <a:xfrm flipV="1">
            <a:off x="2587073" y="4863340"/>
            <a:ext cx="1482443" cy="660382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9E17CA2F-51DC-FACC-33BA-F3A1F28935F3}"/>
              </a:ext>
            </a:extLst>
          </p:cNvPr>
          <p:cNvCxnSpPr/>
          <p:nvPr/>
        </p:nvCxnSpPr>
        <p:spPr>
          <a:xfrm>
            <a:off x="4072417" y="4833257"/>
            <a:ext cx="1367651" cy="615823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A446EF50-D602-6B74-A00E-892CF944FCD6}"/>
              </a:ext>
            </a:extLst>
          </p:cNvPr>
          <p:cNvCxnSpPr>
            <a:cxnSpLocks/>
          </p:cNvCxnSpPr>
          <p:nvPr/>
        </p:nvCxnSpPr>
        <p:spPr>
          <a:xfrm>
            <a:off x="5440068" y="5467740"/>
            <a:ext cx="1311866" cy="37321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59CDD4DE-8F16-CCF6-8260-E86807079798}"/>
              </a:ext>
            </a:extLst>
          </p:cNvPr>
          <p:cNvCxnSpPr>
            <a:cxnSpLocks/>
          </p:cNvCxnSpPr>
          <p:nvPr/>
        </p:nvCxnSpPr>
        <p:spPr>
          <a:xfrm flipV="1">
            <a:off x="6787420" y="3410340"/>
            <a:ext cx="1395527" cy="2038740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D3682CB1-3F37-C1F0-E53A-60BE2B0D5477}"/>
              </a:ext>
            </a:extLst>
          </p:cNvPr>
          <p:cNvCxnSpPr/>
          <p:nvPr/>
        </p:nvCxnSpPr>
        <p:spPr>
          <a:xfrm flipV="1">
            <a:off x="8182947" y="2761350"/>
            <a:ext cx="1306038" cy="686311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4EA885F-87AB-2233-C90A-985029396395}"/>
              </a:ext>
            </a:extLst>
          </p:cNvPr>
          <p:cNvSpPr txBox="1"/>
          <p:nvPr/>
        </p:nvSpPr>
        <p:spPr>
          <a:xfrm>
            <a:off x="4546031" y="3454663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他社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399AD7F-AB15-D297-9209-63A96A4978EE}"/>
              </a:ext>
            </a:extLst>
          </p:cNvPr>
          <p:cNvSpPr txBox="1"/>
          <p:nvPr/>
        </p:nvSpPr>
        <p:spPr>
          <a:xfrm>
            <a:off x="8945301" y="2317884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自社新サービス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8843B905-407F-F8AC-5CEB-0667DE3B7051}"/>
              </a:ext>
            </a:extLst>
          </p:cNvPr>
          <p:cNvCxnSpPr>
            <a:cxnSpLocks/>
          </p:cNvCxnSpPr>
          <p:nvPr/>
        </p:nvCxnSpPr>
        <p:spPr>
          <a:xfrm flipV="1">
            <a:off x="2584172" y="2737247"/>
            <a:ext cx="1485344" cy="673093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83C1BFCE-0793-E3A9-EEEF-32B1E980735F}"/>
              </a:ext>
            </a:extLst>
          </p:cNvPr>
          <p:cNvCxnSpPr>
            <a:cxnSpLocks/>
          </p:cNvCxnSpPr>
          <p:nvPr/>
        </p:nvCxnSpPr>
        <p:spPr>
          <a:xfrm>
            <a:off x="4069516" y="2715208"/>
            <a:ext cx="131301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4B6EF3FC-1DD0-5A25-DD9B-47E935599912}"/>
              </a:ext>
            </a:extLst>
          </p:cNvPr>
          <p:cNvCxnSpPr>
            <a:cxnSpLocks/>
          </p:cNvCxnSpPr>
          <p:nvPr/>
        </p:nvCxnSpPr>
        <p:spPr>
          <a:xfrm flipV="1">
            <a:off x="5404581" y="2715208"/>
            <a:ext cx="1404889" cy="27993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EED5DB73-E262-D4F6-442A-5964816AC007}"/>
              </a:ext>
            </a:extLst>
          </p:cNvPr>
          <p:cNvCxnSpPr>
            <a:cxnSpLocks/>
          </p:cNvCxnSpPr>
          <p:nvPr/>
        </p:nvCxnSpPr>
        <p:spPr>
          <a:xfrm>
            <a:off x="6809470" y="2715208"/>
            <a:ext cx="1373477" cy="208641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BA4339ED-21F9-4039-0481-CC08FA75D896}"/>
              </a:ext>
            </a:extLst>
          </p:cNvPr>
          <p:cNvCxnSpPr>
            <a:cxnSpLocks/>
          </p:cNvCxnSpPr>
          <p:nvPr/>
        </p:nvCxnSpPr>
        <p:spPr>
          <a:xfrm>
            <a:off x="8182947" y="4801623"/>
            <a:ext cx="1421980" cy="62490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45F97C94-457F-6D71-DDEC-515B8E73DFB4}"/>
              </a:ext>
            </a:extLst>
          </p:cNvPr>
          <p:cNvSpPr txBox="1"/>
          <p:nvPr/>
        </p:nvSpPr>
        <p:spPr>
          <a:xfrm>
            <a:off x="4411827" y="2367915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他社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345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53102311"/>
              </p:ext>
            </p:extLst>
          </p:nvPr>
        </p:nvGraphicFramePr>
        <p:xfrm>
          <a:off x="1460352" y="1676399"/>
          <a:ext cx="9039225" cy="3742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動作設定ボタン: ヘルプ 4">
            <a:hlinkClick r:id="" action="ppaction://noaction" highlightClick="1"/>
          </p:cNvPr>
          <p:cNvSpPr/>
          <p:nvPr/>
        </p:nvSpPr>
        <p:spPr>
          <a:xfrm>
            <a:off x="4707508" y="289248"/>
            <a:ext cx="2544911" cy="2553925"/>
          </a:xfrm>
          <a:prstGeom prst="actionButtonHelp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6792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4685">
        <p159:morph option="byObject"/>
      </p:transition>
    </mc:Choice>
    <mc:Fallback xmlns="">
      <p:transition spd="slow" advTm="14685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>
                <a:latin typeface="+mj-ea"/>
              </a:rPr>
              <a:t>技術（</a:t>
            </a:r>
            <a:r>
              <a:rPr kumimoji="1" lang="en-US" altLang="ja-JP" dirty="0">
                <a:latin typeface="+mj-ea"/>
              </a:rPr>
              <a:t>HOW</a:t>
            </a:r>
            <a:r>
              <a:rPr kumimoji="1" lang="ja-JP" altLang="en-US" dirty="0">
                <a:latin typeface="+mj-ea"/>
              </a:rPr>
              <a:t>）先行</a:t>
            </a:r>
            <a:r>
              <a:rPr lang="ja-JP" altLang="en-US" dirty="0">
                <a:latin typeface="+mj-ea"/>
              </a:rPr>
              <a:t>の</a:t>
            </a:r>
            <a:r>
              <a:rPr kumimoji="1" lang="ja-JP" altLang="en-US" dirty="0">
                <a:latin typeface="+mj-ea"/>
              </a:rPr>
              <a:t>失敗理由：ゴールが</a:t>
            </a:r>
            <a:r>
              <a:rPr lang="ja-JP" altLang="en-US" dirty="0">
                <a:latin typeface="+mj-ea"/>
              </a:rPr>
              <a:t>曖昧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6975036" y="1973263"/>
            <a:ext cx="4378764" cy="4100511"/>
          </a:xfrm>
          <a:prstGeom prst="ellipse">
            <a:avLst/>
          </a:prstGeom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600" dirty="0"/>
              <a:t>ゴール：</a:t>
            </a:r>
            <a:endParaRPr lang="en-US" altLang="ja-JP" sz="3600" dirty="0"/>
          </a:p>
          <a:p>
            <a:pPr lvl="0"/>
            <a:r>
              <a:rPr lang="ja-JP" altLang="en-US" sz="3600" dirty="0"/>
              <a:t>誰を何時どう助けるか？</a:t>
            </a:r>
          </a:p>
        </p:txBody>
      </p:sp>
      <p:sp>
        <p:nvSpPr>
          <p:cNvPr id="9" name="円/楕円 8"/>
          <p:cNvSpPr/>
          <p:nvPr/>
        </p:nvSpPr>
        <p:spPr>
          <a:xfrm>
            <a:off x="1250920" y="2929009"/>
            <a:ext cx="3484418" cy="21890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/>
              <a:t>技術手段：</a:t>
            </a:r>
            <a:endParaRPr kumimoji="1" lang="en-US" altLang="ja-JP" sz="3200" b="1" dirty="0"/>
          </a:p>
          <a:p>
            <a:pPr algn="ctr"/>
            <a:r>
              <a:rPr kumimoji="1" lang="ja-JP" altLang="en-US" sz="3200" b="1" dirty="0"/>
              <a:t>グーグルグラス</a:t>
            </a:r>
          </a:p>
        </p:txBody>
      </p:sp>
      <p:sp>
        <p:nvSpPr>
          <p:cNvPr id="13" name="フリーフォーム 12"/>
          <p:cNvSpPr/>
          <p:nvPr/>
        </p:nvSpPr>
        <p:spPr>
          <a:xfrm>
            <a:off x="4507832" y="2422358"/>
            <a:ext cx="2871536" cy="1219200"/>
          </a:xfrm>
          <a:custGeom>
            <a:avLst/>
            <a:gdLst>
              <a:gd name="connsiteX0" fmla="*/ 0 w 2871536"/>
              <a:gd name="connsiteY0" fmla="*/ 1042737 h 1219200"/>
              <a:gd name="connsiteX1" fmla="*/ 1026694 w 2871536"/>
              <a:gd name="connsiteY1" fmla="*/ 1203158 h 1219200"/>
              <a:gd name="connsiteX2" fmla="*/ 1074821 w 2871536"/>
              <a:gd name="connsiteY2" fmla="*/ 1219200 h 1219200"/>
              <a:gd name="connsiteX3" fmla="*/ 1267326 w 2871536"/>
              <a:gd name="connsiteY3" fmla="*/ 1203158 h 1219200"/>
              <a:gd name="connsiteX4" fmla="*/ 1283368 w 2871536"/>
              <a:gd name="connsiteY4" fmla="*/ 1155031 h 1219200"/>
              <a:gd name="connsiteX5" fmla="*/ 1315452 w 2871536"/>
              <a:gd name="connsiteY5" fmla="*/ 1106905 h 1219200"/>
              <a:gd name="connsiteX6" fmla="*/ 1331494 w 2871536"/>
              <a:gd name="connsiteY6" fmla="*/ 1026695 h 1219200"/>
              <a:gd name="connsiteX7" fmla="*/ 1347536 w 2871536"/>
              <a:gd name="connsiteY7" fmla="*/ 962526 h 1219200"/>
              <a:gd name="connsiteX8" fmla="*/ 1331494 w 2871536"/>
              <a:gd name="connsiteY8" fmla="*/ 705853 h 1219200"/>
              <a:gd name="connsiteX9" fmla="*/ 1315452 w 2871536"/>
              <a:gd name="connsiteY9" fmla="*/ 657726 h 1219200"/>
              <a:gd name="connsiteX10" fmla="*/ 1331494 w 2871536"/>
              <a:gd name="connsiteY10" fmla="*/ 593558 h 1219200"/>
              <a:gd name="connsiteX11" fmla="*/ 1379621 w 2871536"/>
              <a:gd name="connsiteY11" fmla="*/ 561474 h 1219200"/>
              <a:gd name="connsiteX12" fmla="*/ 1491915 w 2871536"/>
              <a:gd name="connsiteY12" fmla="*/ 529389 h 1219200"/>
              <a:gd name="connsiteX13" fmla="*/ 1556084 w 2871536"/>
              <a:gd name="connsiteY13" fmla="*/ 497305 h 1219200"/>
              <a:gd name="connsiteX14" fmla="*/ 1860884 w 2871536"/>
              <a:gd name="connsiteY14" fmla="*/ 481263 h 1219200"/>
              <a:gd name="connsiteX15" fmla="*/ 1925052 w 2871536"/>
              <a:gd name="connsiteY15" fmla="*/ 465221 h 1219200"/>
              <a:gd name="connsiteX16" fmla="*/ 1957136 w 2871536"/>
              <a:gd name="connsiteY16" fmla="*/ 401053 h 1219200"/>
              <a:gd name="connsiteX17" fmla="*/ 2005263 w 2871536"/>
              <a:gd name="connsiteY17" fmla="*/ 304800 h 1219200"/>
              <a:gd name="connsiteX18" fmla="*/ 2053389 w 2871536"/>
              <a:gd name="connsiteY18" fmla="*/ 288758 h 1219200"/>
              <a:gd name="connsiteX19" fmla="*/ 2117557 w 2871536"/>
              <a:gd name="connsiteY19" fmla="*/ 304800 h 1219200"/>
              <a:gd name="connsiteX20" fmla="*/ 2438400 w 2871536"/>
              <a:gd name="connsiteY20" fmla="*/ 272716 h 1219200"/>
              <a:gd name="connsiteX21" fmla="*/ 2550694 w 2871536"/>
              <a:gd name="connsiteY21" fmla="*/ 192505 h 1219200"/>
              <a:gd name="connsiteX22" fmla="*/ 2662989 w 2871536"/>
              <a:gd name="connsiteY22" fmla="*/ 80210 h 1219200"/>
              <a:gd name="connsiteX23" fmla="*/ 2759242 w 2871536"/>
              <a:gd name="connsiteY23" fmla="*/ 0 h 1219200"/>
              <a:gd name="connsiteX24" fmla="*/ 2871536 w 2871536"/>
              <a:gd name="connsiteY24" fmla="*/ 32084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71536" h="1219200">
                <a:moveTo>
                  <a:pt x="0" y="1042737"/>
                </a:moveTo>
                <a:lnTo>
                  <a:pt x="1026694" y="1203158"/>
                </a:lnTo>
                <a:cubicBezTo>
                  <a:pt x="1043381" y="1205898"/>
                  <a:pt x="1057911" y="1219200"/>
                  <a:pt x="1074821" y="1219200"/>
                </a:cubicBezTo>
                <a:cubicBezTo>
                  <a:pt x="1139212" y="1219200"/>
                  <a:pt x="1203158" y="1208505"/>
                  <a:pt x="1267326" y="1203158"/>
                </a:cubicBezTo>
                <a:cubicBezTo>
                  <a:pt x="1272673" y="1187116"/>
                  <a:pt x="1275806" y="1170156"/>
                  <a:pt x="1283368" y="1155031"/>
                </a:cubicBezTo>
                <a:cubicBezTo>
                  <a:pt x="1291990" y="1137786"/>
                  <a:pt x="1308682" y="1124958"/>
                  <a:pt x="1315452" y="1106905"/>
                </a:cubicBezTo>
                <a:cubicBezTo>
                  <a:pt x="1325026" y="1081375"/>
                  <a:pt x="1325579" y="1053312"/>
                  <a:pt x="1331494" y="1026695"/>
                </a:cubicBezTo>
                <a:cubicBezTo>
                  <a:pt x="1336277" y="1005172"/>
                  <a:pt x="1342189" y="983916"/>
                  <a:pt x="1347536" y="962526"/>
                </a:cubicBezTo>
                <a:cubicBezTo>
                  <a:pt x="1342189" y="876968"/>
                  <a:pt x="1340468" y="791107"/>
                  <a:pt x="1331494" y="705853"/>
                </a:cubicBezTo>
                <a:cubicBezTo>
                  <a:pt x="1329724" y="689036"/>
                  <a:pt x="1315452" y="674636"/>
                  <a:pt x="1315452" y="657726"/>
                </a:cubicBezTo>
                <a:cubicBezTo>
                  <a:pt x="1315452" y="635678"/>
                  <a:pt x="1319264" y="611903"/>
                  <a:pt x="1331494" y="593558"/>
                </a:cubicBezTo>
                <a:cubicBezTo>
                  <a:pt x="1342189" y="577516"/>
                  <a:pt x="1362376" y="570097"/>
                  <a:pt x="1379621" y="561474"/>
                </a:cubicBezTo>
                <a:cubicBezTo>
                  <a:pt x="1418413" y="542078"/>
                  <a:pt x="1450783" y="544813"/>
                  <a:pt x="1491915" y="529389"/>
                </a:cubicBezTo>
                <a:cubicBezTo>
                  <a:pt x="1514307" y="520992"/>
                  <a:pt x="1532371" y="500398"/>
                  <a:pt x="1556084" y="497305"/>
                </a:cubicBezTo>
                <a:cubicBezTo>
                  <a:pt x="1656970" y="484146"/>
                  <a:pt x="1759284" y="486610"/>
                  <a:pt x="1860884" y="481263"/>
                </a:cubicBezTo>
                <a:cubicBezTo>
                  <a:pt x="1882273" y="475916"/>
                  <a:pt x="1908115" y="479336"/>
                  <a:pt x="1925052" y="465221"/>
                </a:cubicBezTo>
                <a:cubicBezTo>
                  <a:pt x="1943423" y="449912"/>
                  <a:pt x="1947716" y="423033"/>
                  <a:pt x="1957136" y="401053"/>
                </a:cubicBezTo>
                <a:cubicBezTo>
                  <a:pt x="1972298" y="365675"/>
                  <a:pt x="1971755" y="331607"/>
                  <a:pt x="2005263" y="304800"/>
                </a:cubicBezTo>
                <a:cubicBezTo>
                  <a:pt x="2018467" y="294237"/>
                  <a:pt x="2037347" y="294105"/>
                  <a:pt x="2053389" y="288758"/>
                </a:cubicBezTo>
                <a:cubicBezTo>
                  <a:pt x="2074778" y="294105"/>
                  <a:pt x="2095509" y="304800"/>
                  <a:pt x="2117557" y="304800"/>
                </a:cubicBezTo>
                <a:cubicBezTo>
                  <a:pt x="2356048" y="304800"/>
                  <a:pt x="2313374" y="314391"/>
                  <a:pt x="2438400" y="272716"/>
                </a:cubicBezTo>
                <a:cubicBezTo>
                  <a:pt x="2471103" y="250913"/>
                  <a:pt x="2523339" y="217373"/>
                  <a:pt x="2550694" y="192505"/>
                </a:cubicBezTo>
                <a:cubicBezTo>
                  <a:pt x="2589864" y="156896"/>
                  <a:pt x="2639315" y="127558"/>
                  <a:pt x="2662989" y="80210"/>
                </a:cubicBezTo>
                <a:cubicBezTo>
                  <a:pt x="2704933" y="-3678"/>
                  <a:pt x="2671873" y="21842"/>
                  <a:pt x="2759242" y="0"/>
                </a:cubicBezTo>
                <a:cubicBezTo>
                  <a:pt x="2851177" y="18387"/>
                  <a:pt x="2815064" y="3848"/>
                  <a:pt x="2871536" y="32084"/>
                </a:cubicBezTo>
              </a:path>
            </a:pathLst>
          </a:custGeom>
          <a:noFill/>
          <a:ln w="41275"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/>
          <p:cNvSpPr/>
          <p:nvPr/>
        </p:nvSpPr>
        <p:spPr>
          <a:xfrm>
            <a:off x="4700337" y="4026568"/>
            <a:ext cx="2277979" cy="625643"/>
          </a:xfrm>
          <a:custGeom>
            <a:avLst/>
            <a:gdLst>
              <a:gd name="connsiteX0" fmla="*/ 0 w 2277979"/>
              <a:gd name="connsiteY0" fmla="*/ 160421 h 625643"/>
              <a:gd name="connsiteX1" fmla="*/ 96252 w 2277979"/>
              <a:gd name="connsiteY1" fmla="*/ 144379 h 625643"/>
              <a:gd name="connsiteX2" fmla="*/ 352926 w 2277979"/>
              <a:gd name="connsiteY2" fmla="*/ 112295 h 625643"/>
              <a:gd name="connsiteX3" fmla="*/ 401052 w 2277979"/>
              <a:gd name="connsiteY3" fmla="*/ 224590 h 625643"/>
              <a:gd name="connsiteX4" fmla="*/ 417095 w 2277979"/>
              <a:gd name="connsiteY4" fmla="*/ 272716 h 625643"/>
              <a:gd name="connsiteX5" fmla="*/ 465221 w 2277979"/>
              <a:gd name="connsiteY5" fmla="*/ 304800 h 625643"/>
              <a:gd name="connsiteX6" fmla="*/ 513347 w 2277979"/>
              <a:gd name="connsiteY6" fmla="*/ 272716 h 625643"/>
              <a:gd name="connsiteX7" fmla="*/ 561474 w 2277979"/>
              <a:gd name="connsiteY7" fmla="*/ 256674 h 625643"/>
              <a:gd name="connsiteX8" fmla="*/ 625642 w 2277979"/>
              <a:gd name="connsiteY8" fmla="*/ 208548 h 625643"/>
              <a:gd name="connsiteX9" fmla="*/ 673768 w 2277979"/>
              <a:gd name="connsiteY9" fmla="*/ 176464 h 625643"/>
              <a:gd name="connsiteX10" fmla="*/ 786063 w 2277979"/>
              <a:gd name="connsiteY10" fmla="*/ 96253 h 625643"/>
              <a:gd name="connsiteX11" fmla="*/ 882316 w 2277979"/>
              <a:gd name="connsiteY11" fmla="*/ 192506 h 625643"/>
              <a:gd name="connsiteX12" fmla="*/ 914400 w 2277979"/>
              <a:gd name="connsiteY12" fmla="*/ 256674 h 625643"/>
              <a:gd name="connsiteX13" fmla="*/ 962526 w 2277979"/>
              <a:gd name="connsiteY13" fmla="*/ 288758 h 625643"/>
              <a:gd name="connsiteX14" fmla="*/ 994610 w 2277979"/>
              <a:gd name="connsiteY14" fmla="*/ 320843 h 625643"/>
              <a:gd name="connsiteX15" fmla="*/ 1026695 w 2277979"/>
              <a:gd name="connsiteY15" fmla="*/ 368969 h 625643"/>
              <a:gd name="connsiteX16" fmla="*/ 1090863 w 2277979"/>
              <a:gd name="connsiteY16" fmla="*/ 401053 h 625643"/>
              <a:gd name="connsiteX17" fmla="*/ 1171074 w 2277979"/>
              <a:gd name="connsiteY17" fmla="*/ 368969 h 625643"/>
              <a:gd name="connsiteX18" fmla="*/ 1283368 w 2277979"/>
              <a:gd name="connsiteY18" fmla="*/ 304800 h 625643"/>
              <a:gd name="connsiteX19" fmla="*/ 1379621 w 2277979"/>
              <a:gd name="connsiteY19" fmla="*/ 224590 h 625643"/>
              <a:gd name="connsiteX20" fmla="*/ 1443789 w 2277979"/>
              <a:gd name="connsiteY20" fmla="*/ 192506 h 625643"/>
              <a:gd name="connsiteX21" fmla="*/ 1475874 w 2277979"/>
              <a:gd name="connsiteY21" fmla="*/ 144379 h 625643"/>
              <a:gd name="connsiteX22" fmla="*/ 1524000 w 2277979"/>
              <a:gd name="connsiteY22" fmla="*/ 112295 h 625643"/>
              <a:gd name="connsiteX23" fmla="*/ 1572126 w 2277979"/>
              <a:gd name="connsiteY23" fmla="*/ 64169 h 625643"/>
              <a:gd name="connsiteX24" fmla="*/ 1636295 w 2277979"/>
              <a:gd name="connsiteY24" fmla="*/ 32085 h 625643"/>
              <a:gd name="connsiteX25" fmla="*/ 1732547 w 2277979"/>
              <a:gd name="connsiteY25" fmla="*/ 0 h 625643"/>
              <a:gd name="connsiteX26" fmla="*/ 1764631 w 2277979"/>
              <a:gd name="connsiteY26" fmla="*/ 48127 h 625643"/>
              <a:gd name="connsiteX27" fmla="*/ 1796716 w 2277979"/>
              <a:gd name="connsiteY27" fmla="*/ 176464 h 625643"/>
              <a:gd name="connsiteX28" fmla="*/ 1828800 w 2277979"/>
              <a:gd name="connsiteY28" fmla="*/ 224590 h 625643"/>
              <a:gd name="connsiteX29" fmla="*/ 1844842 w 2277979"/>
              <a:gd name="connsiteY29" fmla="*/ 288758 h 625643"/>
              <a:gd name="connsiteX30" fmla="*/ 1876926 w 2277979"/>
              <a:gd name="connsiteY30" fmla="*/ 320843 h 625643"/>
              <a:gd name="connsiteX31" fmla="*/ 1892968 w 2277979"/>
              <a:gd name="connsiteY31" fmla="*/ 385011 h 625643"/>
              <a:gd name="connsiteX32" fmla="*/ 1925052 w 2277979"/>
              <a:gd name="connsiteY32" fmla="*/ 449179 h 625643"/>
              <a:gd name="connsiteX33" fmla="*/ 1941095 w 2277979"/>
              <a:gd name="connsiteY33" fmla="*/ 497306 h 625643"/>
              <a:gd name="connsiteX34" fmla="*/ 2069431 w 2277979"/>
              <a:gd name="connsiteY34" fmla="*/ 481264 h 625643"/>
              <a:gd name="connsiteX35" fmla="*/ 2101516 w 2277979"/>
              <a:gd name="connsiteY35" fmla="*/ 449179 h 625643"/>
              <a:gd name="connsiteX36" fmla="*/ 2133600 w 2277979"/>
              <a:gd name="connsiteY36" fmla="*/ 481264 h 625643"/>
              <a:gd name="connsiteX37" fmla="*/ 2181726 w 2277979"/>
              <a:gd name="connsiteY37" fmla="*/ 577516 h 625643"/>
              <a:gd name="connsiteX38" fmla="*/ 2229852 w 2277979"/>
              <a:gd name="connsiteY38" fmla="*/ 593558 h 625643"/>
              <a:gd name="connsiteX39" fmla="*/ 2277979 w 2277979"/>
              <a:gd name="connsiteY39" fmla="*/ 625643 h 62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277979" h="625643">
                <a:moveTo>
                  <a:pt x="0" y="160421"/>
                </a:moveTo>
                <a:cubicBezTo>
                  <a:pt x="32084" y="155074"/>
                  <a:pt x="63904" y="147784"/>
                  <a:pt x="96252" y="144379"/>
                </a:cubicBezTo>
                <a:cubicBezTo>
                  <a:pt x="349669" y="117704"/>
                  <a:pt x="231863" y="152649"/>
                  <a:pt x="352926" y="112295"/>
                </a:cubicBezTo>
                <a:cubicBezTo>
                  <a:pt x="390544" y="225150"/>
                  <a:pt x="341587" y="85840"/>
                  <a:pt x="401052" y="224590"/>
                </a:cubicBezTo>
                <a:cubicBezTo>
                  <a:pt x="407713" y="240133"/>
                  <a:pt x="406531" y="259512"/>
                  <a:pt x="417095" y="272716"/>
                </a:cubicBezTo>
                <a:cubicBezTo>
                  <a:pt x="429139" y="287771"/>
                  <a:pt x="449179" y="294105"/>
                  <a:pt x="465221" y="304800"/>
                </a:cubicBezTo>
                <a:cubicBezTo>
                  <a:pt x="481263" y="294105"/>
                  <a:pt x="496102" y="281338"/>
                  <a:pt x="513347" y="272716"/>
                </a:cubicBezTo>
                <a:cubicBezTo>
                  <a:pt x="528472" y="265154"/>
                  <a:pt x="546792" y="265064"/>
                  <a:pt x="561474" y="256674"/>
                </a:cubicBezTo>
                <a:cubicBezTo>
                  <a:pt x="584688" y="243409"/>
                  <a:pt x="603885" y="224088"/>
                  <a:pt x="625642" y="208548"/>
                </a:cubicBezTo>
                <a:cubicBezTo>
                  <a:pt x="641331" y="197342"/>
                  <a:pt x="659129" y="189011"/>
                  <a:pt x="673768" y="176464"/>
                </a:cubicBezTo>
                <a:cubicBezTo>
                  <a:pt x="770655" y="93418"/>
                  <a:pt x="697634" y="125729"/>
                  <a:pt x="786063" y="96253"/>
                </a:cubicBezTo>
                <a:cubicBezTo>
                  <a:pt x="844137" y="134969"/>
                  <a:pt x="839677" y="124284"/>
                  <a:pt x="882316" y="192506"/>
                </a:cubicBezTo>
                <a:cubicBezTo>
                  <a:pt x="894990" y="212785"/>
                  <a:pt x="899091" y="238303"/>
                  <a:pt x="914400" y="256674"/>
                </a:cubicBezTo>
                <a:cubicBezTo>
                  <a:pt x="926743" y="271485"/>
                  <a:pt x="947471" y="276714"/>
                  <a:pt x="962526" y="288758"/>
                </a:cubicBezTo>
                <a:cubicBezTo>
                  <a:pt x="974336" y="298206"/>
                  <a:pt x="985162" y="309033"/>
                  <a:pt x="994610" y="320843"/>
                </a:cubicBezTo>
                <a:cubicBezTo>
                  <a:pt x="1006654" y="335898"/>
                  <a:pt x="1011883" y="356626"/>
                  <a:pt x="1026695" y="368969"/>
                </a:cubicBezTo>
                <a:cubicBezTo>
                  <a:pt x="1045066" y="384278"/>
                  <a:pt x="1069474" y="390358"/>
                  <a:pt x="1090863" y="401053"/>
                </a:cubicBezTo>
                <a:cubicBezTo>
                  <a:pt x="1117600" y="390358"/>
                  <a:pt x="1145901" y="382954"/>
                  <a:pt x="1171074" y="368969"/>
                </a:cubicBezTo>
                <a:cubicBezTo>
                  <a:pt x="1316763" y="288031"/>
                  <a:pt x="1166875" y="343633"/>
                  <a:pt x="1283368" y="304800"/>
                </a:cubicBezTo>
                <a:cubicBezTo>
                  <a:pt x="1315452" y="278063"/>
                  <a:pt x="1345406" y="248540"/>
                  <a:pt x="1379621" y="224590"/>
                </a:cubicBezTo>
                <a:cubicBezTo>
                  <a:pt x="1399212" y="210876"/>
                  <a:pt x="1425418" y="207815"/>
                  <a:pt x="1443789" y="192506"/>
                </a:cubicBezTo>
                <a:cubicBezTo>
                  <a:pt x="1458601" y="180163"/>
                  <a:pt x="1462241" y="158012"/>
                  <a:pt x="1475874" y="144379"/>
                </a:cubicBezTo>
                <a:cubicBezTo>
                  <a:pt x="1489507" y="130746"/>
                  <a:pt x="1509189" y="124638"/>
                  <a:pt x="1524000" y="112295"/>
                </a:cubicBezTo>
                <a:cubicBezTo>
                  <a:pt x="1541428" y="97771"/>
                  <a:pt x="1553665" y="77355"/>
                  <a:pt x="1572126" y="64169"/>
                </a:cubicBezTo>
                <a:cubicBezTo>
                  <a:pt x="1591586" y="50269"/>
                  <a:pt x="1614091" y="40967"/>
                  <a:pt x="1636295" y="32085"/>
                </a:cubicBezTo>
                <a:cubicBezTo>
                  <a:pt x="1667696" y="19525"/>
                  <a:pt x="1732547" y="0"/>
                  <a:pt x="1732547" y="0"/>
                </a:cubicBezTo>
                <a:cubicBezTo>
                  <a:pt x="1743242" y="16042"/>
                  <a:pt x="1756008" y="30882"/>
                  <a:pt x="1764631" y="48127"/>
                </a:cubicBezTo>
                <a:cubicBezTo>
                  <a:pt x="1794324" y="107512"/>
                  <a:pt x="1769252" y="103227"/>
                  <a:pt x="1796716" y="176464"/>
                </a:cubicBezTo>
                <a:cubicBezTo>
                  <a:pt x="1803486" y="194517"/>
                  <a:pt x="1818105" y="208548"/>
                  <a:pt x="1828800" y="224590"/>
                </a:cubicBezTo>
                <a:cubicBezTo>
                  <a:pt x="1834147" y="245979"/>
                  <a:pt x="1834982" y="269038"/>
                  <a:pt x="1844842" y="288758"/>
                </a:cubicBezTo>
                <a:cubicBezTo>
                  <a:pt x="1851606" y="302286"/>
                  <a:pt x="1870162" y="307315"/>
                  <a:pt x="1876926" y="320843"/>
                </a:cubicBezTo>
                <a:cubicBezTo>
                  <a:pt x="1886786" y="340563"/>
                  <a:pt x="1885227" y="364367"/>
                  <a:pt x="1892968" y="385011"/>
                </a:cubicBezTo>
                <a:cubicBezTo>
                  <a:pt x="1901365" y="407402"/>
                  <a:pt x="1915632" y="427199"/>
                  <a:pt x="1925052" y="449179"/>
                </a:cubicBezTo>
                <a:cubicBezTo>
                  <a:pt x="1931713" y="464722"/>
                  <a:pt x="1935747" y="481264"/>
                  <a:pt x="1941095" y="497306"/>
                </a:cubicBezTo>
                <a:cubicBezTo>
                  <a:pt x="1983874" y="491959"/>
                  <a:pt x="2028138" y="493652"/>
                  <a:pt x="2069431" y="481264"/>
                </a:cubicBezTo>
                <a:cubicBezTo>
                  <a:pt x="2083918" y="476918"/>
                  <a:pt x="2086391" y="449179"/>
                  <a:pt x="2101516" y="449179"/>
                </a:cubicBezTo>
                <a:cubicBezTo>
                  <a:pt x="2116641" y="449179"/>
                  <a:pt x="2122905" y="470569"/>
                  <a:pt x="2133600" y="481264"/>
                </a:cubicBezTo>
                <a:cubicBezTo>
                  <a:pt x="2144168" y="512968"/>
                  <a:pt x="2153455" y="554899"/>
                  <a:pt x="2181726" y="577516"/>
                </a:cubicBezTo>
                <a:cubicBezTo>
                  <a:pt x="2194930" y="588079"/>
                  <a:pt x="2213810" y="588211"/>
                  <a:pt x="2229852" y="593558"/>
                </a:cubicBezTo>
                <a:lnTo>
                  <a:pt x="2277979" y="625643"/>
                </a:lnTo>
              </a:path>
            </a:pathLst>
          </a:custGeom>
          <a:noFill/>
          <a:ln w="41275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 15"/>
          <p:cNvSpPr/>
          <p:nvPr/>
        </p:nvSpPr>
        <p:spPr>
          <a:xfrm>
            <a:off x="465221" y="5133474"/>
            <a:ext cx="3304674" cy="1524000"/>
          </a:xfrm>
          <a:custGeom>
            <a:avLst/>
            <a:gdLst>
              <a:gd name="connsiteX0" fmla="*/ 2871537 w 3304674"/>
              <a:gd name="connsiteY0" fmla="*/ 0 h 1524000"/>
              <a:gd name="connsiteX1" fmla="*/ 2967790 w 3304674"/>
              <a:gd name="connsiteY1" fmla="*/ 834189 h 1524000"/>
              <a:gd name="connsiteX2" fmla="*/ 2999874 w 3304674"/>
              <a:gd name="connsiteY2" fmla="*/ 930442 h 1524000"/>
              <a:gd name="connsiteX3" fmla="*/ 3048000 w 3304674"/>
              <a:gd name="connsiteY3" fmla="*/ 946484 h 1524000"/>
              <a:gd name="connsiteX4" fmla="*/ 3304674 w 3304674"/>
              <a:gd name="connsiteY4" fmla="*/ 1010652 h 1524000"/>
              <a:gd name="connsiteX5" fmla="*/ 3288632 w 3304674"/>
              <a:gd name="connsiteY5" fmla="*/ 1074821 h 1524000"/>
              <a:gd name="connsiteX6" fmla="*/ 3256547 w 3304674"/>
              <a:gd name="connsiteY6" fmla="*/ 1106905 h 1524000"/>
              <a:gd name="connsiteX7" fmla="*/ 3224463 w 3304674"/>
              <a:gd name="connsiteY7" fmla="*/ 1171073 h 1524000"/>
              <a:gd name="connsiteX8" fmla="*/ 3192379 w 3304674"/>
              <a:gd name="connsiteY8" fmla="*/ 1267326 h 1524000"/>
              <a:gd name="connsiteX9" fmla="*/ 3160295 w 3304674"/>
              <a:gd name="connsiteY9" fmla="*/ 1459831 h 1524000"/>
              <a:gd name="connsiteX10" fmla="*/ 3144253 w 3304674"/>
              <a:gd name="connsiteY10" fmla="*/ 1507958 h 1524000"/>
              <a:gd name="connsiteX11" fmla="*/ 3096126 w 3304674"/>
              <a:gd name="connsiteY11" fmla="*/ 1524000 h 1524000"/>
              <a:gd name="connsiteX12" fmla="*/ 2871537 w 3304674"/>
              <a:gd name="connsiteY12" fmla="*/ 1491915 h 1524000"/>
              <a:gd name="connsiteX13" fmla="*/ 2775284 w 3304674"/>
              <a:gd name="connsiteY13" fmla="*/ 1475873 h 1524000"/>
              <a:gd name="connsiteX14" fmla="*/ 2727158 w 3304674"/>
              <a:gd name="connsiteY14" fmla="*/ 1459831 h 1524000"/>
              <a:gd name="connsiteX15" fmla="*/ 2662990 w 3304674"/>
              <a:gd name="connsiteY15" fmla="*/ 1427747 h 1524000"/>
              <a:gd name="connsiteX16" fmla="*/ 2502568 w 3304674"/>
              <a:gd name="connsiteY16" fmla="*/ 1411705 h 1524000"/>
              <a:gd name="connsiteX17" fmla="*/ 1989221 w 3304674"/>
              <a:gd name="connsiteY17" fmla="*/ 1331494 h 1524000"/>
              <a:gd name="connsiteX18" fmla="*/ 1860884 w 3304674"/>
              <a:gd name="connsiteY18" fmla="*/ 1283368 h 1524000"/>
              <a:gd name="connsiteX19" fmla="*/ 1620253 w 3304674"/>
              <a:gd name="connsiteY19" fmla="*/ 1251284 h 1524000"/>
              <a:gd name="connsiteX20" fmla="*/ 1572126 w 3304674"/>
              <a:gd name="connsiteY20" fmla="*/ 1235242 h 1524000"/>
              <a:gd name="connsiteX21" fmla="*/ 1427747 w 3304674"/>
              <a:gd name="connsiteY21" fmla="*/ 1203158 h 1524000"/>
              <a:gd name="connsiteX22" fmla="*/ 1363579 w 3304674"/>
              <a:gd name="connsiteY22" fmla="*/ 1171073 h 1524000"/>
              <a:gd name="connsiteX23" fmla="*/ 1122947 w 3304674"/>
              <a:gd name="connsiteY23" fmla="*/ 1138989 h 1524000"/>
              <a:gd name="connsiteX24" fmla="*/ 1058779 w 3304674"/>
              <a:gd name="connsiteY24" fmla="*/ 1106905 h 1524000"/>
              <a:gd name="connsiteX25" fmla="*/ 0 w 3304674"/>
              <a:gd name="connsiteY25" fmla="*/ 1074821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304674" h="1524000">
                <a:moveTo>
                  <a:pt x="2871537" y="0"/>
                </a:moveTo>
                <a:cubicBezTo>
                  <a:pt x="2903621" y="278063"/>
                  <a:pt x="2929544" y="556906"/>
                  <a:pt x="2967790" y="834189"/>
                </a:cubicBezTo>
                <a:cubicBezTo>
                  <a:pt x="2972411" y="867692"/>
                  <a:pt x="2980217" y="902922"/>
                  <a:pt x="2999874" y="930442"/>
                </a:cubicBezTo>
                <a:cubicBezTo>
                  <a:pt x="3009703" y="944202"/>
                  <a:pt x="3032167" y="940547"/>
                  <a:pt x="3048000" y="946484"/>
                </a:cubicBezTo>
                <a:cubicBezTo>
                  <a:pt x="3201283" y="1003965"/>
                  <a:pt x="3063417" y="966787"/>
                  <a:pt x="3304674" y="1010652"/>
                </a:cubicBezTo>
                <a:cubicBezTo>
                  <a:pt x="3299327" y="1032042"/>
                  <a:pt x="3298492" y="1055101"/>
                  <a:pt x="3288632" y="1074821"/>
                </a:cubicBezTo>
                <a:cubicBezTo>
                  <a:pt x="3281868" y="1088349"/>
                  <a:pt x="3264937" y="1094320"/>
                  <a:pt x="3256547" y="1106905"/>
                </a:cubicBezTo>
                <a:cubicBezTo>
                  <a:pt x="3243282" y="1126803"/>
                  <a:pt x="3233344" y="1148869"/>
                  <a:pt x="3224463" y="1171073"/>
                </a:cubicBezTo>
                <a:cubicBezTo>
                  <a:pt x="3211903" y="1202474"/>
                  <a:pt x="3192379" y="1267326"/>
                  <a:pt x="3192379" y="1267326"/>
                </a:cubicBezTo>
                <a:cubicBezTo>
                  <a:pt x="3181684" y="1331494"/>
                  <a:pt x="3173053" y="1396041"/>
                  <a:pt x="3160295" y="1459831"/>
                </a:cubicBezTo>
                <a:cubicBezTo>
                  <a:pt x="3156979" y="1476413"/>
                  <a:pt x="3156210" y="1496001"/>
                  <a:pt x="3144253" y="1507958"/>
                </a:cubicBezTo>
                <a:cubicBezTo>
                  <a:pt x="3132296" y="1519915"/>
                  <a:pt x="3112168" y="1518653"/>
                  <a:pt x="3096126" y="1524000"/>
                </a:cubicBezTo>
                <a:lnTo>
                  <a:pt x="2871537" y="1491915"/>
                </a:lnTo>
                <a:cubicBezTo>
                  <a:pt x="2839370" y="1487090"/>
                  <a:pt x="2807036" y="1482929"/>
                  <a:pt x="2775284" y="1475873"/>
                </a:cubicBezTo>
                <a:cubicBezTo>
                  <a:pt x="2758777" y="1472205"/>
                  <a:pt x="2742701" y="1466492"/>
                  <a:pt x="2727158" y="1459831"/>
                </a:cubicBezTo>
                <a:cubicBezTo>
                  <a:pt x="2705178" y="1450411"/>
                  <a:pt x="2686373" y="1432758"/>
                  <a:pt x="2662990" y="1427747"/>
                </a:cubicBezTo>
                <a:cubicBezTo>
                  <a:pt x="2610442" y="1416487"/>
                  <a:pt x="2555769" y="1419305"/>
                  <a:pt x="2502568" y="1411705"/>
                </a:cubicBezTo>
                <a:cubicBezTo>
                  <a:pt x="2331117" y="1387212"/>
                  <a:pt x="2160337" y="1358231"/>
                  <a:pt x="1989221" y="1331494"/>
                </a:cubicBezTo>
                <a:cubicBezTo>
                  <a:pt x="1946442" y="1315452"/>
                  <a:pt x="1905029" y="1295140"/>
                  <a:pt x="1860884" y="1283368"/>
                </a:cubicBezTo>
                <a:cubicBezTo>
                  <a:pt x="1841349" y="1278159"/>
                  <a:pt x="1631686" y="1252713"/>
                  <a:pt x="1620253" y="1251284"/>
                </a:cubicBezTo>
                <a:cubicBezTo>
                  <a:pt x="1604211" y="1245937"/>
                  <a:pt x="1588385" y="1239888"/>
                  <a:pt x="1572126" y="1235242"/>
                </a:cubicBezTo>
                <a:cubicBezTo>
                  <a:pt x="1519261" y="1220138"/>
                  <a:pt x="1482885" y="1214185"/>
                  <a:pt x="1427747" y="1203158"/>
                </a:cubicBezTo>
                <a:cubicBezTo>
                  <a:pt x="1406358" y="1192463"/>
                  <a:pt x="1386650" y="1177365"/>
                  <a:pt x="1363579" y="1171073"/>
                </a:cubicBezTo>
                <a:cubicBezTo>
                  <a:pt x="1344847" y="1165964"/>
                  <a:pt x="1133465" y="1140304"/>
                  <a:pt x="1122947" y="1138989"/>
                </a:cubicBezTo>
                <a:cubicBezTo>
                  <a:pt x="1101558" y="1128294"/>
                  <a:pt x="1080983" y="1115786"/>
                  <a:pt x="1058779" y="1106905"/>
                </a:cubicBezTo>
                <a:cubicBezTo>
                  <a:pt x="724921" y="973363"/>
                  <a:pt x="362882" y="1074821"/>
                  <a:pt x="0" y="1074821"/>
                </a:cubicBezTo>
              </a:path>
            </a:pathLst>
          </a:custGeom>
          <a:noFill/>
          <a:ln w="41275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 16"/>
          <p:cNvSpPr/>
          <p:nvPr/>
        </p:nvSpPr>
        <p:spPr>
          <a:xfrm>
            <a:off x="3272589" y="1973179"/>
            <a:ext cx="1125580" cy="982444"/>
          </a:xfrm>
          <a:custGeom>
            <a:avLst/>
            <a:gdLst>
              <a:gd name="connsiteX0" fmla="*/ 0 w 1125580"/>
              <a:gd name="connsiteY0" fmla="*/ 946484 h 982444"/>
              <a:gd name="connsiteX1" fmla="*/ 224590 w 1125580"/>
              <a:gd name="connsiteY1" fmla="*/ 962526 h 982444"/>
              <a:gd name="connsiteX2" fmla="*/ 320843 w 1125580"/>
              <a:gd name="connsiteY2" fmla="*/ 930442 h 982444"/>
              <a:gd name="connsiteX3" fmla="*/ 368969 w 1125580"/>
              <a:gd name="connsiteY3" fmla="*/ 898358 h 982444"/>
              <a:gd name="connsiteX4" fmla="*/ 465222 w 1125580"/>
              <a:gd name="connsiteY4" fmla="*/ 737937 h 982444"/>
              <a:gd name="connsiteX5" fmla="*/ 481264 w 1125580"/>
              <a:gd name="connsiteY5" fmla="*/ 689810 h 982444"/>
              <a:gd name="connsiteX6" fmla="*/ 609600 w 1125580"/>
              <a:gd name="connsiteY6" fmla="*/ 705853 h 982444"/>
              <a:gd name="connsiteX7" fmla="*/ 657727 w 1125580"/>
              <a:gd name="connsiteY7" fmla="*/ 721895 h 982444"/>
              <a:gd name="connsiteX8" fmla="*/ 898358 w 1125580"/>
              <a:gd name="connsiteY8" fmla="*/ 737937 h 982444"/>
              <a:gd name="connsiteX9" fmla="*/ 1010653 w 1125580"/>
              <a:gd name="connsiteY9" fmla="*/ 705853 h 982444"/>
              <a:gd name="connsiteX10" fmla="*/ 1042737 w 1125580"/>
              <a:gd name="connsiteY10" fmla="*/ 657726 h 982444"/>
              <a:gd name="connsiteX11" fmla="*/ 1106906 w 1125580"/>
              <a:gd name="connsiteY11" fmla="*/ 240632 h 982444"/>
              <a:gd name="connsiteX12" fmla="*/ 1058779 w 1125580"/>
              <a:gd name="connsiteY12" fmla="*/ 64168 h 982444"/>
              <a:gd name="connsiteX13" fmla="*/ 1010653 w 1125580"/>
              <a:gd name="connsiteY13" fmla="*/ 0 h 98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25580" h="982444">
                <a:moveTo>
                  <a:pt x="0" y="946484"/>
                </a:moveTo>
                <a:cubicBezTo>
                  <a:pt x="109928" y="990455"/>
                  <a:pt x="77220" y="992000"/>
                  <a:pt x="224590" y="962526"/>
                </a:cubicBezTo>
                <a:cubicBezTo>
                  <a:pt x="257753" y="955893"/>
                  <a:pt x="320843" y="930442"/>
                  <a:pt x="320843" y="930442"/>
                </a:cubicBezTo>
                <a:cubicBezTo>
                  <a:pt x="336885" y="919747"/>
                  <a:pt x="356273" y="912868"/>
                  <a:pt x="368969" y="898358"/>
                </a:cubicBezTo>
                <a:cubicBezTo>
                  <a:pt x="400896" y="861870"/>
                  <a:pt x="444113" y="787190"/>
                  <a:pt x="465222" y="737937"/>
                </a:cubicBezTo>
                <a:cubicBezTo>
                  <a:pt x="471883" y="722394"/>
                  <a:pt x="475917" y="705852"/>
                  <a:pt x="481264" y="689810"/>
                </a:cubicBezTo>
                <a:cubicBezTo>
                  <a:pt x="524043" y="695158"/>
                  <a:pt x="567184" y="698141"/>
                  <a:pt x="609600" y="705853"/>
                </a:cubicBezTo>
                <a:cubicBezTo>
                  <a:pt x="626237" y="708878"/>
                  <a:pt x="640920" y="720028"/>
                  <a:pt x="657727" y="721895"/>
                </a:cubicBezTo>
                <a:cubicBezTo>
                  <a:pt x="737624" y="730772"/>
                  <a:pt x="818148" y="732590"/>
                  <a:pt x="898358" y="737937"/>
                </a:cubicBezTo>
                <a:cubicBezTo>
                  <a:pt x="935790" y="727242"/>
                  <a:pt x="976623" y="724759"/>
                  <a:pt x="1010653" y="705853"/>
                </a:cubicBezTo>
                <a:cubicBezTo>
                  <a:pt x="1027507" y="696490"/>
                  <a:pt x="1040608" y="676888"/>
                  <a:pt x="1042737" y="657726"/>
                </a:cubicBezTo>
                <a:cubicBezTo>
                  <a:pt x="1089902" y="233239"/>
                  <a:pt x="947352" y="346999"/>
                  <a:pt x="1106906" y="240632"/>
                </a:cubicBezTo>
                <a:cubicBezTo>
                  <a:pt x="1134171" y="158836"/>
                  <a:pt x="1141546" y="174524"/>
                  <a:pt x="1058779" y="64168"/>
                </a:cubicBezTo>
                <a:lnTo>
                  <a:pt x="1010653" y="0"/>
                </a:lnTo>
              </a:path>
            </a:pathLst>
          </a:custGeom>
          <a:noFill/>
          <a:ln w="41275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933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4529">
        <p159:morph option="byObject"/>
      </p:transition>
    </mc:Choice>
    <mc:Fallback xmlns="">
      <p:transition spd="slow" advTm="44529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/>
          <p:cNvGraphicFramePr>
            <a:graphicFrameLocks noGrp="1"/>
          </p:cNvGraphicFramePr>
          <p:nvPr>
            <p:ph sz="half" idx="2"/>
          </p:nvPr>
        </p:nvGraphicFramePr>
        <p:xfrm>
          <a:off x="2064327" y="775855"/>
          <a:ext cx="5319951" cy="4308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図表 5"/>
          <p:cNvGraphicFramePr/>
          <p:nvPr/>
        </p:nvGraphicFramePr>
        <p:xfrm>
          <a:off x="7384278" y="922399"/>
          <a:ext cx="4643120" cy="4015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雲 3"/>
          <p:cNvSpPr/>
          <p:nvPr/>
        </p:nvSpPr>
        <p:spPr>
          <a:xfrm>
            <a:off x="505769" y="5230476"/>
            <a:ext cx="5319951" cy="126076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/>
              <a:t>インターネット</a:t>
            </a:r>
          </a:p>
        </p:txBody>
      </p:sp>
      <p:sp>
        <p:nvSpPr>
          <p:cNvPr id="7" name="屈折矢印 6"/>
          <p:cNvSpPr/>
          <p:nvPr/>
        </p:nvSpPr>
        <p:spPr>
          <a:xfrm>
            <a:off x="3084163" y="4664712"/>
            <a:ext cx="2354099" cy="839811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B32-A2E8-40E7-BA0F-41F9A1F6D5D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113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6306">
        <p159:morph option="byObject"/>
      </p:transition>
    </mc:Choice>
    <mc:Fallback xmlns="">
      <p:transition spd="slow" advTm="66306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</p:nvPr>
        </p:nvGraphicFramePr>
        <p:xfrm>
          <a:off x="838200" y="346364"/>
          <a:ext cx="10515600" cy="6262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B32-A2E8-40E7-BA0F-41F9A1F6D5D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9431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2814">
        <p159:morph option="byObject"/>
      </p:transition>
    </mc:Choice>
    <mc:Fallback xmlns="">
      <p:transition spd="slow" advTm="52814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97308" cy="1325563"/>
          </a:xfrm>
        </p:spPr>
        <p:txBody>
          <a:bodyPr/>
          <a:lstStyle/>
          <a:p>
            <a:pPr algn="ctr"/>
            <a:r>
              <a:rPr lang="ja-JP" altLang="en-US" dirty="0"/>
              <a:t>直線的な製品開発（ウォーター・フォール）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sz="half" idx="1"/>
          </p:nvPr>
        </p:nvSpPr>
        <p:spPr>
          <a:xfrm>
            <a:off x="6695269" y="1595164"/>
            <a:ext cx="4959456" cy="2077934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市場・顧客がすでに明確に確立されている場合</a:t>
            </a:r>
            <a:endParaRPr kumimoji="1" lang="en-US" altLang="ja-JP" sz="3200" dirty="0"/>
          </a:p>
          <a:p>
            <a:r>
              <a:rPr kumimoji="1" lang="ja-JP" altLang="en-US" sz="3200" dirty="0"/>
              <a:t>大規模で複雑なシステム開発</a:t>
            </a:r>
            <a:endParaRPr kumimoji="1" lang="en-US" altLang="ja-JP" sz="3200" dirty="0"/>
          </a:p>
          <a:p>
            <a:endParaRPr kumimoji="1" lang="ja-JP" altLang="en-US" sz="3200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08507548"/>
              </p:ext>
            </p:extLst>
          </p:nvPr>
        </p:nvGraphicFramePr>
        <p:xfrm>
          <a:off x="392228" y="1435830"/>
          <a:ext cx="10270606" cy="4765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B32-A2E8-40E7-BA0F-41F9A1F6D5DC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8966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新しいことは試行錯誤（スパイラル）</a:t>
            </a:r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B32-A2E8-40E7-BA0F-41F9A1F6D5D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327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sz="half" idx="1"/>
          </p:nvPr>
        </p:nvGraphicFramePr>
        <p:xfrm>
          <a:off x="1968284" y="136525"/>
          <a:ext cx="8276095" cy="6584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B32-A2E8-40E7-BA0F-41F9A1F6D5D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7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6465">
        <p159:morph option="byObject"/>
      </p:transition>
    </mc:Choice>
    <mc:Fallback xmlns="">
      <p:transition spd="slow" advTm="36465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sz="half" idx="1"/>
          </p:nvPr>
        </p:nvGraphicFramePr>
        <p:xfrm>
          <a:off x="-1181316" y="0"/>
          <a:ext cx="8276095" cy="6721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B32-A2E8-40E7-BA0F-41F9A1F6D5DC}" type="slidenum">
              <a:rPr kumimoji="1" lang="ja-JP" altLang="en-US" smtClean="0"/>
              <a:t>18</a:t>
            </a:fld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C394DCF-85B9-4C4D-9F83-B13BA2CB2766}"/>
              </a:ext>
            </a:extLst>
          </p:cNvPr>
          <p:cNvCxnSpPr/>
          <p:nvPr/>
        </p:nvCxnSpPr>
        <p:spPr>
          <a:xfrm>
            <a:off x="5537199" y="304800"/>
            <a:ext cx="0" cy="389466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55595A3-5BEC-4AB2-9B3D-D2EF99F54EE1}"/>
              </a:ext>
            </a:extLst>
          </p:cNvPr>
          <p:cNvCxnSpPr>
            <a:cxnSpLocks/>
          </p:cNvCxnSpPr>
          <p:nvPr/>
        </p:nvCxnSpPr>
        <p:spPr>
          <a:xfrm>
            <a:off x="5530899" y="4756946"/>
            <a:ext cx="6300" cy="181397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5B60D58-21FD-4EE8-8C50-EA94E7749D19}"/>
              </a:ext>
            </a:extLst>
          </p:cNvPr>
          <p:cNvSpPr txBox="1"/>
          <p:nvPr/>
        </p:nvSpPr>
        <p:spPr>
          <a:xfrm>
            <a:off x="5834706" y="1670587"/>
            <a:ext cx="6242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/>
              <a:t>不確かな情報のもとでデザイン</a:t>
            </a:r>
            <a:endParaRPr kumimoji="1" lang="ja-JP" altLang="en-US" sz="40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796A396-5282-4F46-B13D-9E36344E47DA}"/>
              </a:ext>
            </a:extLst>
          </p:cNvPr>
          <p:cNvSpPr txBox="1"/>
          <p:nvPr/>
        </p:nvSpPr>
        <p:spPr>
          <a:xfrm>
            <a:off x="5850941" y="5187413"/>
            <a:ext cx="4131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/>
              <a:t>顧客のフィードバック</a:t>
            </a:r>
            <a:endParaRPr kumimoji="1" lang="ja-JP" altLang="en-US" sz="40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A0B9897-AD06-4FE8-B35F-37AE21F86D73}"/>
              </a:ext>
            </a:extLst>
          </p:cNvPr>
          <p:cNvSpPr txBox="1"/>
          <p:nvPr/>
        </p:nvSpPr>
        <p:spPr>
          <a:xfrm>
            <a:off x="4867934" y="4093486"/>
            <a:ext cx="19335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/>
              <a:t>リリース</a:t>
            </a:r>
          </a:p>
        </p:txBody>
      </p:sp>
    </p:spTree>
    <p:extLst>
      <p:ext uri="{BB962C8B-B14F-4D97-AF65-F5344CB8AC3E}">
        <p14:creationId xmlns:p14="http://schemas.microsoft.com/office/powerpoint/2010/main" val="3035696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6271">
        <p159:morph option="byObject"/>
      </p:transition>
    </mc:Choice>
    <mc:Fallback xmlns="">
      <p:transition spd="slow" advTm="26271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矢印: 下 13">
            <a:extLst>
              <a:ext uri="{FF2B5EF4-FFF2-40B4-BE49-F238E27FC236}">
                <a16:creationId xmlns:a16="http://schemas.microsoft.com/office/drawing/2014/main" id="{57D465C2-9724-47E5-BBC1-A702C3A688CF}"/>
              </a:ext>
            </a:extLst>
          </p:cNvPr>
          <p:cNvSpPr/>
          <p:nvPr/>
        </p:nvSpPr>
        <p:spPr>
          <a:xfrm>
            <a:off x="1129993" y="2312584"/>
            <a:ext cx="4966007" cy="2232832"/>
          </a:xfrm>
          <a:prstGeom prst="downArrow">
            <a:avLst/>
          </a:prstGeom>
          <a:solidFill>
            <a:srgbClr val="AFFFD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B32-A2E8-40E7-BA0F-41F9A1F6D5DC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A9D6D70-85D8-4FC0-8D3A-299ACB9CD979}"/>
              </a:ext>
            </a:extLst>
          </p:cNvPr>
          <p:cNvSpPr txBox="1"/>
          <p:nvPr/>
        </p:nvSpPr>
        <p:spPr>
          <a:xfrm>
            <a:off x="1176658" y="2728872"/>
            <a:ext cx="51148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/>
              <a:t>ここから始めると、技術先行商品（手段の目的化）のリスク</a:t>
            </a:r>
          </a:p>
        </p:txBody>
      </p:sp>
      <p:graphicFrame>
        <p:nvGraphicFramePr>
          <p:cNvPr id="9" name="コンテンツ プレースホルダー 3">
            <a:extLst>
              <a:ext uri="{FF2B5EF4-FFF2-40B4-BE49-F238E27FC236}">
                <a16:creationId xmlns:a16="http://schemas.microsoft.com/office/drawing/2014/main" id="{1C6669E2-07F0-4D76-A4DE-E74AA11FECA5}"/>
              </a:ext>
            </a:extLst>
          </p:cNvPr>
          <p:cNvGraphicFramePr>
            <a:graphicFrameLocks/>
          </p:cNvGraphicFramePr>
          <p:nvPr/>
        </p:nvGraphicFramePr>
        <p:xfrm>
          <a:off x="5767021" y="136525"/>
          <a:ext cx="5687158" cy="6721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015C60D-0CE3-4BC6-8739-9BA9F3CA0451}"/>
              </a:ext>
            </a:extLst>
          </p:cNvPr>
          <p:cNvCxnSpPr>
            <a:cxnSpLocks/>
          </p:cNvCxnSpPr>
          <p:nvPr/>
        </p:nvCxnSpPr>
        <p:spPr>
          <a:xfrm>
            <a:off x="543442" y="2296632"/>
            <a:ext cx="11496158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512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6921">
        <p159:morph option="byObject"/>
      </p:transition>
    </mc:Choice>
    <mc:Fallback xmlns="">
      <p:transition spd="slow" advTm="2692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B3FFC412-9BC8-4F9C-BE35-75D10E697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7043" y="1384754"/>
            <a:ext cx="5181600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ja-JP" sz="6000" dirty="0"/>
              <a:t>顧客の要求仕様</a:t>
            </a:r>
            <a:r>
              <a:rPr kumimoji="1" lang="ja-JP" altLang="en-US" sz="6000" dirty="0"/>
              <a:t>・・・</a:t>
            </a:r>
            <a:r>
              <a:rPr kumimoji="1" lang="ja-JP" altLang="ja-JP" sz="6000" dirty="0"/>
              <a:t>でも、本当の課題と解決策は</a:t>
            </a:r>
            <a:r>
              <a:rPr kumimoji="1" lang="ja-JP" altLang="en-US" sz="6000" dirty="0"/>
              <a:t>？</a:t>
            </a:r>
            <a:endParaRPr lang="ja-JP" altLang="en-US" sz="6000" dirty="0"/>
          </a:p>
        </p:txBody>
      </p:sp>
      <p:pic>
        <p:nvPicPr>
          <p:cNvPr id="11" name="コンテンツ プレースホルダー 10" descr="人の手&#10;&#10;中程度の精度で自動的に生成された説明">
            <a:extLst>
              <a:ext uri="{FF2B5EF4-FFF2-40B4-BE49-F238E27FC236}">
                <a16:creationId xmlns:a16="http://schemas.microsoft.com/office/drawing/2014/main" id="{67BC0C99-4822-41A0-9947-BF737C690F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59685" y="1384754"/>
            <a:ext cx="28843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4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矢印: 下 8">
            <a:extLst>
              <a:ext uri="{FF2B5EF4-FFF2-40B4-BE49-F238E27FC236}">
                <a16:creationId xmlns:a16="http://schemas.microsoft.com/office/drawing/2014/main" id="{2BFCA144-6C59-43AF-8CFE-AE45D1B20B0B}"/>
              </a:ext>
            </a:extLst>
          </p:cNvPr>
          <p:cNvSpPr/>
          <p:nvPr/>
        </p:nvSpPr>
        <p:spPr>
          <a:xfrm>
            <a:off x="272312" y="467017"/>
            <a:ext cx="4966007" cy="2232832"/>
          </a:xfrm>
          <a:prstGeom prst="downArrow">
            <a:avLst/>
          </a:prstGeom>
          <a:solidFill>
            <a:srgbClr val="D1E3F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sz="half" idx="1"/>
          </p:nvPr>
        </p:nvGraphicFramePr>
        <p:xfrm>
          <a:off x="1968284" y="136525"/>
          <a:ext cx="8276095" cy="6584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B32-A2E8-40E7-BA0F-41F9A1F6D5DC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21532D6-78B1-4CAB-A04B-39D942B5B607}"/>
              </a:ext>
            </a:extLst>
          </p:cNvPr>
          <p:cNvSpPr txBox="1"/>
          <p:nvPr/>
        </p:nvSpPr>
        <p:spPr>
          <a:xfrm>
            <a:off x="8188036" y="1165294"/>
            <a:ext cx="2986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１００％顧客視点</a:t>
            </a:r>
            <a:endParaRPr kumimoji="1" lang="en-US" altLang="ja-JP" sz="36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A9D6D70-85D8-4FC0-8D3A-299ACB9CD979}"/>
              </a:ext>
            </a:extLst>
          </p:cNvPr>
          <p:cNvSpPr txBox="1"/>
          <p:nvPr/>
        </p:nvSpPr>
        <p:spPr>
          <a:xfrm>
            <a:off x="1140452" y="2828835"/>
            <a:ext cx="2840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/>
              <a:t>理想的なユーザ体験</a:t>
            </a:r>
            <a:endParaRPr kumimoji="1" lang="ja-JP" altLang="en-US" sz="28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4B25FEC-8651-4EAC-8DA1-665E3486ADFA}"/>
              </a:ext>
            </a:extLst>
          </p:cNvPr>
          <p:cNvSpPr txBox="1"/>
          <p:nvPr/>
        </p:nvSpPr>
        <p:spPr>
          <a:xfrm>
            <a:off x="8329011" y="4777701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顧客フィードバック駆動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78FC78E-B67D-4CDB-B848-949E4C48BC25}"/>
              </a:ext>
            </a:extLst>
          </p:cNvPr>
          <p:cNvSpPr txBox="1"/>
          <p:nvPr/>
        </p:nvSpPr>
        <p:spPr>
          <a:xfrm>
            <a:off x="1140452" y="46701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b="1" dirty="0"/>
              <a:t>顧客中心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CC4DF17-E7C9-4215-AFE1-D43B5D80042C}"/>
              </a:ext>
            </a:extLst>
          </p:cNvPr>
          <p:cNvCxnSpPr>
            <a:cxnSpLocks/>
          </p:cNvCxnSpPr>
          <p:nvPr/>
        </p:nvCxnSpPr>
        <p:spPr>
          <a:xfrm>
            <a:off x="272312" y="467017"/>
            <a:ext cx="11496158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427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72955">
        <p159:morph option="byObject"/>
      </p:transition>
    </mc:Choice>
    <mc:Fallback xmlns="">
      <p:transition spd="slow" advTm="72955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矢印: 下 13">
            <a:extLst>
              <a:ext uri="{FF2B5EF4-FFF2-40B4-BE49-F238E27FC236}">
                <a16:creationId xmlns:a16="http://schemas.microsoft.com/office/drawing/2014/main" id="{57D465C2-9724-47E5-BBC1-A702C3A688CF}"/>
              </a:ext>
            </a:extLst>
          </p:cNvPr>
          <p:cNvSpPr/>
          <p:nvPr/>
        </p:nvSpPr>
        <p:spPr>
          <a:xfrm>
            <a:off x="1129993" y="2312584"/>
            <a:ext cx="4966007" cy="2232832"/>
          </a:xfrm>
          <a:prstGeom prst="downArrow">
            <a:avLst/>
          </a:prstGeom>
          <a:solidFill>
            <a:srgbClr val="AFFFD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B32-A2E8-40E7-BA0F-41F9A1F6D5DC}" type="slidenum">
              <a:rPr kumimoji="1" lang="ja-JP" altLang="en-US" smtClean="0"/>
              <a:t>21</a:t>
            </a:fld>
            <a:endParaRPr kumimoji="1" lang="ja-JP" altLang="en-US"/>
          </a:p>
        </p:txBody>
      </p:sp>
      <p:graphicFrame>
        <p:nvGraphicFramePr>
          <p:cNvPr id="9" name="コンテンツ プレースホルダー 3">
            <a:extLst>
              <a:ext uri="{FF2B5EF4-FFF2-40B4-BE49-F238E27FC236}">
                <a16:creationId xmlns:a16="http://schemas.microsoft.com/office/drawing/2014/main" id="{1C6669E2-07F0-4D76-A4DE-E74AA11FECA5}"/>
              </a:ext>
            </a:extLst>
          </p:cNvPr>
          <p:cNvGraphicFramePr>
            <a:graphicFrameLocks/>
          </p:cNvGraphicFramePr>
          <p:nvPr/>
        </p:nvGraphicFramePr>
        <p:xfrm>
          <a:off x="5767021" y="136525"/>
          <a:ext cx="5687158" cy="6721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015C60D-0CE3-4BC6-8739-9BA9F3CA0451}"/>
              </a:ext>
            </a:extLst>
          </p:cNvPr>
          <p:cNvCxnSpPr>
            <a:cxnSpLocks/>
          </p:cNvCxnSpPr>
          <p:nvPr/>
        </p:nvCxnSpPr>
        <p:spPr>
          <a:xfrm>
            <a:off x="543442" y="2296632"/>
            <a:ext cx="11496158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9F3FEF3-B430-4E5C-8A6E-244B3841BCD7}"/>
              </a:ext>
            </a:extLst>
          </p:cNvPr>
          <p:cNvSpPr txBox="1"/>
          <p:nvPr/>
        </p:nvSpPr>
        <p:spPr>
          <a:xfrm>
            <a:off x="1422979" y="2516221"/>
            <a:ext cx="46021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/>
              <a:t>ここから始めると、現状の延長の改善になるリスク</a:t>
            </a:r>
            <a:endParaRPr kumimoji="1" lang="en-US" altLang="ja-JP" sz="4400" b="1" dirty="0"/>
          </a:p>
        </p:txBody>
      </p:sp>
    </p:spTree>
    <p:extLst>
      <p:ext uri="{BB962C8B-B14F-4D97-AF65-F5344CB8AC3E}">
        <p14:creationId xmlns:p14="http://schemas.microsoft.com/office/powerpoint/2010/main" val="731881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6364">
        <p159:morph option="byObject"/>
      </p:transition>
    </mc:Choice>
    <mc:Fallback xmlns="">
      <p:transition spd="slow" advTm="26364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矢印: 下 8">
            <a:extLst>
              <a:ext uri="{FF2B5EF4-FFF2-40B4-BE49-F238E27FC236}">
                <a16:creationId xmlns:a16="http://schemas.microsoft.com/office/drawing/2014/main" id="{3596FABF-0C6E-44BF-B9FF-5637AC164C10}"/>
              </a:ext>
            </a:extLst>
          </p:cNvPr>
          <p:cNvSpPr/>
          <p:nvPr/>
        </p:nvSpPr>
        <p:spPr>
          <a:xfrm>
            <a:off x="272312" y="467017"/>
            <a:ext cx="4966007" cy="2232832"/>
          </a:xfrm>
          <a:prstGeom prst="downArrow">
            <a:avLst/>
          </a:prstGeom>
          <a:solidFill>
            <a:srgbClr val="D1E3F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323E5A0-7B90-425D-8788-27EA2C06D914}"/>
              </a:ext>
            </a:extLst>
          </p:cNvPr>
          <p:cNvCxnSpPr>
            <a:cxnSpLocks/>
          </p:cNvCxnSpPr>
          <p:nvPr/>
        </p:nvCxnSpPr>
        <p:spPr>
          <a:xfrm>
            <a:off x="272312" y="467017"/>
            <a:ext cx="11496158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sz="half" idx="1"/>
          </p:nvPr>
        </p:nvGraphicFramePr>
        <p:xfrm>
          <a:off x="1968284" y="136525"/>
          <a:ext cx="8276095" cy="6584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B32-A2E8-40E7-BA0F-41F9A1F6D5DC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21532D6-78B1-4CAB-A04B-39D942B5B607}"/>
              </a:ext>
            </a:extLst>
          </p:cNvPr>
          <p:cNvSpPr txBox="1"/>
          <p:nvPr/>
        </p:nvSpPr>
        <p:spPr>
          <a:xfrm>
            <a:off x="8258606" y="1246452"/>
            <a:ext cx="2934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未知・潜在的な課題へ深堀</a:t>
            </a:r>
            <a:endParaRPr kumimoji="1" lang="en-US" altLang="ja-JP" sz="36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A9D6D70-85D8-4FC0-8D3A-299ACB9CD979}"/>
              </a:ext>
            </a:extLst>
          </p:cNvPr>
          <p:cNvSpPr txBox="1"/>
          <p:nvPr/>
        </p:nvSpPr>
        <p:spPr>
          <a:xfrm>
            <a:off x="1476988" y="2901748"/>
            <a:ext cx="2625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深堀した</a:t>
            </a:r>
            <a:r>
              <a:rPr lang="ja-JP" altLang="en-US" sz="3600" b="1" dirty="0"/>
              <a:t>課題の解決</a:t>
            </a:r>
            <a:endParaRPr kumimoji="1" lang="ja-JP" altLang="en-US" sz="28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8C15E5-86F7-41DF-8BF0-125CEF50FE87}"/>
              </a:ext>
            </a:extLst>
          </p:cNvPr>
          <p:cNvSpPr txBox="1"/>
          <p:nvPr/>
        </p:nvSpPr>
        <p:spPr>
          <a:xfrm>
            <a:off x="8419472" y="4841442"/>
            <a:ext cx="2934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新しい価値</a:t>
            </a:r>
            <a:endParaRPr kumimoji="1" lang="en-US" altLang="ja-JP" sz="3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207D66-91D9-4998-9EC4-06EEBF769F04}"/>
              </a:ext>
            </a:extLst>
          </p:cNvPr>
          <p:cNvSpPr txBox="1"/>
          <p:nvPr/>
        </p:nvSpPr>
        <p:spPr>
          <a:xfrm>
            <a:off x="741533" y="467017"/>
            <a:ext cx="43765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b="1" dirty="0"/>
              <a:t>イノベーション</a:t>
            </a:r>
          </a:p>
        </p:txBody>
      </p:sp>
    </p:spTree>
    <p:extLst>
      <p:ext uri="{BB962C8B-B14F-4D97-AF65-F5344CB8AC3E}">
        <p14:creationId xmlns:p14="http://schemas.microsoft.com/office/powerpoint/2010/main" val="3012310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9787">
        <p159:morph option="byObject"/>
      </p:transition>
    </mc:Choice>
    <mc:Fallback xmlns="">
      <p:transition spd="slow" advTm="29787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sz="half" idx="1"/>
          </p:nvPr>
        </p:nvGraphicFramePr>
        <p:xfrm>
          <a:off x="6096001" y="136525"/>
          <a:ext cx="5943600" cy="6721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BB32-A2E8-40E7-BA0F-41F9A1F6D5DC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507DC91-9AE0-4BDA-A4F3-9950BF729D16}"/>
              </a:ext>
            </a:extLst>
          </p:cNvPr>
          <p:cNvSpPr txBox="1"/>
          <p:nvPr/>
        </p:nvSpPr>
        <p:spPr>
          <a:xfrm>
            <a:off x="609646" y="2435432"/>
            <a:ext cx="409118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b="1" dirty="0"/>
              <a:t>顧客視点</a:t>
            </a:r>
            <a:endParaRPr kumimoji="1" lang="en-US" altLang="ja-JP" sz="6600" b="1" dirty="0"/>
          </a:p>
          <a:p>
            <a:r>
              <a:rPr kumimoji="1" lang="ja-JP" altLang="en-US" sz="6600" b="1" dirty="0"/>
              <a:t>新しい提案</a:t>
            </a:r>
          </a:p>
        </p:txBody>
      </p:sp>
      <p:sp>
        <p:nvSpPr>
          <p:cNvPr id="6" name="矢印: 左 5">
            <a:extLst>
              <a:ext uri="{FF2B5EF4-FFF2-40B4-BE49-F238E27FC236}">
                <a16:creationId xmlns:a16="http://schemas.microsoft.com/office/drawing/2014/main" id="{4ECD62ED-0479-4439-B09C-6A38F132B0C1}"/>
              </a:ext>
            </a:extLst>
          </p:cNvPr>
          <p:cNvSpPr/>
          <p:nvPr/>
        </p:nvSpPr>
        <p:spPr>
          <a:xfrm>
            <a:off x="4700831" y="2263460"/>
            <a:ext cx="2359187" cy="2467603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0630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8841">
        <p159:morph option="byObject"/>
      </p:transition>
    </mc:Choice>
    <mc:Fallback xmlns="">
      <p:transition spd="slow" advTm="18841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BEDE01-34A2-457C-B9A9-D2EE56CF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i="0" dirty="0">
                <a:effectLst/>
                <a:latin typeface="+mj-ea"/>
              </a:rPr>
              <a:t>「ドリルを買いにきた人が欲しいのは、ドリルではなく</a:t>
            </a:r>
            <a:r>
              <a:rPr lang="en-US" altLang="ja-JP" sz="4000" i="0" dirty="0">
                <a:effectLst/>
                <a:latin typeface="+mj-ea"/>
              </a:rPr>
              <a:t>『</a:t>
            </a:r>
            <a:r>
              <a:rPr lang="ja-JP" altLang="en-US" sz="4000" i="0" dirty="0">
                <a:effectLst/>
                <a:latin typeface="+mj-ea"/>
              </a:rPr>
              <a:t>穴</a:t>
            </a:r>
            <a:r>
              <a:rPr lang="en-US" altLang="ja-JP" sz="4000" i="0" dirty="0">
                <a:effectLst/>
                <a:latin typeface="+mj-ea"/>
              </a:rPr>
              <a:t>』</a:t>
            </a:r>
            <a:r>
              <a:rPr lang="ja-JP" altLang="en-US" sz="4000" i="0" dirty="0">
                <a:effectLst/>
                <a:latin typeface="+mj-ea"/>
              </a:rPr>
              <a:t>である」</a:t>
            </a:r>
            <a:endParaRPr kumimoji="1" lang="ja-JP" altLang="en-US" sz="4000" dirty="0">
              <a:latin typeface="+mj-ea"/>
            </a:endParaRPr>
          </a:p>
        </p:txBody>
      </p:sp>
      <p:pic>
        <p:nvPicPr>
          <p:cNvPr id="11" name="コンテンツ プレースホルダー 10" descr="屋内, テーブル, 座る, 鏡 が含まれている画像&#10;&#10;自動的に生成された説明">
            <a:extLst>
              <a:ext uri="{FF2B5EF4-FFF2-40B4-BE49-F238E27FC236}">
                <a16:creationId xmlns:a16="http://schemas.microsoft.com/office/drawing/2014/main" id="{9F26BE66-588F-45D1-9234-1615B9700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25344" y="2179465"/>
            <a:ext cx="2596786" cy="1947590"/>
          </a:xfr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971010A-D78A-4E77-A730-D5D9798022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69870" y="1735101"/>
            <a:ext cx="2596786" cy="2288418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87CE773-1C06-4C6D-9C8A-40FF699E6CB4}"/>
              </a:ext>
            </a:extLst>
          </p:cNvPr>
          <p:cNvSpPr txBox="1"/>
          <p:nvPr/>
        </p:nvSpPr>
        <p:spPr>
          <a:xfrm>
            <a:off x="7903515" y="4314474"/>
            <a:ext cx="14141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000" dirty="0">
                <a:latin typeface="+mn-ea"/>
              </a:rPr>
              <a:t>HOW</a:t>
            </a:r>
          </a:p>
          <a:p>
            <a:pPr algn="ctr"/>
            <a:r>
              <a:rPr lang="ja-JP" altLang="en-US" sz="4000" dirty="0">
                <a:latin typeface="+mn-ea"/>
              </a:rPr>
              <a:t>手段</a:t>
            </a:r>
            <a:endParaRPr lang="en-US" altLang="ja-JP" sz="4000" dirty="0">
              <a:latin typeface="+mn-ea"/>
            </a:endParaRPr>
          </a:p>
          <a:p>
            <a:pPr algn="ctr"/>
            <a:r>
              <a:rPr kumimoji="1" lang="ja-JP" altLang="en-US" sz="4000" dirty="0">
                <a:latin typeface="+mn-ea"/>
              </a:rPr>
              <a:t>技術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791B64-07E1-4A38-9858-460D7D66D63E}"/>
              </a:ext>
            </a:extLst>
          </p:cNvPr>
          <p:cNvSpPr txBox="1"/>
          <p:nvPr/>
        </p:nvSpPr>
        <p:spPr>
          <a:xfrm>
            <a:off x="1525673" y="4417358"/>
            <a:ext cx="45961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000" dirty="0">
                <a:latin typeface="+mn-ea"/>
              </a:rPr>
              <a:t>WHAT</a:t>
            </a:r>
          </a:p>
          <a:p>
            <a:pPr algn="ctr"/>
            <a:r>
              <a:rPr lang="ja-JP" altLang="en-US" sz="4000" dirty="0">
                <a:latin typeface="+mn-ea"/>
              </a:rPr>
              <a:t>課題解決、目的達成</a:t>
            </a:r>
            <a:endParaRPr lang="en-US" altLang="ja-JP" sz="4000" dirty="0">
              <a:latin typeface="+mn-ea"/>
            </a:endParaRPr>
          </a:p>
          <a:p>
            <a:pPr algn="ctr"/>
            <a:r>
              <a:rPr kumimoji="1" lang="ja-JP" altLang="en-US" sz="4000" dirty="0">
                <a:latin typeface="+mn-ea"/>
              </a:rPr>
              <a:t>価値</a:t>
            </a:r>
          </a:p>
        </p:txBody>
      </p:sp>
    </p:spTree>
    <p:extLst>
      <p:ext uri="{BB962C8B-B14F-4D97-AF65-F5344CB8AC3E}">
        <p14:creationId xmlns:p14="http://schemas.microsoft.com/office/powerpoint/2010/main" val="102664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E8A1165E-C640-4604-8793-CD82A7CE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秀才</a:t>
            </a:r>
          </a:p>
        </p:txBody>
      </p:sp>
      <p:pic>
        <p:nvPicPr>
          <p:cNvPr id="9" name="コンテンツ プレースホルダー 8" descr="マップ&#10;&#10;自動的に生成された説明">
            <a:extLst>
              <a:ext uri="{FF2B5EF4-FFF2-40B4-BE49-F238E27FC236}">
                <a16:creationId xmlns:a16="http://schemas.microsoft.com/office/drawing/2014/main" id="{93D49CEF-1A71-4507-A9B5-08A8D4CC7E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16700" y="1825625"/>
            <a:ext cx="4224600" cy="4351338"/>
          </a:xfrm>
          <a:scene3d>
            <a:camera prst="isometricTopUp"/>
            <a:lightRig rig="threePt" dir="t"/>
          </a:scene3d>
        </p:spPr>
      </p:pic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B59F4AE3-8CAD-4B30-8ACA-60DBDB627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2776" y="1825625"/>
            <a:ext cx="5091023" cy="4351338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kumimoji="1" lang="ja-JP" altLang="en-US" sz="4800" dirty="0"/>
              <a:t>地図を上手にたどれる人</a:t>
            </a:r>
            <a:endParaRPr kumimoji="1" lang="en-US" altLang="ja-JP" sz="4800" dirty="0"/>
          </a:p>
          <a:p>
            <a:pPr marL="0" lvl="0" indent="0">
              <a:buNone/>
            </a:pPr>
            <a:endParaRPr kumimoji="1" lang="ja-JP" altLang="en-US" sz="4800" dirty="0"/>
          </a:p>
          <a:p>
            <a:pPr marL="0" lvl="0" indent="0">
              <a:buNone/>
            </a:pPr>
            <a:r>
              <a:rPr kumimoji="1" lang="ja-JP" altLang="en-US" sz="4800" dirty="0"/>
              <a:t>答えがあるときに上手に見つけられる人</a:t>
            </a:r>
            <a:endParaRPr lang="ja-JP" altLang="en-US" sz="4800" dirty="0"/>
          </a:p>
        </p:txBody>
      </p:sp>
      <p:sp>
        <p:nvSpPr>
          <p:cNvPr id="11" name="矢印: V 字型 10">
            <a:extLst>
              <a:ext uri="{FF2B5EF4-FFF2-40B4-BE49-F238E27FC236}">
                <a16:creationId xmlns:a16="http://schemas.microsoft.com/office/drawing/2014/main" id="{C3D50578-CF9B-4E32-92D8-15AA978C5FB3}"/>
              </a:ext>
            </a:extLst>
          </p:cNvPr>
          <p:cNvSpPr/>
          <p:nvPr/>
        </p:nvSpPr>
        <p:spPr>
          <a:xfrm rot="13910645">
            <a:off x="2491036" y="3841653"/>
            <a:ext cx="1495675" cy="40633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7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E8A1165E-C640-4604-8793-CD82A7CE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リーダー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B59F4AE3-8CAD-4B30-8ACA-60DBDB627A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kumimoji="1" lang="ja-JP" altLang="en-US" sz="4800" dirty="0">
                <a:latin typeface="+mn-ea"/>
              </a:rPr>
              <a:t>何もないところに地図を描く人</a:t>
            </a:r>
            <a:endParaRPr kumimoji="1" lang="en-US" altLang="ja-JP" sz="4800" dirty="0">
              <a:latin typeface="+mn-ea"/>
            </a:endParaRPr>
          </a:p>
          <a:p>
            <a:pPr marL="0" lvl="0" indent="0">
              <a:buNone/>
            </a:pPr>
            <a:endParaRPr kumimoji="1" lang="en-US" altLang="ja-JP" sz="4800" dirty="0">
              <a:latin typeface="+mn-ea"/>
            </a:endParaRPr>
          </a:p>
          <a:p>
            <a:pPr marL="0" lvl="0" indent="0">
              <a:buNone/>
            </a:pPr>
            <a:r>
              <a:rPr kumimoji="1" lang="ja-JP" altLang="en-US" sz="4800" dirty="0">
                <a:latin typeface="+mn-ea"/>
              </a:rPr>
              <a:t>答えがないところに答えを見つける人</a:t>
            </a:r>
            <a:endParaRPr kumimoji="1" lang="en-US" altLang="ja-JP" sz="4800" dirty="0">
              <a:latin typeface="+mn-ea"/>
            </a:endParaRPr>
          </a:p>
        </p:txBody>
      </p:sp>
      <p:sp>
        <p:nvSpPr>
          <p:cNvPr id="2" name="フローチャート: 処理 1">
            <a:extLst>
              <a:ext uri="{FF2B5EF4-FFF2-40B4-BE49-F238E27FC236}">
                <a16:creationId xmlns:a16="http://schemas.microsoft.com/office/drawing/2014/main" id="{48CB2410-6EAE-48D5-BDE7-D1C30A766F07}"/>
              </a:ext>
            </a:extLst>
          </p:cNvPr>
          <p:cNvSpPr/>
          <p:nvPr/>
        </p:nvSpPr>
        <p:spPr>
          <a:xfrm>
            <a:off x="1544847" y="2129362"/>
            <a:ext cx="3768306" cy="3743864"/>
          </a:xfrm>
          <a:prstGeom prst="flowChartProcess">
            <a:avLst/>
          </a:prstGeom>
          <a:ln w="38100"/>
          <a:scene3d>
            <a:camera prst="isometricTopUp"/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 descr="筆記用具, 文房具, 選手, 座る が含まれている画像&#10;&#10;自動的に生成された説明">
            <a:extLst>
              <a:ext uri="{FF2B5EF4-FFF2-40B4-BE49-F238E27FC236}">
                <a16:creationId xmlns:a16="http://schemas.microsoft.com/office/drawing/2014/main" id="{8B216135-26A4-43DB-B2AA-128C4EEACE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544847" y="1825625"/>
            <a:ext cx="2674189" cy="222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2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773653-E4CD-E63F-870A-14B85FC4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破壊的イノベーション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6256048-EAEC-1F88-4C17-046033DF4459}"/>
              </a:ext>
            </a:extLst>
          </p:cNvPr>
          <p:cNvCxnSpPr/>
          <p:nvPr/>
        </p:nvCxnSpPr>
        <p:spPr>
          <a:xfrm flipV="1">
            <a:off x="1962538" y="2733869"/>
            <a:ext cx="0" cy="34616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E46F80F-6338-9D1C-E9FD-2E91A65EB58E}"/>
              </a:ext>
            </a:extLst>
          </p:cNvPr>
          <p:cNvCxnSpPr/>
          <p:nvPr/>
        </p:nvCxnSpPr>
        <p:spPr>
          <a:xfrm>
            <a:off x="1962538" y="6195526"/>
            <a:ext cx="82669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0358F3A-968E-E8D1-DF1F-1C7D44473EEF}"/>
              </a:ext>
            </a:extLst>
          </p:cNvPr>
          <p:cNvSpPr txBox="1"/>
          <p:nvPr/>
        </p:nvSpPr>
        <p:spPr>
          <a:xfrm>
            <a:off x="10422294" y="596469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+mn-ea"/>
              </a:rPr>
              <a:t>時間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D837FD1-537D-E9EE-7FCE-DC95FCC1FD93}"/>
              </a:ext>
            </a:extLst>
          </p:cNvPr>
          <p:cNvSpPr txBox="1"/>
          <p:nvPr/>
        </p:nvSpPr>
        <p:spPr>
          <a:xfrm>
            <a:off x="1562428" y="215469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+mn-ea"/>
              </a:rPr>
              <a:t>性能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E5C3F59-E3C0-7F9F-5E76-22FD1E1B7CB1}"/>
              </a:ext>
            </a:extLst>
          </p:cNvPr>
          <p:cNvCxnSpPr>
            <a:cxnSpLocks/>
          </p:cNvCxnSpPr>
          <p:nvPr/>
        </p:nvCxnSpPr>
        <p:spPr>
          <a:xfrm flipV="1">
            <a:off x="1936757" y="2239964"/>
            <a:ext cx="6068908" cy="252033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8D9F618D-8FB0-26DD-6BEC-4E0FAF95A05B}"/>
              </a:ext>
            </a:extLst>
          </p:cNvPr>
          <p:cNvCxnSpPr>
            <a:cxnSpLocks/>
          </p:cNvCxnSpPr>
          <p:nvPr/>
        </p:nvCxnSpPr>
        <p:spPr>
          <a:xfrm flipV="1">
            <a:off x="3387012" y="3029041"/>
            <a:ext cx="5439747" cy="2504012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3865FB8-4C94-232D-B0D6-9500D6F90B36}"/>
              </a:ext>
            </a:extLst>
          </p:cNvPr>
          <p:cNvSpPr txBox="1"/>
          <p:nvPr/>
        </p:nvSpPr>
        <p:spPr>
          <a:xfrm>
            <a:off x="2684107" y="2837365"/>
            <a:ext cx="3097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先行企業による持続的改良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22E9DB6-053E-898B-FE2E-B2CB7BE91005}"/>
              </a:ext>
            </a:extLst>
          </p:cNvPr>
          <p:cNvSpPr txBox="1"/>
          <p:nvPr/>
        </p:nvSpPr>
        <p:spPr>
          <a:xfrm>
            <a:off x="4332853" y="5013489"/>
            <a:ext cx="28408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後続企業による性能改善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2603BFD0-2D6B-ED2B-4698-C74122B8C159}"/>
              </a:ext>
            </a:extLst>
          </p:cNvPr>
          <p:cNvCxnSpPr>
            <a:cxnSpLocks/>
          </p:cNvCxnSpPr>
          <p:nvPr/>
        </p:nvCxnSpPr>
        <p:spPr>
          <a:xfrm flipV="1">
            <a:off x="2446832" y="3756194"/>
            <a:ext cx="7082832" cy="29539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22468F7-EFDE-7579-5AE9-8CFFB0030382}"/>
              </a:ext>
            </a:extLst>
          </p:cNvPr>
          <p:cNvSpPr txBox="1"/>
          <p:nvPr/>
        </p:nvSpPr>
        <p:spPr>
          <a:xfrm>
            <a:off x="8308032" y="3828825"/>
            <a:ext cx="2512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市場で求められる性能</a:t>
            </a:r>
          </a:p>
        </p:txBody>
      </p:sp>
      <p:sp>
        <p:nvSpPr>
          <p:cNvPr id="24" name="矢印: 下 23">
            <a:extLst>
              <a:ext uri="{FF2B5EF4-FFF2-40B4-BE49-F238E27FC236}">
                <a16:creationId xmlns:a16="http://schemas.microsoft.com/office/drawing/2014/main" id="{1B3E4E03-B129-504E-276E-75A3F740D5C0}"/>
              </a:ext>
            </a:extLst>
          </p:cNvPr>
          <p:cNvSpPr/>
          <p:nvPr/>
        </p:nvSpPr>
        <p:spPr>
          <a:xfrm rot="20239953">
            <a:off x="6490678" y="2832705"/>
            <a:ext cx="994549" cy="95525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400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773653-E4CD-E63F-870A-14B85FC4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ローエンド型破壊と新市場型破壊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6256048-EAEC-1F88-4C17-046033DF4459}"/>
              </a:ext>
            </a:extLst>
          </p:cNvPr>
          <p:cNvCxnSpPr>
            <a:cxnSpLocks/>
          </p:cNvCxnSpPr>
          <p:nvPr/>
        </p:nvCxnSpPr>
        <p:spPr>
          <a:xfrm flipV="1">
            <a:off x="1973170" y="2184593"/>
            <a:ext cx="0" cy="2799184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E46F80F-6338-9D1C-E9FD-2E91A65EB58E}"/>
              </a:ext>
            </a:extLst>
          </p:cNvPr>
          <p:cNvCxnSpPr/>
          <p:nvPr/>
        </p:nvCxnSpPr>
        <p:spPr>
          <a:xfrm>
            <a:off x="1973170" y="4984139"/>
            <a:ext cx="8266923" cy="0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0358F3A-968E-E8D1-DF1F-1C7D44473EEF}"/>
              </a:ext>
            </a:extLst>
          </p:cNvPr>
          <p:cNvSpPr txBox="1"/>
          <p:nvPr/>
        </p:nvSpPr>
        <p:spPr>
          <a:xfrm>
            <a:off x="10380054" y="4806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+mn-ea"/>
              </a:rPr>
              <a:t>時間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D837FD1-537D-E9EE-7FCE-DC95FCC1FD93}"/>
              </a:ext>
            </a:extLst>
          </p:cNvPr>
          <p:cNvSpPr txBox="1"/>
          <p:nvPr/>
        </p:nvSpPr>
        <p:spPr>
          <a:xfrm>
            <a:off x="1573060" y="160541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+mn-ea"/>
              </a:rPr>
              <a:t>性能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E5C3F59-E3C0-7F9F-5E76-22FD1E1B7CB1}"/>
              </a:ext>
            </a:extLst>
          </p:cNvPr>
          <p:cNvCxnSpPr>
            <a:cxnSpLocks/>
          </p:cNvCxnSpPr>
          <p:nvPr/>
        </p:nvCxnSpPr>
        <p:spPr>
          <a:xfrm flipV="1">
            <a:off x="1995976" y="2115589"/>
            <a:ext cx="5188351" cy="206483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8D9F618D-8FB0-26DD-6BEC-4E0FAF95A05B}"/>
              </a:ext>
            </a:extLst>
          </p:cNvPr>
          <p:cNvCxnSpPr>
            <a:cxnSpLocks/>
          </p:cNvCxnSpPr>
          <p:nvPr/>
        </p:nvCxnSpPr>
        <p:spPr>
          <a:xfrm flipV="1">
            <a:off x="2434659" y="2445193"/>
            <a:ext cx="4978258" cy="253575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3865FB8-4C94-232D-B0D6-9500D6F90B36}"/>
              </a:ext>
            </a:extLst>
          </p:cNvPr>
          <p:cNvSpPr txBox="1"/>
          <p:nvPr/>
        </p:nvSpPr>
        <p:spPr>
          <a:xfrm>
            <a:off x="2694739" y="2288089"/>
            <a:ext cx="2504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先行企業による持続的改良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2603BFD0-2D6B-ED2B-4698-C74122B8C159}"/>
              </a:ext>
            </a:extLst>
          </p:cNvPr>
          <p:cNvCxnSpPr>
            <a:cxnSpLocks/>
          </p:cNvCxnSpPr>
          <p:nvPr/>
        </p:nvCxnSpPr>
        <p:spPr>
          <a:xfrm flipV="1">
            <a:off x="1973169" y="2890593"/>
            <a:ext cx="7567127" cy="376348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矢印: 下 23">
            <a:extLst>
              <a:ext uri="{FF2B5EF4-FFF2-40B4-BE49-F238E27FC236}">
                <a16:creationId xmlns:a16="http://schemas.microsoft.com/office/drawing/2014/main" id="{1B3E4E03-B129-504E-276E-75A3F740D5C0}"/>
              </a:ext>
            </a:extLst>
          </p:cNvPr>
          <p:cNvSpPr/>
          <p:nvPr/>
        </p:nvSpPr>
        <p:spPr>
          <a:xfrm rot="20239953">
            <a:off x="5771951" y="2537262"/>
            <a:ext cx="994549" cy="44696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0DF82D8-678A-937A-8506-D0813BD225EC}"/>
              </a:ext>
            </a:extLst>
          </p:cNvPr>
          <p:cNvCxnSpPr>
            <a:cxnSpLocks/>
          </p:cNvCxnSpPr>
          <p:nvPr/>
        </p:nvCxnSpPr>
        <p:spPr>
          <a:xfrm flipH="1">
            <a:off x="1254642" y="4983777"/>
            <a:ext cx="732939" cy="1204372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C5B855E-C3F5-67EF-2720-BF8B6F8C260E}"/>
              </a:ext>
            </a:extLst>
          </p:cNvPr>
          <p:cNvCxnSpPr>
            <a:cxnSpLocks/>
          </p:cNvCxnSpPr>
          <p:nvPr/>
        </p:nvCxnSpPr>
        <p:spPr>
          <a:xfrm flipV="1">
            <a:off x="1254642" y="3388965"/>
            <a:ext cx="0" cy="27991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48D21A-3AD6-FBE6-FBBB-C9FAACB6E64E}"/>
              </a:ext>
            </a:extLst>
          </p:cNvPr>
          <p:cNvSpPr txBox="1"/>
          <p:nvPr/>
        </p:nvSpPr>
        <p:spPr>
          <a:xfrm>
            <a:off x="382654" y="2973210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+mn-ea"/>
              </a:rPr>
              <a:t>異なる性能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97EB280-7ECC-11A8-122E-78BE22E5A82A}"/>
              </a:ext>
            </a:extLst>
          </p:cNvPr>
          <p:cNvCxnSpPr/>
          <p:nvPr/>
        </p:nvCxnSpPr>
        <p:spPr>
          <a:xfrm>
            <a:off x="1273373" y="6188149"/>
            <a:ext cx="82669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E46A658-4249-3683-D9EB-9B83A8E05640}"/>
              </a:ext>
            </a:extLst>
          </p:cNvPr>
          <p:cNvSpPr txBox="1"/>
          <p:nvPr/>
        </p:nvSpPr>
        <p:spPr>
          <a:xfrm>
            <a:off x="9680257" y="601086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+mn-ea"/>
              </a:rPr>
              <a:t>時間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7520338-C786-F638-C734-2A821E613531}"/>
              </a:ext>
            </a:extLst>
          </p:cNvPr>
          <p:cNvCxnSpPr>
            <a:cxnSpLocks/>
          </p:cNvCxnSpPr>
          <p:nvPr/>
        </p:nvCxnSpPr>
        <p:spPr>
          <a:xfrm flipV="1">
            <a:off x="2294698" y="3713070"/>
            <a:ext cx="4701525" cy="2422898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91C2614-7FCD-2D72-78F4-A376B194CE45}"/>
              </a:ext>
            </a:extLst>
          </p:cNvPr>
          <p:cNvSpPr txBox="1"/>
          <p:nvPr/>
        </p:nvSpPr>
        <p:spPr>
          <a:xfrm>
            <a:off x="7397463" y="2216002"/>
            <a:ext cx="2234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ローエンド型破壊</a:t>
            </a:r>
            <a:endParaRPr kumimoji="1" lang="ja-JP" altLang="en-US" sz="24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6183EA4-0327-FCD9-E5B6-E9DDA27A1359}"/>
              </a:ext>
            </a:extLst>
          </p:cNvPr>
          <p:cNvSpPr txBox="1"/>
          <p:nvPr/>
        </p:nvSpPr>
        <p:spPr>
          <a:xfrm>
            <a:off x="250085" y="6191342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+mn-ea"/>
              </a:rPr>
              <a:t>無消費だった市場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277CA87-0949-CE2F-EFC7-0C12E71AFD10}"/>
              </a:ext>
            </a:extLst>
          </p:cNvPr>
          <p:cNvSpPr txBox="1"/>
          <p:nvPr/>
        </p:nvSpPr>
        <p:spPr>
          <a:xfrm>
            <a:off x="3574488" y="539552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新市場型破壊</a:t>
            </a:r>
            <a:endParaRPr kumimoji="1" lang="ja-JP" altLang="en-US" sz="2400" b="1" dirty="0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112A3D5D-3642-85BD-CCFD-96743C0E58CD}"/>
              </a:ext>
            </a:extLst>
          </p:cNvPr>
          <p:cNvCxnSpPr>
            <a:cxnSpLocks/>
          </p:cNvCxnSpPr>
          <p:nvPr/>
        </p:nvCxnSpPr>
        <p:spPr>
          <a:xfrm flipV="1">
            <a:off x="1273373" y="5155167"/>
            <a:ext cx="7567127" cy="37634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30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1CEF5E9-CD4D-4EA8-8A04-E0B1E1D9931C}"/>
              </a:ext>
            </a:extLst>
          </p:cNvPr>
          <p:cNvCxnSpPr>
            <a:cxnSpLocks/>
          </p:cNvCxnSpPr>
          <p:nvPr/>
        </p:nvCxnSpPr>
        <p:spPr>
          <a:xfrm>
            <a:off x="4712746" y="3279651"/>
            <a:ext cx="35101" cy="1677051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CB03A67-15D9-455E-95D6-C5E9B2BA8BEE}"/>
              </a:ext>
            </a:extLst>
          </p:cNvPr>
          <p:cNvCxnSpPr>
            <a:cxnSpLocks/>
          </p:cNvCxnSpPr>
          <p:nvPr/>
        </p:nvCxnSpPr>
        <p:spPr>
          <a:xfrm>
            <a:off x="4747847" y="4901788"/>
            <a:ext cx="353450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0C8BB85-6A6E-4964-8AE3-A13095614E22}"/>
              </a:ext>
            </a:extLst>
          </p:cNvPr>
          <p:cNvCxnSpPr>
            <a:cxnSpLocks/>
          </p:cNvCxnSpPr>
          <p:nvPr/>
        </p:nvCxnSpPr>
        <p:spPr>
          <a:xfrm flipH="1">
            <a:off x="4034261" y="3215826"/>
            <a:ext cx="2032432" cy="2569513"/>
          </a:xfrm>
          <a:prstGeom prst="line">
            <a:avLst/>
          </a:prstGeom>
          <a:ln w="762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C98AB40-1F09-4CEE-9A76-5FDC161BAA41}"/>
              </a:ext>
            </a:extLst>
          </p:cNvPr>
          <p:cNvCxnSpPr>
            <a:cxnSpLocks/>
          </p:cNvCxnSpPr>
          <p:nvPr/>
        </p:nvCxnSpPr>
        <p:spPr>
          <a:xfrm>
            <a:off x="6013939" y="3198241"/>
            <a:ext cx="3159369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83D4F7C-61EB-4E1B-942A-12C673FF4D53}"/>
              </a:ext>
            </a:extLst>
          </p:cNvPr>
          <p:cNvCxnSpPr>
            <a:cxnSpLocks/>
          </p:cNvCxnSpPr>
          <p:nvPr/>
        </p:nvCxnSpPr>
        <p:spPr>
          <a:xfrm flipV="1">
            <a:off x="6066693" y="1325506"/>
            <a:ext cx="0" cy="189032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D53D589-F1A8-4A2B-80D8-0149252BD282}"/>
              </a:ext>
            </a:extLst>
          </p:cNvPr>
          <p:cNvSpPr txBox="1"/>
          <p:nvPr/>
        </p:nvSpPr>
        <p:spPr>
          <a:xfrm>
            <a:off x="6500381" y="1791471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コンピュータ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5857002-8A7B-4FD5-964A-839088DC594A}"/>
              </a:ext>
            </a:extLst>
          </p:cNvPr>
          <p:cNvSpPr txBox="1"/>
          <p:nvPr/>
        </p:nvSpPr>
        <p:spPr>
          <a:xfrm>
            <a:off x="7111176" y="3486603"/>
            <a:ext cx="102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スマホ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70A4B02-DC91-49BA-BAAB-9748976A40CB}"/>
              </a:ext>
            </a:extLst>
          </p:cNvPr>
          <p:cNvSpPr txBox="1"/>
          <p:nvPr/>
        </p:nvSpPr>
        <p:spPr>
          <a:xfrm>
            <a:off x="9259960" y="30598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時間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5C4615A-12A6-4068-AE65-9807C634A172}"/>
              </a:ext>
            </a:extLst>
          </p:cNvPr>
          <p:cNvSpPr txBox="1"/>
          <p:nvPr/>
        </p:nvSpPr>
        <p:spPr>
          <a:xfrm>
            <a:off x="5743527" y="8726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性能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77C4CB2-9FBE-4204-9A84-C71C1B45DD85}"/>
              </a:ext>
            </a:extLst>
          </p:cNvPr>
          <p:cNvSpPr txBox="1"/>
          <p:nvPr/>
        </p:nvSpPr>
        <p:spPr>
          <a:xfrm>
            <a:off x="3642072" y="1976235"/>
            <a:ext cx="2747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知識労働者</a:t>
            </a:r>
            <a:endParaRPr kumimoji="1" lang="en-US" altLang="ja-JP" sz="3600" b="1" dirty="0"/>
          </a:p>
          <a:p>
            <a:r>
              <a:rPr lang="ja-JP" altLang="en-US" sz="3600" b="1" dirty="0"/>
              <a:t>の</a:t>
            </a:r>
            <a:r>
              <a:rPr kumimoji="1" lang="ja-JP" altLang="en-US" sz="3600" b="1" dirty="0"/>
              <a:t>情報処理</a:t>
            </a:r>
            <a:endParaRPr kumimoji="1" lang="en-US" altLang="ja-JP" sz="3600" b="1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5C13C32-329C-4D95-BD6C-D80171D4E75D}"/>
              </a:ext>
            </a:extLst>
          </p:cNvPr>
          <p:cNvSpPr txBox="1"/>
          <p:nvPr/>
        </p:nvSpPr>
        <p:spPr>
          <a:xfrm>
            <a:off x="2204191" y="3756373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一般消費者</a:t>
            </a:r>
            <a:endParaRPr kumimoji="1" lang="en-US" altLang="ja-JP" sz="3600" b="1" dirty="0"/>
          </a:p>
          <a:p>
            <a:r>
              <a:rPr kumimoji="1" lang="ja-JP" altLang="en-US" sz="3600" b="1" dirty="0"/>
              <a:t>の</a:t>
            </a:r>
            <a:r>
              <a:rPr lang="ja-JP" altLang="en-US" sz="3600" b="1" dirty="0"/>
              <a:t>情報流通</a:t>
            </a:r>
            <a:endParaRPr kumimoji="1" lang="en-US" altLang="ja-JP" sz="3600" b="1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C221A00-5A76-49F6-9367-71BAE6AC980B}"/>
              </a:ext>
            </a:extLst>
          </p:cNvPr>
          <p:cNvSpPr txBox="1"/>
          <p:nvPr/>
        </p:nvSpPr>
        <p:spPr>
          <a:xfrm>
            <a:off x="2793466" y="580861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無消費、潜在市場</a:t>
            </a:r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B8CD9B98-6AA1-4167-B353-06051A42E448}"/>
              </a:ext>
            </a:extLst>
          </p:cNvPr>
          <p:cNvSpPr/>
          <p:nvPr/>
        </p:nvSpPr>
        <p:spPr>
          <a:xfrm rot="20603884">
            <a:off x="6118763" y="2406968"/>
            <a:ext cx="2922703" cy="560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DBB97A0F-0F38-4C22-9264-F5A0797BA176}"/>
              </a:ext>
            </a:extLst>
          </p:cNvPr>
          <p:cNvSpPr/>
          <p:nvPr/>
        </p:nvSpPr>
        <p:spPr>
          <a:xfrm rot="20496135">
            <a:off x="6213787" y="4000125"/>
            <a:ext cx="3704255" cy="52542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113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3295"/>
    </mc:Choice>
    <mc:Fallback xmlns="">
      <p:transition advTm="7329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9ED7C2-F43B-E512-9C30-CCE1F957C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レッドオーシャンとブルーオーシャン</a:t>
            </a:r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87BACF18-71DF-B84A-2FE2-0ED7A129FA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903" y="2767888"/>
            <a:ext cx="4175739" cy="2786165"/>
          </a:xfrm>
          <a:prstGeom prst="rect">
            <a:avLst/>
          </a:prstGeom>
        </p:spPr>
      </p:pic>
      <p:pic>
        <p:nvPicPr>
          <p:cNvPr id="10" name="コンテンツ プレースホルダー 9">
            <a:extLst>
              <a:ext uri="{FF2B5EF4-FFF2-40B4-BE49-F238E27FC236}">
                <a16:creationId xmlns:a16="http://schemas.microsoft.com/office/drawing/2014/main" id="{5CEAAC97-3DB8-6367-2EE5-04DB9ED9FA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460" y="2767888"/>
            <a:ext cx="4175739" cy="278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1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MeiryoUI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Yu Gothic UI"/>
        <a:ea typeface="Yu Gothic UI"/>
        <a:cs typeface=""/>
      </a:majorFont>
      <a:minorFont>
        <a:latin typeface="Yu Gothic UI"/>
        <a:ea typeface="Yu Gothic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iryoUI" id="{0DC7E6E0-77DF-43A3-819B-FE5565FA811F}" vid="{C9CC2510-F940-4313-9DEF-73AD1DCF7C3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41503</TotalTime>
  <Words>827</Words>
  <Application>Microsoft Office PowerPoint</Application>
  <PresentationFormat>ワイド画面</PresentationFormat>
  <Paragraphs>153</Paragraphs>
  <Slides>23</Slides>
  <Notes>19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8" baseType="lpstr">
      <vt:lpstr>BIZ UDPゴシック</vt:lpstr>
      <vt:lpstr>Yu Gothic UI</vt:lpstr>
      <vt:lpstr>Arial</vt:lpstr>
      <vt:lpstr>Calibri</vt:lpstr>
      <vt:lpstr>MeiryoUI</vt:lpstr>
      <vt:lpstr>PowerPoint プレゼンテーション</vt:lpstr>
      <vt:lpstr>PowerPoint プレゼンテーション</vt:lpstr>
      <vt:lpstr>「ドリルを買いにきた人が欲しいのは、ドリルではなく『穴』である」</vt:lpstr>
      <vt:lpstr>秀才</vt:lpstr>
      <vt:lpstr>リーダー</vt:lpstr>
      <vt:lpstr>破壊的イノベーション</vt:lpstr>
      <vt:lpstr>ローエンド型破壊と新市場型破壊</vt:lpstr>
      <vt:lpstr>PowerPoint プレゼンテーション</vt:lpstr>
      <vt:lpstr>レッドオーシャンとブルーオーシャン</vt:lpstr>
      <vt:lpstr>価値キャンパス</vt:lpstr>
      <vt:lpstr>PowerPoint プレゼンテーション</vt:lpstr>
      <vt:lpstr>技術（HOW）先行の失敗理由：ゴールが曖昧</vt:lpstr>
      <vt:lpstr>PowerPoint プレゼンテーション</vt:lpstr>
      <vt:lpstr>PowerPoint プレゼンテーション</vt:lpstr>
      <vt:lpstr>直線的な製品開発（ウォーター・フォール）</vt:lpstr>
      <vt:lpstr>新しいことは試行錯誤（スパイラル）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情報科学専門学校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モックアップ作成</dc:title>
  <dc:creator>佐藤良治</dc:creator>
  <cp:lastModifiedBy>佐藤 良治</cp:lastModifiedBy>
  <cp:revision>669</cp:revision>
  <cp:lastPrinted>2022-04-12T23:21:58Z</cp:lastPrinted>
  <dcterms:created xsi:type="dcterms:W3CDTF">2017-04-27T21:11:14Z</dcterms:created>
  <dcterms:modified xsi:type="dcterms:W3CDTF">2023-01-03T02:43:04Z</dcterms:modified>
</cp:coreProperties>
</file>