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</p:sldIdLst>
  <p:sldSz cx="127984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CFF"/>
    <a:srgbClr val="B3D9FF"/>
    <a:srgbClr val="89C4FF"/>
    <a:srgbClr val="E7F5FF"/>
    <a:srgbClr val="F5FAFF"/>
    <a:srgbClr val="EBF5FF"/>
    <a:srgbClr val="D9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B940E-010E-465F-BBC7-5EB3277C50AF}" v="33" dt="2022-11-06T07:23:4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57" y="67"/>
      </p:cViewPr>
      <p:guideLst>
        <p:guide orient="horz" pos="3969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B801EC82-AAA2-4D95-927B-A4BC1100A388}"/>
    <pc:docChg chg="custSel addSld modSld">
      <pc:chgData name="佐藤 良治" userId="f476b825f67e9d69" providerId="LiveId" clId="{B801EC82-AAA2-4D95-927B-A4BC1100A388}" dt="2022-07-29T07:18:24.880" v="60" actId="1076"/>
      <pc:docMkLst>
        <pc:docMk/>
      </pc:docMkLst>
      <pc:sldChg chg="addSp delSp modSp mod">
        <pc:chgData name="佐藤 良治" userId="f476b825f67e9d69" providerId="LiveId" clId="{B801EC82-AAA2-4D95-927B-A4BC1100A388}" dt="2022-07-29T07:18:24.880" v="60" actId="1076"/>
        <pc:sldMkLst>
          <pc:docMk/>
          <pc:sldMk cId="1285152343" sldId="259"/>
        </pc:sldMkLst>
        <pc:spChg chg="del mod">
          <ac:chgData name="佐藤 良治" userId="f476b825f67e9d69" providerId="LiveId" clId="{B801EC82-AAA2-4D95-927B-A4BC1100A388}" dt="2022-07-29T07:14:41.412" v="2" actId="478"/>
          <ac:spMkLst>
            <pc:docMk/>
            <pc:sldMk cId="1285152343" sldId="259"/>
            <ac:spMk id="5" creationId="{E4B3D243-1E94-D9F6-E4E9-F8D42D45CB9B}"/>
          </ac:spMkLst>
        </pc:spChg>
        <pc:spChg chg="del">
          <ac:chgData name="佐藤 良治" userId="f476b825f67e9d69" providerId="LiveId" clId="{B801EC82-AAA2-4D95-927B-A4BC1100A388}" dt="2022-07-29T07:14:43.131" v="3" actId="478"/>
          <ac:spMkLst>
            <pc:docMk/>
            <pc:sldMk cId="1285152343" sldId="259"/>
            <ac:spMk id="8" creationId="{13963F2C-0345-0232-11B0-CFB7A5C9B439}"/>
          </ac:spMkLst>
        </pc:spChg>
        <pc:spChg chg="del mod">
          <ac:chgData name="佐藤 良治" userId="f476b825f67e9d69" providerId="LiveId" clId="{B801EC82-AAA2-4D95-927B-A4BC1100A388}" dt="2022-07-29T07:14:52.595" v="9" actId="478"/>
          <ac:spMkLst>
            <pc:docMk/>
            <pc:sldMk cId="1285152343" sldId="259"/>
            <ac:spMk id="30" creationId="{5292657D-AE62-F054-BF21-458C77B64613}"/>
          </ac:spMkLst>
        </pc:spChg>
        <pc:spChg chg="del">
          <ac:chgData name="佐藤 良治" userId="f476b825f67e9d69" providerId="LiveId" clId="{B801EC82-AAA2-4D95-927B-A4BC1100A388}" dt="2022-07-29T07:14:46.252" v="5" actId="478"/>
          <ac:spMkLst>
            <pc:docMk/>
            <pc:sldMk cId="1285152343" sldId="259"/>
            <ac:spMk id="33" creationId="{E85A910B-8DC7-2331-1C76-B3B077B13B44}"/>
          </ac:spMkLst>
        </pc:spChg>
        <pc:spChg chg="del">
          <ac:chgData name="佐藤 良治" userId="f476b825f67e9d69" providerId="LiveId" clId="{B801EC82-AAA2-4D95-927B-A4BC1100A388}" dt="2022-07-29T07:14:45.020" v="4" actId="478"/>
          <ac:spMkLst>
            <pc:docMk/>
            <pc:sldMk cId="1285152343" sldId="259"/>
            <ac:spMk id="34" creationId="{FC1AA493-3C80-8C9E-BDC6-9A5B53140589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35" creationId="{A5D9C801-37B8-9188-5F8F-F99E49E7098F}"/>
          </ac:spMkLst>
        </pc:spChg>
        <pc:spChg chg="add 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39" creationId="{91643DC7-B15C-B136-E14D-78D3AA89B114}"/>
          </ac:spMkLst>
        </pc:spChg>
        <pc:spChg chg="del">
          <ac:chgData name="佐藤 良治" userId="f476b825f67e9d69" providerId="LiveId" clId="{B801EC82-AAA2-4D95-927B-A4BC1100A388}" dt="2022-07-29T07:15:00.316" v="16" actId="478"/>
          <ac:spMkLst>
            <pc:docMk/>
            <pc:sldMk cId="1285152343" sldId="259"/>
            <ac:spMk id="40" creationId="{FC03D11A-65C6-2269-EA43-AF17035A4652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1" creationId="{4BCA87BB-39D1-61EB-FA96-BC98ACB0CA46}"/>
          </ac:spMkLst>
        </pc:spChg>
        <pc:spChg chg="add mod">
          <ac:chgData name="佐藤 良治" userId="f476b825f67e9d69" providerId="LiveId" clId="{B801EC82-AAA2-4D95-927B-A4BC1100A388}" dt="2022-07-29T07:18:24.880" v="60" actId="1076"/>
          <ac:spMkLst>
            <pc:docMk/>
            <pc:sldMk cId="1285152343" sldId="259"/>
            <ac:spMk id="42" creationId="{4B46C24C-67BE-CE95-6D8B-B7D3780A2492}"/>
          </ac:spMkLst>
        </pc:spChg>
        <pc:spChg chg="mod">
          <ac:chgData name="佐藤 良治" userId="f476b825f67e9d69" providerId="LiveId" clId="{B801EC82-AAA2-4D95-927B-A4BC1100A388}" dt="2022-07-29T07:17:41.248" v="56" actId="1076"/>
          <ac:spMkLst>
            <pc:docMk/>
            <pc:sldMk cId="1285152343" sldId="259"/>
            <ac:spMk id="43" creationId="{56D4A6B4-A3EF-FBC8-945B-34EDFE1C20ED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4" creationId="{491723CE-7087-8A8E-F98A-A5AFB17E83DD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5" creationId="{7E99C10C-F161-6067-1C15-86441473FE6B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6" creationId="{A625DD7C-4672-B648-7CDA-3BF206EBB882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7" creationId="{709C8EF7-1F4C-A152-DE4D-44701A0F7580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8" creationId="{96AA57E2-836A-6609-A9F7-E82482F4699D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49" creationId="{FD7C501E-648C-030A-8CD5-295B35DF8920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52" creationId="{6BE58926-CFA1-18D8-1091-C22D3F4037B7}"/>
          </ac:spMkLst>
        </pc:spChg>
        <pc:spChg chg="mod">
          <ac:chgData name="佐藤 良治" userId="f476b825f67e9d69" providerId="LiveId" clId="{B801EC82-AAA2-4D95-927B-A4BC1100A388}" dt="2022-07-29T07:17:34.449" v="55" actId="1076"/>
          <ac:spMkLst>
            <pc:docMk/>
            <pc:sldMk cId="1285152343" sldId="259"/>
            <ac:spMk id="56" creationId="{E1C88006-0550-EB22-4CBE-2E50E8903C2F}"/>
          </ac:spMkLst>
        </pc:spChg>
        <pc:spChg chg="del">
          <ac:chgData name="佐藤 良治" userId="f476b825f67e9d69" providerId="LiveId" clId="{B801EC82-AAA2-4D95-927B-A4BC1100A388}" dt="2022-07-29T07:14:53.987" v="11" actId="478"/>
          <ac:spMkLst>
            <pc:docMk/>
            <pc:sldMk cId="1285152343" sldId="259"/>
            <ac:spMk id="59" creationId="{6FBAF42E-277C-D47A-CD93-EF9A9574C71F}"/>
          </ac:spMkLst>
        </pc:spChg>
        <pc:spChg chg="del">
          <ac:chgData name="佐藤 良治" userId="f476b825f67e9d69" providerId="LiveId" clId="{B801EC82-AAA2-4D95-927B-A4BC1100A388}" dt="2022-07-29T07:14:57.911" v="15" actId="478"/>
          <ac:spMkLst>
            <pc:docMk/>
            <pc:sldMk cId="1285152343" sldId="259"/>
            <ac:spMk id="61" creationId="{31B87B08-B331-38C5-F31A-0E20C275F509}"/>
          </ac:spMkLst>
        </pc:spChg>
        <pc:spChg chg="del">
          <ac:chgData name="佐藤 良治" userId="f476b825f67e9d69" providerId="LiveId" clId="{B801EC82-AAA2-4D95-927B-A4BC1100A388}" dt="2022-07-29T07:15:07.458" v="21" actId="478"/>
          <ac:spMkLst>
            <pc:docMk/>
            <pc:sldMk cId="1285152343" sldId="259"/>
            <ac:spMk id="63" creationId="{714584E9-EC34-F84E-37CC-6F7FD7D8E286}"/>
          </ac:spMkLst>
        </pc:spChg>
        <pc:spChg chg="del">
          <ac:chgData name="佐藤 良治" userId="f476b825f67e9d69" providerId="LiveId" clId="{B801EC82-AAA2-4D95-927B-A4BC1100A388}" dt="2022-07-29T07:14:47.534" v="6" actId="478"/>
          <ac:spMkLst>
            <pc:docMk/>
            <pc:sldMk cId="1285152343" sldId="259"/>
            <ac:spMk id="64" creationId="{668054EC-5BF8-3191-7D71-290C304944FF}"/>
          </ac:spMkLst>
        </pc:spChg>
        <pc:spChg chg="del">
          <ac:chgData name="佐藤 良治" userId="f476b825f67e9d69" providerId="LiveId" clId="{B801EC82-AAA2-4D95-927B-A4BC1100A388}" dt="2022-07-29T07:14:56.720" v="14" actId="478"/>
          <ac:spMkLst>
            <pc:docMk/>
            <pc:sldMk cId="1285152343" sldId="259"/>
            <ac:spMk id="65" creationId="{5FA3405A-CBFD-7543-B555-5C9541FA9273}"/>
          </ac:spMkLst>
        </pc:spChg>
        <pc:spChg chg="del">
          <ac:chgData name="佐藤 良治" userId="f476b825f67e9d69" providerId="LiveId" clId="{B801EC82-AAA2-4D95-927B-A4BC1100A388}" dt="2022-07-29T07:15:03.863" v="19" actId="478"/>
          <ac:spMkLst>
            <pc:docMk/>
            <pc:sldMk cId="1285152343" sldId="259"/>
            <ac:spMk id="66" creationId="{053CDE45-7EF2-C07E-00A3-B24FFD5266A1}"/>
          </ac:spMkLst>
        </pc:spChg>
        <pc:spChg chg="del">
          <ac:chgData name="佐藤 良治" userId="f476b825f67e9d69" providerId="LiveId" clId="{B801EC82-AAA2-4D95-927B-A4BC1100A388}" dt="2022-07-29T07:15:05.415" v="20" actId="478"/>
          <ac:spMkLst>
            <pc:docMk/>
            <pc:sldMk cId="1285152343" sldId="259"/>
            <ac:spMk id="67" creationId="{6B1DC62B-6E9B-0523-3204-4C700F418AB2}"/>
          </ac:spMkLst>
        </pc:spChg>
        <pc:picChg chg="del">
          <ac:chgData name="佐藤 良治" userId="f476b825f67e9d69" providerId="LiveId" clId="{B801EC82-AAA2-4D95-927B-A4BC1100A388}" dt="2022-07-29T07:15:01.217" v="17" actId="478"/>
          <ac:picMkLst>
            <pc:docMk/>
            <pc:sldMk cId="1285152343" sldId="259"/>
            <ac:picMk id="36" creationId="{1E1ABBDF-5988-A24F-938A-9A3EB70AB9DF}"/>
          </ac:picMkLst>
        </pc:picChg>
        <pc:picChg chg="del">
          <ac:chgData name="佐藤 良治" userId="f476b825f67e9d69" providerId="LiveId" clId="{B801EC82-AAA2-4D95-927B-A4BC1100A388}" dt="2022-07-29T07:15:01.999" v="18" actId="478"/>
          <ac:picMkLst>
            <pc:docMk/>
            <pc:sldMk cId="1285152343" sldId="259"/>
            <ac:picMk id="37" creationId="{ED5E9722-2BFA-7BE9-4460-8839F7C27446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3" creationId="{78B5EF7B-BA0E-A48C-C94A-4726D2B6C059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4" creationId="{DFB4CD15-046B-5C37-DBD5-1F0D4FAC4178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5" creationId="{B7D9AE86-0C51-08A1-0F9A-1F8F706E0071}"/>
          </ac:picMkLst>
        </pc:picChg>
        <pc:picChg chg="mod">
          <ac:chgData name="佐藤 良治" userId="f476b825f67e9d69" providerId="LiveId" clId="{B801EC82-AAA2-4D95-927B-A4BC1100A388}" dt="2022-07-29T07:17:34.449" v="55" actId="1076"/>
          <ac:picMkLst>
            <pc:docMk/>
            <pc:sldMk cId="1285152343" sldId="259"/>
            <ac:picMk id="57" creationId="{A5208ADE-BDED-2D8F-C6DB-CB3EC7A49986}"/>
          </ac:picMkLst>
        </pc:picChg>
        <pc:picChg chg="del">
          <ac:chgData name="佐藤 良治" userId="f476b825f67e9d69" providerId="LiveId" clId="{B801EC82-AAA2-4D95-927B-A4BC1100A388}" dt="2022-07-29T07:14:53.329" v="10" actId="478"/>
          <ac:picMkLst>
            <pc:docMk/>
            <pc:sldMk cId="1285152343" sldId="259"/>
            <ac:picMk id="58" creationId="{649AD1D1-8E3E-15C7-324A-9276B79E442F}"/>
          </ac:picMkLst>
        </pc:picChg>
        <pc:picChg chg="del">
          <ac:chgData name="佐藤 良治" userId="f476b825f67e9d69" providerId="LiveId" clId="{B801EC82-AAA2-4D95-927B-A4BC1100A388}" dt="2022-07-29T07:14:54.608" v="12" actId="478"/>
          <ac:picMkLst>
            <pc:docMk/>
            <pc:sldMk cId="1285152343" sldId="259"/>
            <ac:picMk id="60" creationId="{15C2E1DD-633C-B48A-23B6-B600911F4DC2}"/>
          </ac:picMkLst>
        </pc:picChg>
        <pc:cxnChg chg="del">
          <ac:chgData name="佐藤 良治" userId="f476b825f67e9d69" providerId="LiveId" clId="{B801EC82-AAA2-4D95-927B-A4BC1100A388}" dt="2022-07-29T07:15:09.008" v="22" actId="478"/>
          <ac:cxnSpMkLst>
            <pc:docMk/>
            <pc:sldMk cId="1285152343" sldId="259"/>
            <ac:cxnSpMk id="38" creationId="{F214FD83-43F0-AF5A-D940-38B7F6D9B3C1}"/>
          </ac:cxnSpMkLst>
        </pc:cxnChg>
        <pc:cxnChg chg="del">
          <ac:chgData name="佐藤 良治" userId="f476b825f67e9d69" providerId="LiveId" clId="{B801EC82-AAA2-4D95-927B-A4BC1100A388}" dt="2022-07-29T07:14:55.444" v="13" actId="478"/>
          <ac:cxnSpMkLst>
            <pc:docMk/>
            <pc:sldMk cId="1285152343" sldId="259"/>
            <ac:cxnSpMk id="51" creationId="{D5C02AFF-0F93-2FF3-5A90-A8AE81562ED1}"/>
          </ac:cxnSpMkLst>
        </pc:cxnChg>
        <pc:cxnChg chg="del">
          <ac:chgData name="佐藤 良治" userId="f476b825f67e9d69" providerId="LiveId" clId="{B801EC82-AAA2-4D95-927B-A4BC1100A388}" dt="2022-07-29T07:14:50.639" v="8" actId="478"/>
          <ac:cxnSpMkLst>
            <pc:docMk/>
            <pc:sldMk cId="1285152343" sldId="259"/>
            <ac:cxnSpMk id="62" creationId="{9B1C9127-8247-B8CA-FFEB-ADE9080C81FE}"/>
          </ac:cxnSpMkLst>
        </pc:cxnChg>
      </pc:sldChg>
      <pc:sldChg chg="add">
        <pc:chgData name="佐藤 良治" userId="f476b825f67e9d69" providerId="LiveId" clId="{B801EC82-AAA2-4D95-927B-A4BC1100A388}" dt="2022-07-29T07:14:37.183" v="0"/>
        <pc:sldMkLst>
          <pc:docMk/>
          <pc:sldMk cId="4111710189" sldId="260"/>
        </pc:sldMkLst>
      </pc:sldChg>
    </pc:docChg>
  </pc:docChgLst>
  <pc:docChgLst>
    <pc:chgData name="佐藤 良治" userId="f476b825f67e9d69" providerId="LiveId" clId="{410B940E-010E-465F-BBC7-5EB3277C50AF}"/>
    <pc:docChg chg="undo custSel delSld modSld modMainMaster">
      <pc:chgData name="佐藤 良治" userId="f476b825f67e9d69" providerId="LiveId" clId="{410B940E-010E-465F-BBC7-5EB3277C50AF}" dt="2022-11-06T07:23:50.827" v="248" actId="14100"/>
      <pc:docMkLst>
        <pc:docMk/>
      </pc:docMkLst>
      <pc:sldChg chg="modSp del">
        <pc:chgData name="佐藤 良治" userId="f476b825f67e9d69" providerId="LiveId" clId="{410B940E-010E-465F-BBC7-5EB3277C50AF}" dt="2022-11-06T05:40:02.900" v="65" actId="47"/>
        <pc:sldMkLst>
          <pc:docMk/>
          <pc:sldMk cId="2427836473" sldId="256"/>
        </pc:sldMkLst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4" creationId="{1CCD6017-38EA-907E-E3EB-7BE641847F6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5" creationId="{5283B70D-79B7-930A-371F-1D0D3C019484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8" creationId="{D1409B70-17DF-5C48-FB40-8A4C2CCABC9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9" creationId="{F93CDC01-CB7A-1A5F-8E4A-1748F0F81BA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12" creationId="{81C510CA-7889-5C9C-B88B-0F589F0159BE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15" creationId="{849A698A-85DF-B92A-5C96-B7536E9292C8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16" creationId="{6A9A8064-CF81-F8AC-952C-C0ADB27D525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17" creationId="{D80E0C99-8E21-9E3C-DB1D-0FEE396FE92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19" creationId="{0DB71ED1-079B-EF54-135A-676D1F1DB838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1" creationId="{FAFE6BA8-0AD1-5653-18B7-6C9B2FEA3A7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2" creationId="{3FCEB145-4EA5-0970-4BC9-CFCC1901D32E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3" creationId="{38E2249C-24A9-D3A1-293F-A4915291A6B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4" creationId="{B5F922D6-37C8-CCBE-F99E-01A81879AED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6" creationId="{67C76CD9-73FA-984E-B588-9FC1F3E1A0C7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8" creationId="{FC40BDEC-40CA-A62F-E280-06EE8BF1C05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29" creationId="{31FDEC0C-AACA-C0E0-AC5D-C114912A64A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30" creationId="{C0A77C8B-C5D3-1CFF-35E9-58FF0AC1E63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31" creationId="{67769AFF-DDDB-B4E6-11D0-D55FA57117B9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32" creationId="{75DC6187-1F8F-8070-D783-0000DE541521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33" creationId="{AAD66B8F-1500-C389-E7B0-68343009AB9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36" creationId="{2640F604-E477-1703-B139-F4CF8AB6845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39" creationId="{B6CD8EC9-B779-1145-F515-E93F5D264F07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40" creationId="{7CF5A38F-4A2E-2825-1F28-857C93E2FC6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49" creationId="{F985B4F8-C43B-C317-4DBA-29F5BD2A6BD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2427836473" sldId="256"/>
            <ac:spMk id="50" creationId="{D40E06D5-02EF-C3D9-522E-F9155F365A34}"/>
          </ac:spMkLst>
        </pc:sp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2427836473" sldId="256"/>
            <ac:cxnSpMk id="10" creationId="{F234DBE0-AB18-C28F-0189-D5DA1CC298DD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2427836473" sldId="256"/>
            <ac:cxnSpMk id="11" creationId="{A2D048BE-4CBB-434E-F70E-02C2FF4C17C4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2427836473" sldId="256"/>
            <ac:cxnSpMk id="13" creationId="{C50FE46A-9334-AC82-6EA9-27073D7625D5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2427836473" sldId="256"/>
            <ac:cxnSpMk id="25" creationId="{F6E726E0-0879-FD8A-8C1C-CFA0FB841F5B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2427836473" sldId="256"/>
            <ac:cxnSpMk id="34" creationId="{5D563622-815E-A8EB-D99F-4A79B8CA55F0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2427836473" sldId="256"/>
            <ac:cxnSpMk id="35" creationId="{C64953A7-09B5-4438-0C43-8890EB0B196C}"/>
          </ac:cxnSpMkLst>
        </pc:cxnChg>
      </pc:sldChg>
      <pc:sldChg chg="modSp del">
        <pc:chgData name="佐藤 良治" userId="f476b825f67e9d69" providerId="LiveId" clId="{410B940E-010E-465F-BBC7-5EB3277C50AF}" dt="2022-11-06T05:40:03.861" v="66" actId="47"/>
        <pc:sldMkLst>
          <pc:docMk/>
          <pc:sldMk cId="744642512" sldId="258"/>
        </pc:sldMkLst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" creationId="{C6AFFC74-EA9B-9A64-4F4E-22CD1D8065E7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3" creationId="{7437BAE7-DBC6-3880-F1DB-3DEF53F80F1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" creationId="{16C3C8C9-AA54-FEEA-264E-B06FE541916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5" creationId="{91A04914-B26F-DE1C-0A70-8D0FCE1BCEF1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6" creationId="{7F1BAABD-87C1-C3EA-C28C-7AC97BD8434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7" creationId="{E7E3A4B7-3FFA-DC8D-465C-807986D751AC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8" creationId="{0F17EF9C-8778-F776-CD65-BF4FFCB5C39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9" creationId="{CE9FAD8D-54BD-D614-4AD4-3272EC9C1C7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0" creationId="{C033F571-8CEC-0836-97DA-512F7F0D5F2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1" creationId="{170C1CFB-EF7E-47CE-45EF-E6E887B2FE48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3" creationId="{5AA21550-D3A7-ECF2-C2B7-B6CAD6E19D7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4" creationId="{EA769CE1-8E21-B9BB-339E-1F57F447538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6" creationId="{AEF0B295-410A-CB80-A5BA-0BBF8F42DB2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7" creationId="{2A3FEF38-3359-A0DF-040B-9C7FA5BDD839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8" creationId="{0DE8EA30-55EC-779C-8C2C-CBC0CB6F353C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19" creationId="{BF154720-049C-290F-4B62-20CFE579C09A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0" creationId="{9C4624B6-FEBB-DE5A-250D-648CDD3B32C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1" creationId="{5B6A5592-A46B-2176-4FE7-E021E0E8ED5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2" creationId="{6662D530-195E-B857-9498-2BB9AAF0F1D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3" creationId="{6EC55A34-4821-F308-B765-24F8AC19BB75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7" creationId="{03AF2F48-8EDB-4C84-53F4-DA1E1F8F795C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8" creationId="{47622D4E-420F-4F85-04D0-72C23674EFD4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29" creationId="{F8692A57-F43D-56B2-3670-7A798EF883D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31" creationId="{3C5C5031-164F-411A-1240-F946C86F6E3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1" creationId="{4BCA87BB-39D1-61EB-FA96-BC98ACB0CA46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3" creationId="{56D4A6B4-A3EF-FBC8-945B-34EDFE1C20E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4" creationId="{491723CE-7087-8A8E-F98A-A5AFB17E83D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5" creationId="{7E99C10C-F161-6067-1C15-86441473FE6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6" creationId="{A625DD7C-4672-B648-7CDA-3BF206EBB88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7" creationId="{709C8EF7-1F4C-A152-DE4D-44701A0F758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8" creationId="{96AA57E2-836A-6609-A9F7-E82482F4699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49" creationId="{FD7C501E-648C-030A-8CD5-295B35DF892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53" creationId="{50C48478-6585-2FA9-8767-51034CB87DDC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55" creationId="{30E8E46D-03ED-7305-3CB6-269765A423C4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58" creationId="{6B6ADA8D-8388-F19C-E2DB-143718B1728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744642512" sldId="258"/>
            <ac:spMk id="62" creationId="{199442C5-D3D3-A64D-0CA6-AFFC9E5D5977}"/>
          </ac:spMkLst>
        </pc:sp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744642512" sldId="258"/>
            <ac:picMk id="59" creationId="{4F65DB3C-DEC7-8322-126D-AB134F491DDC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744642512" sldId="258"/>
            <ac:picMk id="60" creationId="{4310E4AB-14AC-A74A-0983-2A5CCD9DC8EF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744642512" sldId="258"/>
            <ac:picMk id="61" creationId="{8F139C19-E323-A6B5-85F6-7BD52207A00D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744642512" sldId="258"/>
            <ac:picMk id="63" creationId="{06D368D5-FC06-79B5-E25F-4698F0FC200E}"/>
          </ac:picMkLst>
        </pc:pic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12" creationId="{5C84CDDF-C7B0-80CC-CB85-E5C9913581F9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15" creationId="{20650A91-1088-5793-68D0-4E5AD05A0610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24" creationId="{1AD22BA3-63D5-B60D-9602-0DE0874EA961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25" creationId="{752F670F-C199-D33F-92A3-D3257F83A3D8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26" creationId="{2D44D419-EDAC-C0BA-436F-E1C63F76233B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35" creationId="{DFE1689B-89E2-E6F3-3ABA-72E2B5ACFDCC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42" creationId="{70F735DB-04B1-0D7B-C8B0-CB455A886606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744642512" sldId="258"/>
            <ac:cxnSpMk id="50" creationId="{4D64571C-0F36-70C8-97A6-1A12FB8BC267}"/>
          </ac:cxnSpMkLst>
        </pc:cxnChg>
      </pc:sldChg>
      <pc:sldChg chg="modSp del">
        <pc:chgData name="佐藤 良治" userId="f476b825f67e9d69" providerId="LiveId" clId="{410B940E-010E-465F-BBC7-5EB3277C50AF}" dt="2022-11-06T05:40:04.763" v="67" actId="47"/>
        <pc:sldMkLst>
          <pc:docMk/>
          <pc:sldMk cId="1285152343" sldId="259"/>
        </pc:sldMkLst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35" creationId="{A5D9C801-37B8-9188-5F8F-F99E49E7098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39" creationId="{91643DC7-B15C-B136-E14D-78D3AA89B114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1" creationId="{4BCA87BB-39D1-61EB-FA96-BC98ACB0CA46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2" creationId="{4B46C24C-67BE-CE95-6D8B-B7D3780A249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3" creationId="{56D4A6B4-A3EF-FBC8-945B-34EDFE1C20E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4" creationId="{491723CE-7087-8A8E-F98A-A5AFB17E83D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5" creationId="{7E99C10C-F161-6067-1C15-86441473FE6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6" creationId="{A625DD7C-4672-B648-7CDA-3BF206EBB88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7" creationId="{709C8EF7-1F4C-A152-DE4D-44701A0F758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8" creationId="{96AA57E2-836A-6609-A9F7-E82482F4699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49" creationId="{FD7C501E-648C-030A-8CD5-295B35DF892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52" creationId="{6BE58926-CFA1-18D8-1091-C22D3F4037B7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1285152343" sldId="259"/>
            <ac:spMk id="56" creationId="{E1C88006-0550-EB22-4CBE-2E50E8903C2F}"/>
          </ac:spMkLst>
        </pc:sp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1285152343" sldId="259"/>
            <ac:picMk id="53" creationId="{78B5EF7B-BA0E-A48C-C94A-4726D2B6C059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1285152343" sldId="259"/>
            <ac:picMk id="54" creationId="{DFB4CD15-046B-5C37-DBD5-1F0D4FAC4178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1285152343" sldId="259"/>
            <ac:picMk id="55" creationId="{B7D9AE86-0C51-08A1-0F9A-1F8F706E0071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1285152343" sldId="259"/>
            <ac:picMk id="57" creationId="{A5208ADE-BDED-2D8F-C6DB-CB3EC7A49986}"/>
          </ac:picMkLst>
        </pc:picChg>
      </pc:sldChg>
      <pc:sldChg chg="modSp del">
        <pc:chgData name="佐藤 良治" userId="f476b825f67e9d69" providerId="LiveId" clId="{410B940E-010E-465F-BBC7-5EB3277C50AF}" dt="2022-11-06T05:40:06.027" v="68" actId="47"/>
        <pc:sldMkLst>
          <pc:docMk/>
          <pc:sldMk cId="4111710189" sldId="260"/>
        </pc:sldMkLst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5" creationId="{E4B3D243-1E94-D9F6-E4E9-F8D42D45CB9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8" creationId="{13963F2C-0345-0232-11B0-CFB7A5C9B439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30" creationId="{5292657D-AE62-F054-BF21-458C77B6461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33" creationId="{E85A910B-8DC7-2331-1C76-B3B077B13B44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34" creationId="{FC1AA493-3C80-8C9E-BDC6-9A5B53140589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35" creationId="{A5D9C801-37B8-9188-5F8F-F99E49E7098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0" creationId="{FC03D11A-65C6-2269-EA43-AF17035A465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1" creationId="{4BCA87BB-39D1-61EB-FA96-BC98ACB0CA46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3" creationId="{56D4A6B4-A3EF-FBC8-945B-34EDFE1C20E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4" creationId="{491723CE-7087-8A8E-F98A-A5AFB17E83D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5" creationId="{7E99C10C-F161-6067-1C15-86441473FE6B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6" creationId="{A625DD7C-4672-B648-7CDA-3BF206EBB882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7" creationId="{709C8EF7-1F4C-A152-DE4D-44701A0F758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8" creationId="{96AA57E2-836A-6609-A9F7-E82482F4699D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49" creationId="{FD7C501E-648C-030A-8CD5-295B35DF8920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52" creationId="{6BE58926-CFA1-18D8-1091-C22D3F4037B7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56" creationId="{E1C88006-0550-EB22-4CBE-2E50E8903C2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59" creationId="{6FBAF42E-277C-D47A-CD93-EF9A9574C71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61" creationId="{31B87B08-B331-38C5-F31A-0E20C275F509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63" creationId="{714584E9-EC34-F84E-37CC-6F7FD7D8E286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64" creationId="{668054EC-5BF8-3191-7D71-290C304944F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65" creationId="{5FA3405A-CBFD-7543-B555-5C9541FA9273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66" creationId="{053CDE45-7EF2-C07E-00A3-B24FFD5266A1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k cId="4111710189" sldId="260"/>
            <ac:spMk id="67" creationId="{6B1DC62B-6E9B-0523-3204-4C700F418AB2}"/>
          </ac:spMkLst>
        </pc:sp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36" creationId="{1E1ABBDF-5988-A24F-938A-9A3EB70AB9DF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37" creationId="{ED5E9722-2BFA-7BE9-4460-8839F7C27446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53" creationId="{78B5EF7B-BA0E-A48C-C94A-4726D2B6C059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54" creationId="{DFB4CD15-046B-5C37-DBD5-1F0D4FAC4178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55" creationId="{B7D9AE86-0C51-08A1-0F9A-1F8F706E0071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57" creationId="{A5208ADE-BDED-2D8F-C6DB-CB3EC7A49986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58" creationId="{649AD1D1-8E3E-15C7-324A-9276B79E442F}"/>
          </ac:picMkLst>
        </pc:picChg>
        <pc:picChg chg="mod">
          <ac:chgData name="佐藤 良治" userId="f476b825f67e9d69" providerId="LiveId" clId="{410B940E-010E-465F-BBC7-5EB3277C50AF}" dt="2022-11-06T05:37:19.893" v="41"/>
          <ac:picMkLst>
            <pc:docMk/>
            <pc:sldMk cId="4111710189" sldId="260"/>
            <ac:picMk id="60" creationId="{15C2E1DD-633C-B48A-23B6-B600911F4DC2}"/>
          </ac:picMkLst>
        </pc:pic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4111710189" sldId="260"/>
            <ac:cxnSpMk id="38" creationId="{F214FD83-43F0-AF5A-D940-38B7F6D9B3C1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4111710189" sldId="260"/>
            <ac:cxnSpMk id="51" creationId="{D5C02AFF-0F93-2FF3-5A90-A8AE81562ED1}"/>
          </ac:cxnSpMkLst>
        </pc:cxnChg>
        <pc:cxnChg chg="mod">
          <ac:chgData name="佐藤 良治" userId="f476b825f67e9d69" providerId="LiveId" clId="{410B940E-010E-465F-BBC7-5EB3277C50AF}" dt="2022-11-06T05:37:19.893" v="41"/>
          <ac:cxnSpMkLst>
            <pc:docMk/>
            <pc:sldMk cId="4111710189" sldId="260"/>
            <ac:cxnSpMk id="62" creationId="{9B1C9127-8247-B8CA-FFEB-ADE9080C81FE}"/>
          </ac:cxnSpMkLst>
        </pc:cxnChg>
      </pc:sldChg>
      <pc:sldChg chg="addSp delSp modSp mod">
        <pc:chgData name="佐藤 良治" userId="f476b825f67e9d69" providerId="LiveId" clId="{410B940E-010E-465F-BBC7-5EB3277C50AF}" dt="2022-11-06T07:23:50.827" v="248" actId="14100"/>
        <pc:sldMkLst>
          <pc:docMk/>
          <pc:sldMk cId="2252083663" sldId="261"/>
        </pc:sldMkLst>
        <pc:spChg chg="mod">
          <ac:chgData name="佐藤 良治" userId="f476b825f67e9d69" providerId="LiveId" clId="{410B940E-010E-465F-BBC7-5EB3277C50AF}" dt="2022-11-06T05:47:13.742" v="117" actId="1076"/>
          <ac:spMkLst>
            <pc:docMk/>
            <pc:sldMk cId="2252083663" sldId="261"/>
            <ac:spMk id="2" creationId="{C6AFFC74-EA9B-9A64-4F4E-22CD1D8065E7}"/>
          </ac:spMkLst>
        </pc:spChg>
        <pc:spChg chg="mod">
          <ac:chgData name="佐藤 良治" userId="f476b825f67e9d69" providerId="LiveId" clId="{410B940E-010E-465F-BBC7-5EB3277C50AF}" dt="2022-11-06T05:46:02.003" v="108" actId="1076"/>
          <ac:spMkLst>
            <pc:docMk/>
            <pc:sldMk cId="2252083663" sldId="261"/>
            <ac:spMk id="3" creationId="{7437BAE7-DBC6-3880-F1DB-3DEF53F80F10}"/>
          </ac:spMkLst>
        </pc:spChg>
        <pc:spChg chg="mod">
          <ac:chgData name="佐藤 良治" userId="f476b825f67e9d69" providerId="LiveId" clId="{410B940E-010E-465F-BBC7-5EB3277C50AF}" dt="2022-11-06T05:46:02.003" v="108" actId="1076"/>
          <ac:spMkLst>
            <pc:docMk/>
            <pc:sldMk cId="2252083663" sldId="261"/>
            <ac:spMk id="4" creationId="{16C3C8C9-AA54-FEEA-264E-B06FE541916B}"/>
          </ac:spMkLst>
        </pc:spChg>
        <pc:spChg chg="mod">
          <ac:chgData name="佐藤 良治" userId="f476b825f67e9d69" providerId="LiveId" clId="{410B940E-010E-465F-BBC7-5EB3277C50AF}" dt="2022-11-06T05:45:09.415" v="100" actId="1076"/>
          <ac:spMkLst>
            <pc:docMk/>
            <pc:sldMk cId="2252083663" sldId="261"/>
            <ac:spMk id="5" creationId="{91A04914-B26F-DE1C-0A70-8D0FCE1BCEF1}"/>
          </ac:spMkLst>
        </pc:spChg>
        <pc:spChg chg="mod">
          <ac:chgData name="佐藤 良治" userId="f476b825f67e9d69" providerId="LiveId" clId="{410B940E-010E-465F-BBC7-5EB3277C50AF}" dt="2022-11-06T05:45:01.044" v="99" actId="1076"/>
          <ac:spMkLst>
            <pc:docMk/>
            <pc:sldMk cId="2252083663" sldId="261"/>
            <ac:spMk id="6" creationId="{7F1BAABD-87C1-C3EA-C28C-7AC97BD8434A}"/>
          </ac:spMkLst>
        </pc:spChg>
        <pc:spChg chg="mod">
          <ac:chgData name="佐藤 良治" userId="f476b825f67e9d69" providerId="LiveId" clId="{410B940E-010E-465F-BBC7-5EB3277C50AF}" dt="2022-11-06T05:45:01.044" v="99" actId="1076"/>
          <ac:spMkLst>
            <pc:docMk/>
            <pc:sldMk cId="2252083663" sldId="261"/>
            <ac:spMk id="7" creationId="{E7E3A4B7-3FFA-DC8D-465C-807986D751AC}"/>
          </ac:spMkLst>
        </pc:spChg>
        <pc:spChg chg="mod">
          <ac:chgData name="佐藤 良治" userId="f476b825f67e9d69" providerId="LiveId" clId="{410B940E-010E-465F-BBC7-5EB3277C50AF}" dt="2022-11-06T05:45:14.741" v="101" actId="1076"/>
          <ac:spMkLst>
            <pc:docMk/>
            <pc:sldMk cId="2252083663" sldId="261"/>
            <ac:spMk id="8" creationId="{0F17EF9C-8778-F776-CD65-BF4FFCB5C393}"/>
          </ac:spMkLst>
        </pc:spChg>
        <pc:spChg chg="mod">
          <ac:chgData name="佐藤 良治" userId="f476b825f67e9d69" providerId="LiveId" clId="{410B940E-010E-465F-BBC7-5EB3277C50AF}" dt="2022-11-06T05:44:50.181" v="98" actId="1076"/>
          <ac:spMkLst>
            <pc:docMk/>
            <pc:sldMk cId="2252083663" sldId="261"/>
            <ac:spMk id="9" creationId="{CE9FAD8D-54BD-D614-4AD4-3272EC9C1C7B}"/>
          </ac:spMkLst>
        </pc:spChg>
        <pc:spChg chg="mod">
          <ac:chgData name="佐藤 良治" userId="f476b825f67e9d69" providerId="LiveId" clId="{410B940E-010E-465F-BBC7-5EB3277C50AF}" dt="2022-11-06T05:46:40.047" v="114" actId="1076"/>
          <ac:spMkLst>
            <pc:docMk/>
            <pc:sldMk cId="2252083663" sldId="261"/>
            <ac:spMk id="10" creationId="{C033F571-8CEC-0836-97DA-512F7F0D5F2B}"/>
          </ac:spMkLst>
        </pc:spChg>
        <pc:spChg chg="mod">
          <ac:chgData name="佐藤 良治" userId="f476b825f67e9d69" providerId="LiveId" clId="{410B940E-010E-465F-BBC7-5EB3277C50AF}" dt="2022-11-06T05:44:46.446" v="97" actId="1076"/>
          <ac:spMkLst>
            <pc:docMk/>
            <pc:sldMk cId="2252083663" sldId="261"/>
            <ac:spMk id="11" creationId="{170C1CFB-EF7E-47CE-45EF-E6E887B2FE48}"/>
          </ac:spMkLst>
        </pc:spChg>
        <pc:spChg chg="mod">
          <ac:chgData name="佐藤 良治" userId="f476b825f67e9d69" providerId="LiveId" clId="{410B940E-010E-465F-BBC7-5EB3277C50AF}" dt="2022-11-06T05:45:01.044" v="99" actId="1076"/>
          <ac:spMkLst>
            <pc:docMk/>
            <pc:sldMk cId="2252083663" sldId="261"/>
            <ac:spMk id="13" creationId="{5AA21550-D3A7-ECF2-C2B7-B6CAD6E19D7A}"/>
          </ac:spMkLst>
        </pc:spChg>
        <pc:spChg chg="mod">
          <ac:chgData name="佐藤 良治" userId="f476b825f67e9d69" providerId="LiveId" clId="{410B940E-010E-465F-BBC7-5EB3277C50AF}" dt="2022-11-06T05:46:56.138" v="116" actId="1076"/>
          <ac:spMkLst>
            <pc:docMk/>
            <pc:sldMk cId="2252083663" sldId="261"/>
            <ac:spMk id="14" creationId="{EA769CE1-8E21-B9BB-339E-1F57F447538A}"/>
          </ac:spMkLst>
        </pc:spChg>
        <pc:spChg chg="mod">
          <ac:chgData name="佐藤 良治" userId="f476b825f67e9d69" providerId="LiveId" clId="{410B940E-010E-465F-BBC7-5EB3277C50AF}" dt="2022-11-06T05:46:02.003" v="108" actId="1076"/>
          <ac:spMkLst>
            <pc:docMk/>
            <pc:sldMk cId="2252083663" sldId="261"/>
            <ac:spMk id="16" creationId="{AEF0B295-410A-CB80-A5BA-0BBF8F42DB22}"/>
          </ac:spMkLst>
        </pc:spChg>
        <pc:spChg chg="mod">
          <ac:chgData name="佐藤 良治" userId="f476b825f67e9d69" providerId="LiveId" clId="{410B940E-010E-465F-BBC7-5EB3277C50AF}" dt="2022-11-06T05:46:02.003" v="108" actId="1076"/>
          <ac:spMkLst>
            <pc:docMk/>
            <pc:sldMk cId="2252083663" sldId="261"/>
            <ac:spMk id="17" creationId="{2A3FEF38-3359-A0DF-040B-9C7FA5BDD839}"/>
          </ac:spMkLst>
        </pc:spChg>
        <pc:spChg chg="mod">
          <ac:chgData name="佐藤 良治" userId="f476b825f67e9d69" providerId="LiveId" clId="{410B940E-010E-465F-BBC7-5EB3277C50AF}" dt="2022-11-06T05:47:38.009" v="121" actId="1076"/>
          <ac:spMkLst>
            <pc:docMk/>
            <pc:sldMk cId="2252083663" sldId="261"/>
            <ac:spMk id="18" creationId="{0DE8EA30-55EC-779C-8C2C-CBC0CB6F353C}"/>
          </ac:spMkLst>
        </pc:spChg>
        <pc:spChg chg="mod">
          <ac:chgData name="佐藤 良治" userId="f476b825f67e9d69" providerId="LiveId" clId="{410B940E-010E-465F-BBC7-5EB3277C50AF}" dt="2022-11-06T07:22:14.152" v="243" actId="1076"/>
          <ac:spMkLst>
            <pc:docMk/>
            <pc:sldMk cId="2252083663" sldId="261"/>
            <ac:spMk id="19" creationId="{BF154720-049C-290F-4B62-20CFE579C09A}"/>
          </ac:spMkLst>
        </pc:spChg>
        <pc:spChg chg="mod">
          <ac:chgData name="佐藤 良治" userId="f476b825f67e9d69" providerId="LiveId" clId="{410B940E-010E-465F-BBC7-5EB3277C50AF}" dt="2022-11-06T05:47:13.742" v="117" actId="1076"/>
          <ac:spMkLst>
            <pc:docMk/>
            <pc:sldMk cId="2252083663" sldId="261"/>
            <ac:spMk id="20" creationId="{9C4624B6-FEBB-DE5A-250D-648CDD3B32CB}"/>
          </ac:spMkLst>
        </pc:spChg>
        <pc:spChg chg="mod">
          <ac:chgData name="佐藤 良治" userId="f476b825f67e9d69" providerId="LiveId" clId="{410B940E-010E-465F-BBC7-5EB3277C50AF}" dt="2022-11-06T05:45:39.439" v="106" actId="1076"/>
          <ac:spMkLst>
            <pc:docMk/>
            <pc:sldMk cId="2252083663" sldId="261"/>
            <ac:spMk id="21" creationId="{5B6A5592-A46B-2176-4FE7-E021E0E8ED50}"/>
          </ac:spMkLst>
        </pc:spChg>
        <pc:spChg chg="mod">
          <ac:chgData name="佐藤 良治" userId="f476b825f67e9d69" providerId="LiveId" clId="{410B940E-010E-465F-BBC7-5EB3277C50AF}" dt="2022-11-06T05:46:06.253" v="109" actId="1076"/>
          <ac:spMkLst>
            <pc:docMk/>
            <pc:sldMk cId="2252083663" sldId="261"/>
            <ac:spMk id="22" creationId="{6662D530-195E-B857-9498-2BB9AAF0F1D3}"/>
          </ac:spMkLst>
        </pc:spChg>
        <pc:spChg chg="mod">
          <ac:chgData name="佐藤 良治" userId="f476b825f67e9d69" providerId="LiveId" clId="{410B940E-010E-465F-BBC7-5EB3277C50AF}" dt="2022-11-06T05:47:17.401" v="118" actId="1076"/>
          <ac:spMkLst>
            <pc:docMk/>
            <pc:sldMk cId="2252083663" sldId="261"/>
            <ac:spMk id="23" creationId="{6EC55A34-4821-F308-B765-24F8AC19BB75}"/>
          </ac:spMkLst>
        </pc:spChg>
        <pc:spChg chg="mod">
          <ac:chgData name="佐藤 良治" userId="f476b825f67e9d69" providerId="LiveId" clId="{410B940E-010E-465F-BBC7-5EB3277C50AF}" dt="2022-11-06T05:46:45.480" v="115" actId="1076"/>
          <ac:spMkLst>
            <pc:docMk/>
            <pc:sldMk cId="2252083663" sldId="261"/>
            <ac:spMk id="24" creationId="{67CA6537-9CD6-A6CC-DF32-3CE2EF59F151}"/>
          </ac:spMkLst>
        </pc:spChg>
        <pc:spChg chg="mod">
          <ac:chgData name="佐藤 良治" userId="f476b825f67e9d69" providerId="LiveId" clId="{410B940E-010E-465F-BBC7-5EB3277C50AF}" dt="2022-11-06T05:47:22.903" v="119" actId="1076"/>
          <ac:spMkLst>
            <pc:docMk/>
            <pc:sldMk cId="2252083663" sldId="261"/>
            <ac:spMk id="27" creationId="{03AF2F48-8EDB-4C84-53F4-DA1E1F8F795C}"/>
          </ac:spMkLst>
        </pc:spChg>
        <pc:spChg chg="mod">
          <ac:chgData name="佐藤 良治" userId="f476b825f67e9d69" providerId="LiveId" clId="{410B940E-010E-465F-BBC7-5EB3277C50AF}" dt="2022-11-06T05:47:13.742" v="117" actId="1076"/>
          <ac:spMkLst>
            <pc:docMk/>
            <pc:sldMk cId="2252083663" sldId="261"/>
            <ac:spMk id="28" creationId="{47622D4E-420F-4F85-04D0-72C23674EFD4}"/>
          </ac:spMkLst>
        </pc:spChg>
        <pc:spChg chg="mod">
          <ac:chgData name="佐藤 良治" userId="f476b825f67e9d69" providerId="LiveId" clId="{410B940E-010E-465F-BBC7-5EB3277C50AF}" dt="2022-11-06T05:47:13.742" v="117" actId="1076"/>
          <ac:spMkLst>
            <pc:docMk/>
            <pc:sldMk cId="2252083663" sldId="261"/>
            <ac:spMk id="29" creationId="{F8692A57-F43D-56B2-3670-7A798EF883DD}"/>
          </ac:spMkLst>
        </pc:spChg>
        <pc:spChg chg="mod">
          <ac:chgData name="佐藤 良治" userId="f476b825f67e9d69" providerId="LiveId" clId="{410B940E-010E-465F-BBC7-5EB3277C50AF}" dt="2022-11-06T05:47:40.946" v="122" actId="1076"/>
          <ac:spMkLst>
            <pc:docMk/>
            <pc:sldMk cId="2252083663" sldId="261"/>
            <ac:spMk id="31" creationId="{3C5C5031-164F-411A-1240-F946C86F6E3B}"/>
          </ac:spMkLst>
        </pc:spChg>
        <pc:spChg chg="mod">
          <ac:chgData name="佐藤 良治" userId="f476b825f67e9d69" providerId="LiveId" clId="{410B940E-010E-465F-BBC7-5EB3277C50AF}" dt="2022-11-06T07:21:13.032" v="200" actId="14100"/>
          <ac:spMkLst>
            <pc:docMk/>
            <pc:sldMk cId="2252083663" sldId="261"/>
            <ac:spMk id="41" creationId="{4BCA87BB-39D1-61EB-FA96-BC98ACB0CA46}"/>
          </ac:spMkLst>
        </pc:spChg>
        <pc:spChg chg="mod">
          <ac:chgData name="佐藤 良治" userId="f476b825f67e9d69" providerId="LiveId" clId="{410B940E-010E-465F-BBC7-5EB3277C50AF}" dt="2022-11-06T05:47:56.574" v="123" actId="1076"/>
          <ac:spMkLst>
            <pc:docMk/>
            <pc:sldMk cId="2252083663" sldId="261"/>
            <ac:spMk id="43" creationId="{56D4A6B4-A3EF-FBC8-945B-34EDFE1C20ED}"/>
          </ac:spMkLst>
        </pc:spChg>
        <pc:spChg chg="mod">
          <ac:chgData name="佐藤 良治" userId="f476b825f67e9d69" providerId="LiveId" clId="{410B940E-010E-465F-BBC7-5EB3277C50AF}" dt="2022-11-06T05:47:56.574" v="123" actId="1076"/>
          <ac:spMkLst>
            <pc:docMk/>
            <pc:sldMk cId="2252083663" sldId="261"/>
            <ac:spMk id="44" creationId="{491723CE-7087-8A8E-F98A-A5AFB17E83DD}"/>
          </ac:spMkLst>
        </pc:spChg>
        <pc:spChg chg="mod">
          <ac:chgData name="佐藤 良治" userId="f476b825f67e9d69" providerId="LiveId" clId="{410B940E-010E-465F-BBC7-5EB3277C50AF}" dt="2022-11-06T05:50:46.438" v="154" actId="14100"/>
          <ac:spMkLst>
            <pc:docMk/>
            <pc:sldMk cId="2252083663" sldId="261"/>
            <ac:spMk id="45" creationId="{7E99C10C-F161-6067-1C15-86441473FE6B}"/>
          </ac:spMkLst>
        </pc:spChg>
        <pc:spChg chg="mod">
          <ac:chgData name="佐藤 良治" userId="f476b825f67e9d69" providerId="LiveId" clId="{410B940E-010E-465F-BBC7-5EB3277C50AF}" dt="2022-11-06T05:47:56.574" v="123" actId="1076"/>
          <ac:spMkLst>
            <pc:docMk/>
            <pc:sldMk cId="2252083663" sldId="261"/>
            <ac:spMk id="46" creationId="{A625DD7C-4672-B648-7CDA-3BF206EBB882}"/>
          </ac:spMkLst>
        </pc:spChg>
        <pc:spChg chg="mod">
          <ac:chgData name="佐藤 良治" userId="f476b825f67e9d69" providerId="LiveId" clId="{410B940E-010E-465F-BBC7-5EB3277C50AF}" dt="2022-11-06T05:48:28.308" v="132" actId="14100"/>
          <ac:spMkLst>
            <pc:docMk/>
            <pc:sldMk cId="2252083663" sldId="261"/>
            <ac:spMk id="47" creationId="{709C8EF7-1F4C-A152-DE4D-44701A0F7580}"/>
          </ac:spMkLst>
        </pc:spChg>
        <pc:spChg chg="mod">
          <ac:chgData name="佐藤 良治" userId="f476b825f67e9d69" providerId="LiveId" clId="{410B940E-010E-465F-BBC7-5EB3277C50AF}" dt="2022-11-06T05:48:11.079" v="128" actId="1076"/>
          <ac:spMkLst>
            <pc:docMk/>
            <pc:sldMk cId="2252083663" sldId="261"/>
            <ac:spMk id="48" creationId="{96AA57E2-836A-6609-A9F7-E82482F4699D}"/>
          </ac:spMkLst>
        </pc:spChg>
        <pc:spChg chg="mod">
          <ac:chgData name="佐藤 良治" userId="f476b825f67e9d69" providerId="LiveId" clId="{410B940E-010E-465F-BBC7-5EB3277C50AF}" dt="2022-11-06T05:48:32.965" v="133" actId="1076"/>
          <ac:spMkLst>
            <pc:docMk/>
            <pc:sldMk cId="2252083663" sldId="261"/>
            <ac:spMk id="49" creationId="{FD7C501E-648C-030A-8CD5-295B35DF8920}"/>
          </ac:spMkLst>
        </pc:spChg>
        <pc:spChg chg="mod">
          <ac:chgData name="佐藤 良治" userId="f476b825f67e9d69" providerId="LiveId" clId="{410B940E-010E-465F-BBC7-5EB3277C50AF}" dt="2022-11-06T07:21:39.271" v="206" actId="14100"/>
          <ac:spMkLst>
            <pc:docMk/>
            <pc:sldMk cId="2252083663" sldId="261"/>
            <ac:spMk id="53" creationId="{50C48478-6585-2FA9-8767-51034CB87DDC}"/>
          </ac:spMkLst>
        </pc:spChg>
        <pc:spChg chg="mod">
          <ac:chgData name="佐藤 良治" userId="f476b825f67e9d69" providerId="LiveId" clId="{410B940E-010E-465F-BBC7-5EB3277C50AF}" dt="2022-11-06T05:51:21.711" v="161" actId="1076"/>
          <ac:spMkLst>
            <pc:docMk/>
            <pc:sldMk cId="2252083663" sldId="261"/>
            <ac:spMk id="55" creationId="{30E8E46D-03ED-7305-3CB6-269765A423C4}"/>
          </ac:spMkLst>
        </pc:spChg>
        <pc:spChg chg="mod">
          <ac:chgData name="佐藤 良治" userId="f476b825f67e9d69" providerId="LiveId" clId="{410B940E-010E-465F-BBC7-5EB3277C50AF}" dt="2022-11-06T05:48:52.460" v="135" actId="1076"/>
          <ac:spMkLst>
            <pc:docMk/>
            <pc:sldMk cId="2252083663" sldId="261"/>
            <ac:spMk id="56" creationId="{E58CEC0D-899F-64A8-9A71-31E568F80339}"/>
          </ac:spMkLst>
        </pc:spChg>
        <pc:spChg chg="mod">
          <ac:chgData name="佐藤 良治" userId="f476b825f67e9d69" providerId="LiveId" clId="{410B940E-010E-465F-BBC7-5EB3277C50AF}" dt="2022-11-06T07:21:42.567" v="207" actId="14100"/>
          <ac:spMkLst>
            <pc:docMk/>
            <pc:sldMk cId="2252083663" sldId="261"/>
            <ac:spMk id="57" creationId="{ED8C8913-63E2-70A6-04C5-0594E1E177A1}"/>
          </ac:spMkLst>
        </pc:spChg>
        <pc:spChg chg="mod">
          <ac:chgData name="佐藤 良治" userId="f476b825f67e9d69" providerId="LiveId" clId="{410B940E-010E-465F-BBC7-5EB3277C50AF}" dt="2022-11-06T05:50:09.649" v="152" actId="113"/>
          <ac:spMkLst>
            <pc:docMk/>
            <pc:sldMk cId="2252083663" sldId="261"/>
            <ac:spMk id="58" creationId="{6B6ADA8D-8388-F19C-E2DB-143718B17283}"/>
          </ac:spMkLst>
        </pc:spChg>
        <pc:spChg chg="mod">
          <ac:chgData name="佐藤 良治" userId="f476b825f67e9d69" providerId="LiveId" clId="{410B940E-010E-465F-BBC7-5EB3277C50AF}" dt="2022-11-06T05:49:05.304" v="138" actId="1076"/>
          <ac:spMkLst>
            <pc:docMk/>
            <pc:sldMk cId="2252083663" sldId="261"/>
            <ac:spMk id="64" creationId="{CC3D7CDD-CE13-AF78-9567-4C6F1AAE1C8C}"/>
          </ac:spMkLst>
        </pc:spChg>
        <pc:spChg chg="mod">
          <ac:chgData name="佐藤 良治" userId="f476b825f67e9d69" providerId="LiveId" clId="{410B940E-010E-465F-BBC7-5EB3277C50AF}" dt="2022-11-06T05:48:57.608" v="136" actId="1076"/>
          <ac:spMkLst>
            <pc:docMk/>
            <pc:sldMk cId="2252083663" sldId="261"/>
            <ac:spMk id="65" creationId="{9F6C805C-2F01-3B56-FF34-068AB5352EC7}"/>
          </ac:spMkLst>
        </pc:spChg>
        <pc:spChg chg="mod">
          <ac:chgData name="佐藤 良治" userId="f476b825f67e9d69" providerId="LiveId" clId="{410B940E-010E-465F-BBC7-5EB3277C50AF}" dt="2022-11-06T05:49:23.467" v="141" actId="1076"/>
          <ac:spMkLst>
            <pc:docMk/>
            <pc:sldMk cId="2252083663" sldId="261"/>
            <ac:spMk id="69" creationId="{1DB47856-2BD0-BBA6-1839-20A3BEF9C11F}"/>
          </ac:spMkLst>
        </pc:spChg>
        <pc:spChg chg="mod">
          <ac:chgData name="佐藤 良治" userId="f476b825f67e9d69" providerId="LiveId" clId="{410B940E-010E-465F-BBC7-5EB3277C50AF}" dt="2022-11-06T05:49:42.669" v="146" actId="1076"/>
          <ac:spMkLst>
            <pc:docMk/>
            <pc:sldMk cId="2252083663" sldId="261"/>
            <ac:spMk id="71" creationId="{6993FD84-BADC-3959-C9E2-03A6449451BD}"/>
          </ac:spMkLst>
        </pc:spChg>
        <pc:spChg chg="mod">
          <ac:chgData name="佐藤 良治" userId="f476b825f67e9d69" providerId="LiveId" clId="{410B940E-010E-465F-BBC7-5EB3277C50AF}" dt="2022-11-06T05:49:45.078" v="147" actId="1076"/>
          <ac:spMkLst>
            <pc:docMk/>
            <pc:sldMk cId="2252083663" sldId="261"/>
            <ac:spMk id="72" creationId="{1F1EF775-1A1B-628A-D3B9-1AFCCDB2D6EE}"/>
          </ac:spMkLst>
        </pc:spChg>
        <pc:spChg chg="mod">
          <ac:chgData name="佐藤 良治" userId="f476b825f67e9d69" providerId="LiveId" clId="{410B940E-010E-465F-BBC7-5EB3277C50AF}" dt="2022-11-06T05:49:32.785" v="143" actId="1076"/>
          <ac:spMkLst>
            <pc:docMk/>
            <pc:sldMk cId="2252083663" sldId="261"/>
            <ac:spMk id="73" creationId="{EDD70627-6C53-33BB-B175-164927E49C25}"/>
          </ac:spMkLst>
        </pc:spChg>
        <pc:spChg chg="mod">
          <ac:chgData name="佐藤 良治" userId="f476b825f67e9d69" providerId="LiveId" clId="{410B940E-010E-465F-BBC7-5EB3277C50AF}" dt="2022-11-06T05:48:52.460" v="135" actId="1076"/>
          <ac:spMkLst>
            <pc:docMk/>
            <pc:sldMk cId="2252083663" sldId="261"/>
            <ac:spMk id="75" creationId="{179E2529-6945-7C22-40A7-8A251ED940DD}"/>
          </ac:spMkLst>
        </pc:spChg>
        <pc:spChg chg="mod">
          <ac:chgData name="佐藤 良治" userId="f476b825f67e9d69" providerId="LiveId" clId="{410B940E-010E-465F-BBC7-5EB3277C50AF}" dt="2022-11-06T05:49:28.479" v="142" actId="1076"/>
          <ac:spMkLst>
            <pc:docMk/>
            <pc:sldMk cId="2252083663" sldId="261"/>
            <ac:spMk id="76" creationId="{2E18F7A6-1DC0-3378-A15D-D31D502FE884}"/>
          </ac:spMkLst>
        </pc:spChg>
        <pc:spChg chg="mod">
          <ac:chgData name="佐藤 良治" userId="f476b825f67e9d69" providerId="LiveId" clId="{410B940E-010E-465F-BBC7-5EB3277C50AF}" dt="2022-11-06T05:49:53.587" v="149" actId="1076"/>
          <ac:spMkLst>
            <pc:docMk/>
            <pc:sldMk cId="2252083663" sldId="261"/>
            <ac:spMk id="77" creationId="{154F9100-2288-7644-3045-ADAD7B2F46DE}"/>
          </ac:spMkLst>
        </pc:spChg>
        <pc:spChg chg="mod">
          <ac:chgData name="佐藤 良治" userId="f476b825f67e9d69" providerId="LiveId" clId="{410B940E-010E-465F-BBC7-5EB3277C50AF}" dt="2022-11-06T05:49:50.911" v="148" actId="1076"/>
          <ac:spMkLst>
            <pc:docMk/>
            <pc:sldMk cId="2252083663" sldId="261"/>
            <ac:spMk id="78" creationId="{0F54B478-F786-2DDF-31C3-AA6CDAE5461A}"/>
          </ac:spMkLst>
        </pc:spChg>
        <pc:picChg chg="mod">
          <ac:chgData name="佐藤 良治" userId="f476b825f67e9d69" providerId="LiveId" clId="{410B940E-010E-465F-BBC7-5EB3277C50AF}" dt="2022-11-06T05:49:39.256" v="145" actId="1076"/>
          <ac:picMkLst>
            <pc:docMk/>
            <pc:sldMk cId="2252083663" sldId="261"/>
            <ac:picMk id="12" creationId="{49EA56BD-9143-4224-8933-6B2CE5B98D91}"/>
          </ac:picMkLst>
        </pc:picChg>
        <pc:picChg chg="mod">
          <ac:chgData name="佐藤 良治" userId="f476b825f67e9d69" providerId="LiveId" clId="{410B940E-010E-465F-BBC7-5EB3277C50AF}" dt="2022-11-06T05:49:50.911" v="148" actId="1076"/>
          <ac:picMkLst>
            <pc:docMk/>
            <pc:sldMk cId="2252083663" sldId="261"/>
            <ac:picMk id="15" creationId="{6AEFCBD3-2907-6D0F-9FE6-F26F10ACDA85}"/>
          </ac:picMkLst>
        </pc:picChg>
        <pc:picChg chg="del mod">
          <ac:chgData name="佐藤 良治" userId="f476b825f67e9d69" providerId="LiveId" clId="{410B940E-010E-465F-BBC7-5EB3277C50AF}" dt="2022-11-06T05:39:15.333" v="64" actId="478"/>
          <ac:picMkLst>
            <pc:docMk/>
            <pc:sldMk cId="2252083663" sldId="261"/>
            <ac:picMk id="54" creationId="{5575ACD1-3B65-D4D3-A00A-AB2C66E662EC}"/>
          </ac:picMkLst>
        </pc:picChg>
        <pc:picChg chg="mod">
          <ac:chgData name="佐藤 良治" userId="f476b825f67e9d69" providerId="LiveId" clId="{410B940E-010E-465F-BBC7-5EB3277C50AF}" dt="2022-11-06T05:47:56.574" v="123" actId="1076"/>
          <ac:picMkLst>
            <pc:docMk/>
            <pc:sldMk cId="2252083663" sldId="261"/>
            <ac:picMk id="59" creationId="{4F65DB3C-DEC7-8322-126D-AB134F491DDC}"/>
          </ac:picMkLst>
        </pc:picChg>
        <pc:picChg chg="mod">
          <ac:chgData name="佐藤 良治" userId="f476b825f67e9d69" providerId="LiveId" clId="{410B940E-010E-465F-BBC7-5EB3277C50AF}" dt="2022-11-06T05:50:55.391" v="155" actId="1076"/>
          <ac:picMkLst>
            <pc:docMk/>
            <pc:sldMk cId="2252083663" sldId="261"/>
            <ac:picMk id="60" creationId="{4310E4AB-14AC-A74A-0983-2A5CCD9DC8EF}"/>
          </ac:picMkLst>
        </pc:picChg>
        <pc:picChg chg="mod">
          <ac:chgData name="佐藤 良治" userId="f476b825f67e9d69" providerId="LiveId" clId="{410B940E-010E-465F-BBC7-5EB3277C50AF}" dt="2022-11-06T05:51:17.376" v="159" actId="1076"/>
          <ac:picMkLst>
            <pc:docMk/>
            <pc:sldMk cId="2252083663" sldId="261"/>
            <ac:picMk id="61" creationId="{8F139C19-E323-A6B5-85F6-7BD52207A00D}"/>
          </ac:picMkLst>
        </pc:picChg>
        <pc:picChg chg="mod">
          <ac:chgData name="佐藤 良治" userId="f476b825f67e9d69" providerId="LiveId" clId="{410B940E-010E-465F-BBC7-5EB3277C50AF}" dt="2022-11-06T05:50:21.001" v="153" actId="1076"/>
          <ac:picMkLst>
            <pc:docMk/>
            <pc:sldMk cId="2252083663" sldId="261"/>
            <ac:picMk id="66" creationId="{5208A5F9-8EDC-B381-C6AB-B24E6893DC1E}"/>
          </ac:picMkLst>
        </pc:picChg>
        <pc:picChg chg="del mod">
          <ac:chgData name="佐藤 良治" userId="f476b825f67e9d69" providerId="LiveId" clId="{410B940E-010E-465F-BBC7-5EB3277C50AF}" dt="2022-11-06T05:39:14.616" v="63" actId="478"/>
          <ac:picMkLst>
            <pc:docMk/>
            <pc:sldMk cId="2252083663" sldId="261"/>
            <ac:picMk id="74" creationId="{0BD34446-F168-4619-7F58-9C2DC491FFD9}"/>
          </ac:picMkLst>
        </pc:picChg>
        <pc:cxnChg chg="add mod">
          <ac:chgData name="佐藤 良治" userId="f476b825f67e9d69" providerId="LiveId" clId="{410B940E-010E-465F-BBC7-5EB3277C50AF}" dt="2022-11-06T07:19:53.955" v="181" actId="1582"/>
          <ac:cxnSpMkLst>
            <pc:docMk/>
            <pc:sldMk cId="2252083663" sldId="261"/>
            <ac:cxnSpMk id="26" creationId="{2E727B80-27FA-0A10-419F-F70532DECEB9}"/>
          </ac:cxnSpMkLst>
        </pc:cxnChg>
        <pc:cxnChg chg="add mod">
          <ac:chgData name="佐藤 良治" userId="f476b825f67e9d69" providerId="LiveId" clId="{410B940E-010E-465F-BBC7-5EB3277C50AF}" dt="2022-11-06T07:19:58.436" v="182" actId="1582"/>
          <ac:cxnSpMkLst>
            <pc:docMk/>
            <pc:sldMk cId="2252083663" sldId="261"/>
            <ac:cxnSpMk id="30" creationId="{02C930C3-C53B-BBEE-9173-5F5051D1FBD3}"/>
          </ac:cxnSpMkLst>
        </pc:cxnChg>
        <pc:cxnChg chg="add mod">
          <ac:chgData name="佐藤 良治" userId="f476b825f67e9d69" providerId="LiveId" clId="{410B940E-010E-465F-BBC7-5EB3277C50AF}" dt="2022-11-06T07:23:50.827" v="248" actId="14100"/>
          <ac:cxnSpMkLst>
            <pc:docMk/>
            <pc:sldMk cId="2252083663" sldId="261"/>
            <ac:cxnSpMk id="32" creationId="{C468CDE2-F0FD-7733-BAD6-D5872A6E8EEF}"/>
          </ac:cxnSpMkLst>
        </pc:cxnChg>
        <pc:cxnChg chg="add mod">
          <ac:chgData name="佐藤 良治" userId="f476b825f67e9d69" providerId="LiveId" clId="{410B940E-010E-465F-BBC7-5EB3277C50AF}" dt="2022-11-06T07:20:05.263" v="184" actId="208"/>
          <ac:cxnSpMkLst>
            <pc:docMk/>
            <pc:sldMk cId="2252083663" sldId="261"/>
            <ac:cxnSpMk id="34" creationId="{F14D2B61-73BC-6418-94B8-D2D13C636A2A}"/>
          </ac:cxnSpMkLst>
        </pc:cxnChg>
        <pc:cxnChg chg="add mod">
          <ac:chgData name="佐藤 良治" userId="f476b825f67e9d69" providerId="LiveId" clId="{410B940E-010E-465F-BBC7-5EB3277C50AF}" dt="2022-11-06T07:20:13.652" v="186" actId="208"/>
          <ac:cxnSpMkLst>
            <pc:docMk/>
            <pc:sldMk cId="2252083663" sldId="261"/>
            <ac:cxnSpMk id="37" creationId="{FBF0D256-70B7-B059-8B06-14478508985F}"/>
          </ac:cxnSpMkLst>
        </pc:cxnChg>
        <pc:cxnChg chg="add mod">
          <ac:chgData name="佐藤 良治" userId="f476b825f67e9d69" providerId="LiveId" clId="{410B940E-010E-465F-BBC7-5EB3277C50AF}" dt="2022-11-06T07:20:22.609" v="188" actId="208"/>
          <ac:cxnSpMkLst>
            <pc:docMk/>
            <pc:sldMk cId="2252083663" sldId="261"/>
            <ac:cxnSpMk id="40" creationId="{18F90675-3C93-D7B0-0984-52BC7097D3B9}"/>
          </ac:cxnSpMkLst>
        </pc:cxnChg>
        <pc:cxnChg chg="add mod">
          <ac:chgData name="佐藤 良治" userId="f476b825f67e9d69" providerId="LiveId" clId="{410B940E-010E-465F-BBC7-5EB3277C50AF}" dt="2022-11-06T07:23:41.373" v="245" actId="14100"/>
          <ac:cxnSpMkLst>
            <pc:docMk/>
            <pc:sldMk cId="2252083663" sldId="261"/>
            <ac:cxnSpMk id="52" creationId="{80451A2F-91CC-E9F3-D68F-EDAD6B3AFD2A}"/>
          </ac:cxnSpMkLst>
        </pc:cxnChg>
        <pc:cxnChg chg="add del mod">
          <ac:chgData name="佐藤 良治" userId="f476b825f67e9d69" providerId="LiveId" clId="{410B940E-010E-465F-BBC7-5EB3277C50AF}" dt="2022-11-06T07:21:23.484" v="202" actId="478"/>
          <ac:cxnSpMkLst>
            <pc:docMk/>
            <pc:sldMk cId="2252083663" sldId="261"/>
            <ac:cxnSpMk id="67" creationId="{0AC05704-767C-A656-F11A-D49182B835C3}"/>
          </ac:cxnSpMkLst>
        </pc:cxnChg>
        <pc:cxnChg chg="add del mod">
          <ac:chgData name="佐藤 良治" userId="f476b825f67e9d69" providerId="LiveId" clId="{410B940E-010E-465F-BBC7-5EB3277C50AF}" dt="2022-11-06T07:21:24.467" v="203" actId="478"/>
          <ac:cxnSpMkLst>
            <pc:docMk/>
            <pc:sldMk cId="2252083663" sldId="261"/>
            <ac:cxnSpMk id="68" creationId="{C3606EFB-DEFA-4AFB-BC78-D9567CF9C1E0}"/>
          </ac:cxnSpMkLst>
        </pc:cxnChg>
        <pc:cxnChg chg="add del mod">
          <ac:chgData name="佐藤 良治" userId="f476b825f67e9d69" providerId="LiveId" clId="{410B940E-010E-465F-BBC7-5EB3277C50AF}" dt="2022-11-06T07:21:25.331" v="204" actId="478"/>
          <ac:cxnSpMkLst>
            <pc:docMk/>
            <pc:sldMk cId="2252083663" sldId="261"/>
            <ac:cxnSpMk id="70" creationId="{ACAA7D4D-4AB9-E262-0E36-10393AF72D1A}"/>
          </ac:cxnSpMkLst>
        </pc:cxnChg>
      </pc:sldChg>
      <pc:sldMasterChg chg="modSp modSldLayout">
        <pc:chgData name="佐藤 良治" userId="f476b825f67e9d69" providerId="LiveId" clId="{410B940E-010E-465F-BBC7-5EB3277C50AF}" dt="2022-11-06T05:37:19.893" v="41"/>
        <pc:sldMasterMkLst>
          <pc:docMk/>
          <pc:sldMasterMk cId="2145744226" sldId="2147483648"/>
        </pc:sldMasterMkLst>
        <pc:spChg chg="mod">
          <ac:chgData name="佐藤 良治" userId="f476b825f67e9d69" providerId="LiveId" clId="{410B940E-010E-465F-BBC7-5EB3277C50AF}" dt="2022-11-06T05:37:19.893" v="41"/>
          <ac:spMkLst>
            <pc:docMk/>
            <pc:sldMasterMk cId="2145744226" sldId="2147483648"/>
            <ac:spMk id="2" creationId="{99630DEA-201C-21B2-D5A1-3DD57278A455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asterMk cId="2145744226" sldId="2147483648"/>
            <ac:spMk id="3" creationId="{1BBBF123-A88C-4A8A-7714-8A39ADF773F1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asterMk cId="2145744226" sldId="2147483648"/>
            <ac:spMk id="4" creationId="{F9C57119-CE08-942A-62F8-8909A3E6A2BF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asterMk cId="2145744226" sldId="2147483648"/>
            <ac:spMk id="5" creationId="{487A98D9-0448-BE00-4453-9F5B10E2BBBE}"/>
          </ac:spMkLst>
        </pc:spChg>
        <pc:spChg chg="mod">
          <ac:chgData name="佐藤 良治" userId="f476b825f67e9d69" providerId="LiveId" clId="{410B940E-010E-465F-BBC7-5EB3277C50AF}" dt="2022-11-06T05:37:19.893" v="41"/>
          <ac:spMkLst>
            <pc:docMk/>
            <pc:sldMasterMk cId="2145744226" sldId="2147483648"/>
            <ac:spMk id="6" creationId="{5B71FB45-79D2-47EB-B544-D500000726F2}"/>
          </ac:spMkLst>
        </pc:sp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2817721627" sldId="2147483649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817721627" sldId="2147483649"/>
              <ac:spMk id="2" creationId="{01298003-7CA2-2C24-AEE0-699458525EBF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817721627" sldId="2147483649"/>
              <ac:spMk id="3" creationId="{626C830A-7158-CCCF-788F-9FCE2E5276D9}"/>
            </ac:spMkLst>
          </pc:spChg>
        </pc:sldLayout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1831953890" sldId="2147483651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1831953890" sldId="2147483651"/>
              <ac:spMk id="2" creationId="{C7288809-BFE7-FCCB-8A2B-74AD15BD1AC8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1831953890" sldId="2147483651"/>
              <ac:spMk id="3" creationId="{5E444DD6-1F99-856A-F7EF-C3C4FA7C0BAF}"/>
            </ac:spMkLst>
          </pc:spChg>
        </pc:sldLayout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3197531176" sldId="2147483652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3197531176" sldId="2147483652"/>
              <ac:spMk id="3" creationId="{1CA4AAFE-5735-8470-1C01-85E37AF34764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3197531176" sldId="2147483652"/>
              <ac:spMk id="4" creationId="{D08D831C-45D9-9D79-975A-F741E8BB6777}"/>
            </ac:spMkLst>
          </pc:spChg>
        </pc:sldLayout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2181197425" sldId="2147483653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81197425" sldId="2147483653"/>
              <ac:spMk id="2" creationId="{1319A3A2-6F9F-D30D-731A-C643045875EE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81197425" sldId="2147483653"/>
              <ac:spMk id="3" creationId="{2CF175B6-4519-F7D0-2BB0-07092C3FA803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81197425" sldId="2147483653"/>
              <ac:spMk id="4" creationId="{A7111A80-201C-5DE7-DDB4-6102F01C3507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81197425" sldId="2147483653"/>
              <ac:spMk id="5" creationId="{53D8BE85-D8D7-B40E-2D86-966552E5EE6A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81197425" sldId="2147483653"/>
              <ac:spMk id="6" creationId="{ECC215FF-C51F-262D-E85E-5E30E3428A77}"/>
            </ac:spMkLst>
          </pc:spChg>
        </pc:sldLayout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2367816224" sldId="2147483656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367816224" sldId="2147483656"/>
              <ac:spMk id="2" creationId="{14E785EC-773B-3300-A708-F2C5A9A633BC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367816224" sldId="2147483656"/>
              <ac:spMk id="3" creationId="{BFED6582-DC15-763B-493F-24875D8846A6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367816224" sldId="2147483656"/>
              <ac:spMk id="4" creationId="{85D11BAE-3131-9641-BCBA-421FF4F5F512}"/>
            </ac:spMkLst>
          </pc:spChg>
        </pc:sldLayout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2106526390" sldId="2147483657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06526390" sldId="2147483657"/>
              <ac:spMk id="2" creationId="{F5A62BEF-89C8-7352-85A3-8947C34B3424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06526390" sldId="2147483657"/>
              <ac:spMk id="3" creationId="{567DCA57-0681-DA62-EC4C-7D1BC4CCF654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2106526390" sldId="2147483657"/>
              <ac:spMk id="4" creationId="{1BBD5D73-BC18-3403-425D-F529A754E805}"/>
            </ac:spMkLst>
          </pc:spChg>
        </pc:sldLayoutChg>
        <pc:sldLayoutChg chg="modSp">
          <pc:chgData name="佐藤 良治" userId="f476b825f67e9d69" providerId="LiveId" clId="{410B940E-010E-465F-BBC7-5EB3277C50AF}" dt="2022-11-06T05:37:19.893" v="41"/>
          <pc:sldLayoutMkLst>
            <pc:docMk/>
            <pc:sldMasterMk cId="2145744226" sldId="2147483648"/>
            <pc:sldLayoutMk cId="1649181978" sldId="2147483659"/>
          </pc:sldLayoutMkLst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1649181978" sldId="2147483659"/>
              <ac:spMk id="2" creationId="{FB0CB2D6-5D33-856D-15E5-1DBB5FA35593}"/>
            </ac:spMkLst>
          </pc:spChg>
          <pc:spChg chg="mod">
            <ac:chgData name="佐藤 良治" userId="f476b825f67e9d69" providerId="LiveId" clId="{410B940E-010E-465F-BBC7-5EB3277C50AF}" dt="2022-11-06T05:37:19.893" v="41"/>
            <ac:spMkLst>
              <pc:docMk/>
              <pc:sldMasterMk cId="2145744226" sldId="2147483648"/>
              <pc:sldLayoutMk cId="1649181978" sldId="2147483659"/>
              <ac:spMk id="3" creationId="{23496900-F302-4AED-F0A4-EF53C5B7B9D6}"/>
            </ac:spMkLst>
          </pc:spChg>
        </pc:sldLayoutChg>
      </pc:sldMasterChg>
      <pc:sldMasterChg chg="modSp modSldLayout">
        <pc:chgData name="佐藤 良治" userId="f476b825f67e9d69" providerId="LiveId" clId="{410B940E-010E-465F-BBC7-5EB3277C50AF}" dt="2022-11-06T05:40:16.753" v="69"/>
        <pc:sldMasterMkLst>
          <pc:docMk/>
          <pc:sldMasterMk cId="2268031167" sldId="2147483672"/>
        </pc:sldMasterMkLst>
        <pc:spChg chg="mod">
          <ac:chgData name="佐藤 良治" userId="f476b825f67e9d69" providerId="LiveId" clId="{410B940E-010E-465F-BBC7-5EB3277C50AF}" dt="2022-11-06T05:40:16.753" v="69"/>
          <ac:spMkLst>
            <pc:docMk/>
            <pc:sldMasterMk cId="2268031167" sldId="2147483672"/>
            <ac:spMk id="2" creationId="{00000000-0000-0000-0000-000000000000}"/>
          </ac:spMkLst>
        </pc:spChg>
        <pc:spChg chg="mod">
          <ac:chgData name="佐藤 良治" userId="f476b825f67e9d69" providerId="LiveId" clId="{410B940E-010E-465F-BBC7-5EB3277C50AF}" dt="2022-11-06T05:40:16.753" v="69"/>
          <ac:spMkLst>
            <pc:docMk/>
            <pc:sldMasterMk cId="2268031167" sldId="2147483672"/>
            <ac:spMk id="3" creationId="{00000000-0000-0000-0000-000000000000}"/>
          </ac:spMkLst>
        </pc:spChg>
        <pc:spChg chg="mod">
          <ac:chgData name="佐藤 良治" userId="f476b825f67e9d69" providerId="LiveId" clId="{410B940E-010E-465F-BBC7-5EB3277C50AF}" dt="2022-11-06T05:40:16.753" v="69"/>
          <ac:spMkLst>
            <pc:docMk/>
            <pc:sldMasterMk cId="2268031167" sldId="2147483672"/>
            <ac:spMk id="4" creationId="{00000000-0000-0000-0000-000000000000}"/>
          </ac:spMkLst>
        </pc:spChg>
        <pc:spChg chg="mod">
          <ac:chgData name="佐藤 良治" userId="f476b825f67e9d69" providerId="LiveId" clId="{410B940E-010E-465F-BBC7-5EB3277C50AF}" dt="2022-11-06T05:40:16.753" v="69"/>
          <ac:spMkLst>
            <pc:docMk/>
            <pc:sldMasterMk cId="2268031167" sldId="2147483672"/>
            <ac:spMk id="5" creationId="{00000000-0000-0000-0000-000000000000}"/>
          </ac:spMkLst>
        </pc:spChg>
        <pc:spChg chg="mod">
          <ac:chgData name="佐藤 良治" userId="f476b825f67e9d69" providerId="LiveId" clId="{410B940E-010E-465F-BBC7-5EB3277C50AF}" dt="2022-11-06T05:40:16.753" v="69"/>
          <ac:spMkLst>
            <pc:docMk/>
            <pc:sldMasterMk cId="2268031167" sldId="2147483672"/>
            <ac:spMk id="6" creationId="{00000000-0000-0000-0000-000000000000}"/>
          </ac:spMkLst>
        </pc:sp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4207635485" sldId="2147483673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207635485" sldId="2147483673"/>
              <ac:spMk id="2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207635485" sldId="2147483673"/>
              <ac:spMk id="3" creationId="{00000000-0000-0000-0000-000000000000}"/>
            </ac:spMkLst>
          </pc:spChg>
        </pc:sldLayout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1403993414" sldId="2147483675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403993414" sldId="2147483675"/>
              <ac:spMk id="2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403993414" sldId="2147483675"/>
              <ac:spMk id="3" creationId="{00000000-0000-0000-0000-000000000000}"/>
            </ac:spMkLst>
          </pc:spChg>
        </pc:sldLayout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4122015956" sldId="2147483676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122015956" sldId="2147483676"/>
              <ac:spMk id="3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122015956" sldId="2147483676"/>
              <ac:spMk id="4" creationId="{00000000-0000-0000-0000-000000000000}"/>
            </ac:spMkLst>
          </pc:spChg>
        </pc:sldLayout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1079692188" sldId="2147483677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079692188" sldId="2147483677"/>
              <ac:spMk id="2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079692188" sldId="2147483677"/>
              <ac:spMk id="3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079692188" sldId="2147483677"/>
              <ac:spMk id="4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079692188" sldId="2147483677"/>
              <ac:spMk id="5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1079692188" sldId="2147483677"/>
              <ac:spMk id="6" creationId="{00000000-0000-0000-0000-000000000000}"/>
            </ac:spMkLst>
          </pc:spChg>
        </pc:sldLayout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3270600602" sldId="2147483680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3270600602" sldId="2147483680"/>
              <ac:spMk id="2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3270600602" sldId="2147483680"/>
              <ac:spMk id="3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3270600602" sldId="2147483680"/>
              <ac:spMk id="4" creationId="{00000000-0000-0000-0000-000000000000}"/>
            </ac:spMkLst>
          </pc:spChg>
        </pc:sldLayout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4123773768" sldId="2147483681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123773768" sldId="2147483681"/>
              <ac:spMk id="2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123773768" sldId="2147483681"/>
              <ac:spMk id="3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123773768" sldId="2147483681"/>
              <ac:spMk id="4" creationId="{00000000-0000-0000-0000-000000000000}"/>
            </ac:spMkLst>
          </pc:spChg>
        </pc:sldLayoutChg>
        <pc:sldLayoutChg chg="modSp">
          <pc:chgData name="佐藤 良治" userId="f476b825f67e9d69" providerId="LiveId" clId="{410B940E-010E-465F-BBC7-5EB3277C50AF}" dt="2022-11-06T05:40:16.753" v="69"/>
          <pc:sldLayoutMkLst>
            <pc:docMk/>
            <pc:sldMasterMk cId="2268031167" sldId="2147483672"/>
            <pc:sldLayoutMk cId="4048917580" sldId="2147483683"/>
          </pc:sldLayoutMkLst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048917580" sldId="2147483683"/>
              <ac:spMk id="2" creationId="{00000000-0000-0000-0000-000000000000}"/>
            </ac:spMkLst>
          </pc:spChg>
          <pc:spChg chg="mod">
            <ac:chgData name="佐藤 良治" userId="f476b825f67e9d69" providerId="LiveId" clId="{410B940E-010E-465F-BBC7-5EB3277C50AF}" dt="2022-11-06T05:40:16.753" v="69"/>
            <ac:spMkLst>
              <pc:docMk/>
              <pc:sldMasterMk cId="2268031167" sldId="2147483672"/>
              <pc:sldLayoutMk cId="4048917580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佐藤 良治" userId="f476b825f67e9d69" providerId="LiveId" clId="{8E30B6BD-7A98-4770-85C4-116088BF2C4F}"/>
    <pc:docChg chg="undo custSel mod addSld modSld">
      <pc:chgData name="佐藤 良治" userId="f476b825f67e9d69" providerId="LiveId" clId="{8E30B6BD-7A98-4770-85C4-116088BF2C4F}" dt="2022-08-28T08:05:50.435" v="282" actId="167"/>
      <pc:docMkLst>
        <pc:docMk/>
      </pc:docMkLst>
      <pc:sldChg chg="modSp mod">
        <pc:chgData name="佐藤 良治" userId="f476b825f67e9d69" providerId="LiveId" clId="{8E30B6BD-7A98-4770-85C4-116088BF2C4F}" dt="2022-08-28T07:40:21.732" v="41" actId="14100"/>
        <pc:sldMkLst>
          <pc:docMk/>
          <pc:sldMk cId="2427836473" sldId="256"/>
        </pc:sldMkLst>
        <pc:cxnChg chg="mod">
          <ac:chgData name="佐藤 良治" userId="f476b825f67e9d69" providerId="LiveId" clId="{8E30B6BD-7A98-4770-85C4-116088BF2C4F}" dt="2022-08-28T07:40:21.732" v="41" actId="14100"/>
          <ac:cxnSpMkLst>
            <pc:docMk/>
            <pc:sldMk cId="2427836473" sldId="256"/>
            <ac:cxnSpMk id="10" creationId="{F234DBE0-AB18-C28F-0189-D5DA1CC298DD}"/>
          </ac:cxnSpMkLst>
        </pc:cxnChg>
      </pc:sldChg>
      <pc:sldChg chg="addSp delSp modSp mod">
        <pc:chgData name="佐藤 良治" userId="f476b825f67e9d69" providerId="LiveId" clId="{8E30B6BD-7A98-4770-85C4-116088BF2C4F}" dt="2022-08-28T07:38:10.301" v="40" actId="1076"/>
        <pc:sldMkLst>
          <pc:docMk/>
          <pc:sldMk cId="744642512" sldId="258"/>
        </pc:sldMkLst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5" creationId="{91A04914-B26F-DE1C-0A70-8D0FCE1BCEF1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8" creationId="{0F17EF9C-8778-F776-CD65-BF4FFCB5C393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9" creationId="{CE9FAD8D-54BD-D614-4AD4-3272EC9C1C7B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10" creationId="{C033F571-8CEC-0836-97DA-512F7F0D5F2B}"/>
          </ac:spMkLst>
        </pc:spChg>
        <pc:spChg chg="add mod">
          <ac:chgData name="佐藤 良治" userId="f476b825f67e9d69" providerId="LiveId" clId="{8E30B6BD-7A98-4770-85C4-116088BF2C4F}" dt="2022-08-28T07:36:40.842" v="25" actId="1076"/>
          <ac:spMkLst>
            <pc:docMk/>
            <pc:sldMk cId="744642512" sldId="258"/>
            <ac:spMk id="11" creationId="{170C1CFB-EF7E-47CE-45EF-E6E887B2FE48}"/>
          </ac:spMkLst>
        </pc:spChg>
        <pc:spChg chg="mod">
          <ac:chgData name="佐藤 良治" userId="f476b825f67e9d69" providerId="LiveId" clId="{8E30B6BD-7A98-4770-85C4-116088BF2C4F}" dt="2022-08-28T07:38:10.301" v="40" actId="1076"/>
          <ac:spMkLst>
            <pc:docMk/>
            <pc:sldMk cId="744642512" sldId="258"/>
            <ac:spMk id="14" creationId="{EA769CE1-8E21-B9BB-339E-1F57F447538A}"/>
          </ac:spMkLst>
        </pc:spChg>
        <pc:spChg chg="add del mod">
          <ac:chgData name="佐藤 良治" userId="f476b825f67e9d69" providerId="LiveId" clId="{8E30B6BD-7A98-4770-85C4-116088BF2C4F}" dt="2022-08-28T07:37:17.458" v="32" actId="478"/>
          <ac:spMkLst>
            <pc:docMk/>
            <pc:sldMk cId="744642512" sldId="258"/>
            <ac:spMk id="34" creationId="{0E4440DD-42FE-346E-BF79-21A73286D570}"/>
          </ac:spMkLst>
        </pc:spChg>
        <pc:spChg chg="mod">
          <ac:chgData name="佐藤 良治" userId="f476b825f67e9d69" providerId="LiveId" clId="{8E30B6BD-7A98-4770-85C4-116088BF2C4F}" dt="2022-08-28T07:36:46.155" v="26" actId="1076"/>
          <ac:spMkLst>
            <pc:docMk/>
            <pc:sldMk cId="744642512" sldId="258"/>
            <ac:spMk id="58" creationId="{6B6ADA8D-8388-F19C-E2DB-143718B17283}"/>
          </ac:spMkLst>
        </pc:spChg>
        <pc:cxnChg chg="add mod">
          <ac:chgData name="佐藤 良治" userId="f476b825f67e9d69" providerId="LiveId" clId="{8E30B6BD-7A98-4770-85C4-116088BF2C4F}" dt="2022-08-28T07:37:02.167" v="29" actId="14100"/>
          <ac:cxnSpMkLst>
            <pc:docMk/>
            <pc:sldMk cId="744642512" sldId="258"/>
            <ac:cxnSpMk id="12" creationId="{5C84CDDF-C7B0-80CC-CB85-E5C9913581F9}"/>
          </ac:cxnSpMkLst>
        </pc:cxnChg>
        <pc:cxnChg chg="mod">
          <ac:chgData name="佐藤 良治" userId="f476b825f67e9d69" providerId="LiveId" clId="{8E30B6BD-7A98-4770-85C4-116088BF2C4F}" dt="2022-08-28T07:37:05.320" v="30" actId="14100"/>
          <ac:cxnSpMkLst>
            <pc:docMk/>
            <pc:sldMk cId="744642512" sldId="258"/>
            <ac:cxnSpMk id="24" creationId="{1AD22BA3-63D5-B60D-9602-0DE0874EA961}"/>
          </ac:cxnSpMkLst>
        </pc:cxnChg>
        <pc:cxnChg chg="add mod">
          <ac:chgData name="佐藤 良治" userId="f476b825f67e9d69" providerId="LiveId" clId="{8E30B6BD-7A98-4770-85C4-116088BF2C4F}" dt="2022-08-28T07:37:35.241" v="34" actId="1076"/>
          <ac:cxnSpMkLst>
            <pc:docMk/>
            <pc:sldMk cId="744642512" sldId="258"/>
            <ac:cxnSpMk id="35" creationId="{DFE1689B-89E2-E6F3-3ABA-72E2B5ACFDCC}"/>
          </ac:cxnSpMkLst>
        </pc:cxnChg>
      </pc:sldChg>
      <pc:sldChg chg="modSp mod">
        <pc:chgData name="佐藤 良治" userId="f476b825f67e9d69" providerId="LiveId" clId="{8E30B6BD-7A98-4770-85C4-116088BF2C4F}" dt="2022-08-28T07:36:03.237" v="23" actId="1076"/>
        <pc:sldMkLst>
          <pc:docMk/>
          <pc:sldMk cId="4111710189" sldId="260"/>
        </pc:sldMkLst>
        <pc:spChg chg="mod">
          <ac:chgData name="佐藤 良治" userId="f476b825f67e9d69" providerId="LiveId" clId="{8E30B6BD-7A98-4770-85C4-116088BF2C4F}" dt="2022-08-28T07:36:03.237" v="23" actId="1076"/>
          <ac:spMkLst>
            <pc:docMk/>
            <pc:sldMk cId="4111710189" sldId="260"/>
            <ac:spMk id="48" creationId="{96AA57E2-836A-6609-A9F7-E82482F4699D}"/>
          </ac:spMkLst>
        </pc:spChg>
        <pc:picChg chg="mod">
          <ac:chgData name="佐藤 良治" userId="f476b825f67e9d69" providerId="LiveId" clId="{8E30B6BD-7A98-4770-85C4-116088BF2C4F}" dt="2022-08-28T07:35:58.055" v="22" actId="1076"/>
          <ac:picMkLst>
            <pc:docMk/>
            <pc:sldMk cId="4111710189" sldId="260"/>
            <ac:picMk id="54" creationId="{DFB4CD15-046B-5C37-DBD5-1F0D4FAC4178}"/>
          </ac:picMkLst>
        </pc:picChg>
      </pc:sldChg>
      <pc:sldChg chg="addSp delSp modSp add mod">
        <pc:chgData name="佐藤 良治" userId="f476b825f67e9d69" providerId="LiveId" clId="{8E30B6BD-7A98-4770-85C4-116088BF2C4F}" dt="2022-08-28T08:05:50.435" v="282" actId="167"/>
        <pc:sldMkLst>
          <pc:docMk/>
          <pc:sldMk cId="2252083663" sldId="261"/>
        </pc:sldMkLst>
        <pc:spChg chg="mod">
          <ac:chgData name="佐藤 良治" userId="f476b825f67e9d69" providerId="LiveId" clId="{8E30B6BD-7A98-4770-85C4-116088BF2C4F}" dt="2022-08-28T07:50:16.109" v="124" actId="14100"/>
          <ac:spMkLst>
            <pc:docMk/>
            <pc:sldMk cId="2252083663" sldId="261"/>
            <ac:spMk id="2" creationId="{C6AFFC74-EA9B-9A64-4F4E-22CD1D8065E7}"/>
          </ac:spMkLst>
        </pc:spChg>
        <pc:spChg chg="mod">
          <ac:chgData name="佐藤 良治" userId="f476b825f67e9d69" providerId="LiveId" clId="{8E30B6BD-7A98-4770-85C4-116088BF2C4F}" dt="2022-08-28T07:47:20.461" v="94" actId="14100"/>
          <ac:spMkLst>
            <pc:docMk/>
            <pc:sldMk cId="2252083663" sldId="261"/>
            <ac:spMk id="3" creationId="{7437BAE7-DBC6-3880-F1DB-3DEF53F80F10}"/>
          </ac:spMkLst>
        </pc:spChg>
        <pc:spChg chg="mod">
          <ac:chgData name="佐藤 良治" userId="f476b825f67e9d69" providerId="LiveId" clId="{8E30B6BD-7A98-4770-85C4-116088BF2C4F}" dt="2022-08-28T07:45:49.392" v="70" actId="14100"/>
          <ac:spMkLst>
            <pc:docMk/>
            <pc:sldMk cId="2252083663" sldId="261"/>
            <ac:spMk id="4" creationId="{16C3C8C9-AA54-FEEA-264E-B06FE541916B}"/>
          </ac:spMkLst>
        </pc:spChg>
        <pc:spChg chg="mod">
          <ac:chgData name="佐藤 良治" userId="f476b825f67e9d69" providerId="LiveId" clId="{8E30B6BD-7A98-4770-85C4-116088BF2C4F}" dt="2022-08-28T07:45:12.255" v="62" actId="14100"/>
          <ac:spMkLst>
            <pc:docMk/>
            <pc:sldMk cId="2252083663" sldId="261"/>
            <ac:spMk id="5" creationId="{91A04914-B26F-DE1C-0A70-8D0FCE1BCEF1}"/>
          </ac:spMkLst>
        </pc:spChg>
        <pc:spChg chg="mod">
          <ac:chgData name="佐藤 良治" userId="f476b825f67e9d69" providerId="LiveId" clId="{8E30B6BD-7A98-4770-85C4-116088BF2C4F}" dt="2022-08-28T07:45:08.593" v="61" actId="14100"/>
          <ac:spMkLst>
            <pc:docMk/>
            <pc:sldMk cId="2252083663" sldId="261"/>
            <ac:spMk id="6" creationId="{7F1BAABD-87C1-C3EA-C28C-7AC97BD8434A}"/>
          </ac:spMkLst>
        </pc:spChg>
        <pc:spChg chg="mod">
          <ac:chgData name="佐藤 良治" userId="f476b825f67e9d69" providerId="LiveId" clId="{8E30B6BD-7A98-4770-85C4-116088BF2C4F}" dt="2022-08-28T07:45:39.324" v="68" actId="1076"/>
          <ac:spMkLst>
            <pc:docMk/>
            <pc:sldMk cId="2252083663" sldId="261"/>
            <ac:spMk id="7" creationId="{E7E3A4B7-3FFA-DC8D-465C-807986D751AC}"/>
          </ac:spMkLst>
        </pc:spChg>
        <pc:spChg chg="mod">
          <ac:chgData name="佐藤 良治" userId="f476b825f67e9d69" providerId="LiveId" clId="{8E30B6BD-7A98-4770-85C4-116088BF2C4F}" dt="2022-08-28T07:45:15.865" v="63" actId="14100"/>
          <ac:spMkLst>
            <pc:docMk/>
            <pc:sldMk cId="2252083663" sldId="261"/>
            <ac:spMk id="8" creationId="{0F17EF9C-8778-F776-CD65-BF4FFCB5C393}"/>
          </ac:spMkLst>
        </pc:spChg>
        <pc:spChg chg="mod">
          <ac:chgData name="佐藤 良治" userId="f476b825f67e9d69" providerId="LiveId" clId="{8E30B6BD-7A98-4770-85C4-116088BF2C4F}" dt="2022-08-28T07:56:52.790" v="231" actId="1076"/>
          <ac:spMkLst>
            <pc:docMk/>
            <pc:sldMk cId="2252083663" sldId="261"/>
            <ac:spMk id="10" creationId="{C033F571-8CEC-0836-97DA-512F7F0D5F2B}"/>
          </ac:spMkLst>
        </pc:spChg>
        <pc:spChg chg="mod">
          <ac:chgData name="佐藤 良治" userId="f476b825f67e9d69" providerId="LiveId" clId="{8E30B6BD-7A98-4770-85C4-116088BF2C4F}" dt="2022-08-28T07:43:01.355" v="52" actId="1076"/>
          <ac:spMkLst>
            <pc:docMk/>
            <pc:sldMk cId="2252083663" sldId="261"/>
            <ac:spMk id="11" creationId="{170C1CFB-EF7E-47CE-45EF-E6E887B2FE48}"/>
          </ac:spMkLst>
        </pc:spChg>
        <pc:spChg chg="mod">
          <ac:chgData name="佐藤 良治" userId="f476b825f67e9d69" providerId="LiveId" clId="{8E30B6BD-7A98-4770-85C4-116088BF2C4F}" dt="2022-08-28T07:57:00.471" v="235" actId="1076"/>
          <ac:spMkLst>
            <pc:docMk/>
            <pc:sldMk cId="2252083663" sldId="261"/>
            <ac:spMk id="13" creationId="{5AA21550-D3A7-ECF2-C2B7-B6CAD6E19D7A}"/>
          </ac:spMkLst>
        </pc:spChg>
        <pc:spChg chg="mod">
          <ac:chgData name="佐藤 良治" userId="f476b825f67e9d69" providerId="LiveId" clId="{8E30B6BD-7A98-4770-85C4-116088BF2C4F}" dt="2022-08-28T07:57:09.940" v="239" actId="1076"/>
          <ac:spMkLst>
            <pc:docMk/>
            <pc:sldMk cId="2252083663" sldId="261"/>
            <ac:spMk id="14" creationId="{EA769CE1-8E21-B9BB-339E-1F57F447538A}"/>
          </ac:spMkLst>
        </pc:spChg>
        <pc:spChg chg="mod">
          <ac:chgData name="佐藤 良治" userId="f476b825f67e9d69" providerId="LiveId" clId="{8E30B6BD-7A98-4770-85C4-116088BF2C4F}" dt="2022-08-28T07:57:40.537" v="246" actId="1076"/>
          <ac:spMkLst>
            <pc:docMk/>
            <pc:sldMk cId="2252083663" sldId="261"/>
            <ac:spMk id="16" creationId="{AEF0B295-410A-CB80-A5BA-0BBF8F42DB22}"/>
          </ac:spMkLst>
        </pc:spChg>
        <pc:spChg chg="mod">
          <ac:chgData name="佐藤 良治" userId="f476b825f67e9d69" providerId="LiveId" clId="{8E30B6BD-7A98-4770-85C4-116088BF2C4F}" dt="2022-08-28T07:57:59.121" v="252" actId="1076"/>
          <ac:spMkLst>
            <pc:docMk/>
            <pc:sldMk cId="2252083663" sldId="261"/>
            <ac:spMk id="17" creationId="{2A3FEF38-3359-A0DF-040B-9C7FA5BDD839}"/>
          </ac:spMkLst>
        </pc:spChg>
        <pc:spChg chg="add del mod">
          <ac:chgData name="佐藤 良治" userId="f476b825f67e9d69" providerId="LiveId" clId="{8E30B6BD-7A98-4770-85C4-116088BF2C4F}" dt="2022-08-28T07:57:55.383" v="251" actId="1076"/>
          <ac:spMkLst>
            <pc:docMk/>
            <pc:sldMk cId="2252083663" sldId="261"/>
            <ac:spMk id="18" creationId="{0DE8EA30-55EC-779C-8C2C-CBC0CB6F353C}"/>
          </ac:spMkLst>
        </pc:spChg>
        <pc:spChg chg="mod">
          <ac:chgData name="佐藤 良治" userId="f476b825f67e9d69" providerId="LiveId" clId="{8E30B6BD-7A98-4770-85C4-116088BF2C4F}" dt="2022-08-28T07:45:57.675" v="72" actId="1076"/>
          <ac:spMkLst>
            <pc:docMk/>
            <pc:sldMk cId="2252083663" sldId="261"/>
            <ac:spMk id="19" creationId="{BF154720-049C-290F-4B62-20CFE579C09A}"/>
          </ac:spMkLst>
        </pc:spChg>
        <pc:spChg chg="mod">
          <ac:chgData name="佐藤 良治" userId="f476b825f67e9d69" providerId="LiveId" clId="{8E30B6BD-7A98-4770-85C4-116088BF2C4F}" dt="2022-08-28T07:46:54.036" v="86" actId="14100"/>
          <ac:spMkLst>
            <pc:docMk/>
            <pc:sldMk cId="2252083663" sldId="261"/>
            <ac:spMk id="20" creationId="{9C4624B6-FEBB-DE5A-250D-648CDD3B32CB}"/>
          </ac:spMkLst>
        </pc:spChg>
        <pc:spChg chg="mod">
          <ac:chgData name="佐藤 良治" userId="f476b825f67e9d69" providerId="LiveId" clId="{8E30B6BD-7A98-4770-85C4-116088BF2C4F}" dt="2022-08-28T07:42:19.743" v="46" actId="1076"/>
          <ac:spMkLst>
            <pc:docMk/>
            <pc:sldMk cId="2252083663" sldId="261"/>
            <ac:spMk id="21" creationId="{5B6A5592-A46B-2176-4FE7-E021E0E8ED50}"/>
          </ac:spMkLst>
        </pc:spChg>
        <pc:spChg chg="mod">
          <ac:chgData name="佐藤 良治" userId="f476b825f67e9d69" providerId="LiveId" clId="{8E30B6BD-7A98-4770-85C4-116088BF2C4F}" dt="2022-08-28T07:46:00.930" v="73" actId="1076"/>
          <ac:spMkLst>
            <pc:docMk/>
            <pc:sldMk cId="2252083663" sldId="261"/>
            <ac:spMk id="22" creationId="{6662D530-195E-B857-9498-2BB9AAF0F1D3}"/>
          </ac:spMkLst>
        </pc:spChg>
        <pc:spChg chg="mod">
          <ac:chgData name="佐藤 良治" userId="f476b825f67e9d69" providerId="LiveId" clId="{8E30B6BD-7A98-4770-85C4-116088BF2C4F}" dt="2022-08-28T07:47:47.874" v="102" actId="1076"/>
          <ac:spMkLst>
            <pc:docMk/>
            <pc:sldMk cId="2252083663" sldId="261"/>
            <ac:spMk id="23" creationId="{6EC55A34-4821-F308-B765-24F8AC19BB75}"/>
          </ac:spMkLst>
        </pc:spChg>
        <pc:spChg chg="add mod ord">
          <ac:chgData name="佐藤 良治" userId="f476b825f67e9d69" providerId="LiveId" clId="{8E30B6BD-7A98-4770-85C4-116088BF2C4F}" dt="2022-08-28T08:05:50.435" v="282" actId="167"/>
          <ac:spMkLst>
            <pc:docMk/>
            <pc:sldMk cId="2252083663" sldId="261"/>
            <ac:spMk id="24" creationId="{67CA6537-9CD6-A6CC-DF32-3CE2EF59F151}"/>
          </ac:spMkLst>
        </pc:spChg>
        <pc:spChg chg="mod">
          <ac:chgData name="佐藤 良治" userId="f476b825f67e9d69" providerId="LiveId" clId="{8E30B6BD-7A98-4770-85C4-116088BF2C4F}" dt="2022-08-28T07:58:21.019" v="259" actId="14100"/>
          <ac:spMkLst>
            <pc:docMk/>
            <pc:sldMk cId="2252083663" sldId="261"/>
            <ac:spMk id="27" creationId="{03AF2F48-8EDB-4C84-53F4-DA1E1F8F795C}"/>
          </ac:spMkLst>
        </pc:spChg>
        <pc:spChg chg="mod">
          <ac:chgData name="佐藤 良治" userId="f476b825f67e9d69" providerId="LiveId" clId="{8E30B6BD-7A98-4770-85C4-116088BF2C4F}" dt="2022-08-28T07:47:31.527" v="97" actId="1076"/>
          <ac:spMkLst>
            <pc:docMk/>
            <pc:sldMk cId="2252083663" sldId="261"/>
            <ac:spMk id="28" creationId="{47622D4E-420F-4F85-04D0-72C23674EFD4}"/>
          </ac:spMkLst>
        </pc:spChg>
        <pc:spChg chg="mod">
          <ac:chgData name="佐藤 良治" userId="f476b825f67e9d69" providerId="LiveId" clId="{8E30B6BD-7A98-4770-85C4-116088BF2C4F}" dt="2022-08-28T07:47:34.869" v="98" actId="1076"/>
          <ac:spMkLst>
            <pc:docMk/>
            <pc:sldMk cId="2252083663" sldId="261"/>
            <ac:spMk id="29" creationId="{F8692A57-F43D-56B2-3670-7A798EF883DD}"/>
          </ac:spMkLst>
        </pc:spChg>
        <pc:spChg chg="mod">
          <ac:chgData name="佐藤 良治" userId="f476b825f67e9d69" providerId="LiveId" clId="{8E30B6BD-7A98-4770-85C4-116088BF2C4F}" dt="2022-08-28T07:50:26.430" v="126" actId="1076"/>
          <ac:spMkLst>
            <pc:docMk/>
            <pc:sldMk cId="2252083663" sldId="261"/>
            <ac:spMk id="31" creationId="{3C5C5031-164F-411A-1240-F946C86F6E3B}"/>
          </ac:spMkLst>
        </pc:spChg>
        <pc:spChg chg="mod">
          <ac:chgData name="佐藤 良治" userId="f476b825f67e9d69" providerId="LiveId" clId="{8E30B6BD-7A98-4770-85C4-116088BF2C4F}" dt="2022-08-28T07:47:57.092" v="104" actId="14100"/>
          <ac:spMkLst>
            <pc:docMk/>
            <pc:sldMk cId="2252083663" sldId="261"/>
            <ac:spMk id="41" creationId="{4BCA87BB-39D1-61EB-FA96-BC98ACB0CA46}"/>
          </ac:spMkLst>
        </pc:spChg>
        <pc:spChg chg="mod">
          <ac:chgData name="佐藤 良治" userId="f476b825f67e9d69" providerId="LiveId" clId="{8E30B6BD-7A98-4770-85C4-116088BF2C4F}" dt="2022-08-28T07:48:09.029" v="106" actId="1076"/>
          <ac:spMkLst>
            <pc:docMk/>
            <pc:sldMk cId="2252083663" sldId="261"/>
            <ac:spMk id="43" creationId="{56D4A6B4-A3EF-FBC8-945B-34EDFE1C20ED}"/>
          </ac:spMkLst>
        </pc:spChg>
        <pc:spChg chg="mod">
          <ac:chgData name="佐藤 良治" userId="f476b825f67e9d69" providerId="LiveId" clId="{8E30B6BD-7A98-4770-85C4-116088BF2C4F}" dt="2022-08-28T07:48:15.677" v="108" actId="404"/>
          <ac:spMkLst>
            <pc:docMk/>
            <pc:sldMk cId="2252083663" sldId="261"/>
            <ac:spMk id="44" creationId="{491723CE-7087-8A8E-F98A-A5AFB17E83DD}"/>
          </ac:spMkLst>
        </pc:spChg>
        <pc:spChg chg="mod">
          <ac:chgData name="佐藤 良治" userId="f476b825f67e9d69" providerId="LiveId" clId="{8E30B6BD-7A98-4770-85C4-116088BF2C4F}" dt="2022-08-28T07:48:39.073" v="110" actId="1076"/>
          <ac:spMkLst>
            <pc:docMk/>
            <pc:sldMk cId="2252083663" sldId="261"/>
            <ac:spMk id="45" creationId="{7E99C10C-F161-6067-1C15-86441473FE6B}"/>
          </ac:spMkLst>
        </pc:spChg>
        <pc:spChg chg="mod">
          <ac:chgData name="佐藤 良治" userId="f476b825f67e9d69" providerId="LiveId" clId="{8E30B6BD-7A98-4770-85C4-116088BF2C4F}" dt="2022-08-28T07:48:39.073" v="110" actId="1076"/>
          <ac:spMkLst>
            <pc:docMk/>
            <pc:sldMk cId="2252083663" sldId="261"/>
            <ac:spMk id="46" creationId="{A625DD7C-4672-B648-7CDA-3BF206EBB882}"/>
          </ac:spMkLst>
        </pc:spChg>
        <pc:spChg chg="mod">
          <ac:chgData name="佐藤 良治" userId="f476b825f67e9d69" providerId="LiveId" clId="{8E30B6BD-7A98-4770-85C4-116088BF2C4F}" dt="2022-08-28T07:49:00.290" v="115" actId="1076"/>
          <ac:spMkLst>
            <pc:docMk/>
            <pc:sldMk cId="2252083663" sldId="261"/>
            <ac:spMk id="47" creationId="{709C8EF7-1F4C-A152-DE4D-44701A0F7580}"/>
          </ac:spMkLst>
        </pc:spChg>
        <pc:spChg chg="mod">
          <ac:chgData name="佐藤 良治" userId="f476b825f67e9d69" providerId="LiveId" clId="{8E30B6BD-7A98-4770-85C4-116088BF2C4F}" dt="2022-08-28T07:51:55.692" v="167" actId="1076"/>
          <ac:spMkLst>
            <pc:docMk/>
            <pc:sldMk cId="2252083663" sldId="261"/>
            <ac:spMk id="48" creationId="{96AA57E2-836A-6609-A9F7-E82482F4699D}"/>
          </ac:spMkLst>
        </pc:spChg>
        <pc:spChg chg="mod">
          <ac:chgData name="佐藤 良治" userId="f476b825f67e9d69" providerId="LiveId" clId="{8E30B6BD-7A98-4770-85C4-116088BF2C4F}" dt="2022-08-28T07:49:00.290" v="115" actId="1076"/>
          <ac:spMkLst>
            <pc:docMk/>
            <pc:sldMk cId="2252083663" sldId="261"/>
            <ac:spMk id="49" creationId="{FD7C501E-648C-030A-8CD5-295B35DF8920}"/>
          </ac:spMkLst>
        </pc:spChg>
        <pc:spChg chg="mod">
          <ac:chgData name="佐藤 良治" userId="f476b825f67e9d69" providerId="LiveId" clId="{8E30B6BD-7A98-4770-85C4-116088BF2C4F}" dt="2022-08-28T07:48:48.943" v="113" actId="14100"/>
          <ac:spMkLst>
            <pc:docMk/>
            <pc:sldMk cId="2252083663" sldId="261"/>
            <ac:spMk id="53" creationId="{50C48478-6585-2FA9-8767-51034CB87DDC}"/>
          </ac:spMkLst>
        </pc:spChg>
        <pc:spChg chg="mod">
          <ac:chgData name="佐藤 良治" userId="f476b825f67e9d69" providerId="LiveId" clId="{8E30B6BD-7A98-4770-85C4-116088BF2C4F}" dt="2022-08-28T07:49:24.697" v="121" actId="1076"/>
          <ac:spMkLst>
            <pc:docMk/>
            <pc:sldMk cId="2252083663" sldId="261"/>
            <ac:spMk id="55" creationId="{30E8E46D-03ED-7305-3CB6-269765A423C4}"/>
          </ac:spMkLst>
        </pc:spChg>
        <pc:spChg chg="add mod">
          <ac:chgData name="佐藤 良治" userId="f476b825f67e9d69" providerId="LiveId" clId="{8E30B6BD-7A98-4770-85C4-116088BF2C4F}" dt="2022-08-28T07:52:48.276" v="178" actId="1076"/>
          <ac:spMkLst>
            <pc:docMk/>
            <pc:sldMk cId="2252083663" sldId="261"/>
            <ac:spMk id="56" creationId="{E58CEC0D-899F-64A8-9A71-31E568F80339}"/>
          </ac:spMkLst>
        </pc:spChg>
        <pc:spChg chg="add mod">
          <ac:chgData name="佐藤 良治" userId="f476b825f67e9d69" providerId="LiveId" clId="{8E30B6BD-7A98-4770-85C4-116088BF2C4F}" dt="2022-08-28T07:54:40.770" v="207" actId="14100"/>
          <ac:spMkLst>
            <pc:docMk/>
            <pc:sldMk cId="2252083663" sldId="261"/>
            <ac:spMk id="57" creationId="{ED8C8913-63E2-70A6-04C5-0594E1E177A1}"/>
          </ac:spMkLst>
        </pc:spChg>
        <pc:spChg chg="mod ord">
          <ac:chgData name="佐藤 良治" userId="f476b825f67e9d69" providerId="LiveId" clId="{8E30B6BD-7A98-4770-85C4-116088BF2C4F}" dt="2022-08-28T07:57:26.388" v="244" actId="166"/>
          <ac:spMkLst>
            <pc:docMk/>
            <pc:sldMk cId="2252083663" sldId="261"/>
            <ac:spMk id="58" creationId="{6B6ADA8D-8388-F19C-E2DB-143718B17283}"/>
          </ac:spMkLst>
        </pc:spChg>
        <pc:spChg chg="del mod">
          <ac:chgData name="佐藤 良治" userId="f476b825f67e9d69" providerId="LiveId" clId="{8E30B6BD-7A98-4770-85C4-116088BF2C4F}" dt="2022-08-28T07:52:08.025" v="170" actId="478"/>
          <ac:spMkLst>
            <pc:docMk/>
            <pc:sldMk cId="2252083663" sldId="261"/>
            <ac:spMk id="62" creationId="{199442C5-D3D3-A64D-0CA6-AFFC9E5D5977}"/>
          </ac:spMkLst>
        </pc:spChg>
        <pc:spChg chg="add mod">
          <ac:chgData name="佐藤 良治" userId="f476b825f67e9d69" providerId="LiveId" clId="{8E30B6BD-7A98-4770-85C4-116088BF2C4F}" dt="2022-08-28T07:54:48.405" v="210" actId="1076"/>
          <ac:spMkLst>
            <pc:docMk/>
            <pc:sldMk cId="2252083663" sldId="261"/>
            <ac:spMk id="64" creationId="{CC3D7CDD-CE13-AF78-9567-4C6F1AAE1C8C}"/>
          </ac:spMkLst>
        </pc:spChg>
        <pc:spChg chg="add mod">
          <ac:chgData name="佐藤 良治" userId="f476b825f67e9d69" providerId="LiveId" clId="{8E30B6BD-7A98-4770-85C4-116088BF2C4F}" dt="2022-08-28T07:56:28.545" v="228" actId="1076"/>
          <ac:spMkLst>
            <pc:docMk/>
            <pc:sldMk cId="2252083663" sldId="261"/>
            <ac:spMk id="65" creationId="{9F6C805C-2F01-3B56-FF34-068AB5352EC7}"/>
          </ac:spMkLst>
        </pc:spChg>
        <pc:spChg chg="add del mod">
          <ac:chgData name="佐藤 良治" userId="f476b825f67e9d69" providerId="LiveId" clId="{8E30B6BD-7A98-4770-85C4-116088BF2C4F}" dt="2022-08-28T07:53:26.275" v="186" actId="478"/>
          <ac:spMkLst>
            <pc:docMk/>
            <pc:sldMk cId="2252083663" sldId="261"/>
            <ac:spMk id="67" creationId="{0BD9BA2F-1819-C975-929C-54333F54B2CF}"/>
          </ac:spMkLst>
        </pc:spChg>
        <pc:spChg chg="add mod">
          <ac:chgData name="佐藤 良治" userId="f476b825f67e9d69" providerId="LiveId" clId="{8E30B6BD-7A98-4770-85C4-116088BF2C4F}" dt="2022-08-28T07:53:58.142" v="195" actId="1076"/>
          <ac:spMkLst>
            <pc:docMk/>
            <pc:sldMk cId="2252083663" sldId="261"/>
            <ac:spMk id="69" creationId="{1DB47856-2BD0-BBA6-1839-20A3BEF9C11F}"/>
          </ac:spMkLst>
        </pc:spChg>
        <pc:spChg chg="add mod">
          <ac:chgData name="佐藤 良治" userId="f476b825f67e9d69" providerId="LiveId" clId="{8E30B6BD-7A98-4770-85C4-116088BF2C4F}" dt="2022-08-28T07:59:01.139" v="265" actId="20577"/>
          <ac:spMkLst>
            <pc:docMk/>
            <pc:sldMk cId="2252083663" sldId="261"/>
            <ac:spMk id="71" creationId="{6993FD84-BADC-3959-C9E2-03A6449451BD}"/>
          </ac:spMkLst>
        </pc:spChg>
        <pc:spChg chg="add mod">
          <ac:chgData name="佐藤 良治" userId="f476b825f67e9d69" providerId="LiveId" clId="{8E30B6BD-7A98-4770-85C4-116088BF2C4F}" dt="2022-08-28T07:59:04.484" v="266" actId="6549"/>
          <ac:spMkLst>
            <pc:docMk/>
            <pc:sldMk cId="2252083663" sldId="261"/>
            <ac:spMk id="72" creationId="{1F1EF775-1A1B-628A-D3B9-1AFCCDB2D6EE}"/>
          </ac:spMkLst>
        </pc:spChg>
        <pc:spChg chg="add mod">
          <ac:chgData name="佐藤 良治" userId="f476b825f67e9d69" providerId="LiveId" clId="{8E30B6BD-7A98-4770-85C4-116088BF2C4F}" dt="2022-08-28T07:58:40.192" v="260" actId="207"/>
          <ac:spMkLst>
            <pc:docMk/>
            <pc:sldMk cId="2252083663" sldId="261"/>
            <ac:spMk id="73" creationId="{EDD70627-6C53-33BB-B175-164927E49C25}"/>
          </ac:spMkLst>
        </pc:spChg>
        <pc:spChg chg="add mod">
          <ac:chgData name="佐藤 良治" userId="f476b825f67e9d69" providerId="LiveId" clId="{8E30B6BD-7A98-4770-85C4-116088BF2C4F}" dt="2022-08-28T07:52:59.758" v="180" actId="1076"/>
          <ac:spMkLst>
            <pc:docMk/>
            <pc:sldMk cId="2252083663" sldId="261"/>
            <ac:spMk id="75" creationId="{179E2529-6945-7C22-40A7-8A251ED940DD}"/>
          </ac:spMkLst>
        </pc:spChg>
        <pc:spChg chg="add mod">
          <ac:chgData name="佐藤 良治" userId="f476b825f67e9d69" providerId="LiveId" clId="{8E30B6BD-7A98-4770-85C4-116088BF2C4F}" dt="2022-08-28T07:54:12.789" v="197" actId="1076"/>
          <ac:spMkLst>
            <pc:docMk/>
            <pc:sldMk cId="2252083663" sldId="261"/>
            <ac:spMk id="76" creationId="{2E18F7A6-1DC0-3378-A15D-D31D502FE884}"/>
          </ac:spMkLst>
        </pc:spChg>
        <pc:spChg chg="add mod">
          <ac:chgData name="佐藤 良治" userId="f476b825f67e9d69" providerId="LiveId" clId="{8E30B6BD-7A98-4770-85C4-116088BF2C4F}" dt="2022-08-28T07:59:15.185" v="267" actId="113"/>
          <ac:spMkLst>
            <pc:docMk/>
            <pc:sldMk cId="2252083663" sldId="261"/>
            <ac:spMk id="77" creationId="{154F9100-2288-7644-3045-ADAD7B2F46DE}"/>
          </ac:spMkLst>
        </pc:spChg>
        <pc:spChg chg="add mod">
          <ac:chgData name="佐藤 良治" userId="f476b825f67e9d69" providerId="LiveId" clId="{8E30B6BD-7A98-4770-85C4-116088BF2C4F}" dt="2022-08-28T07:59:19.980" v="268" actId="113"/>
          <ac:spMkLst>
            <pc:docMk/>
            <pc:sldMk cId="2252083663" sldId="261"/>
            <ac:spMk id="78" creationId="{0F54B478-F786-2DDF-31C3-AA6CDAE5461A}"/>
          </ac:spMkLst>
        </pc:spChg>
        <pc:picChg chg="add mod">
          <ac:chgData name="佐藤 良治" userId="f476b825f67e9d69" providerId="LiveId" clId="{8E30B6BD-7A98-4770-85C4-116088BF2C4F}" dt="2022-08-28T08:05:15.463" v="277" actId="1076"/>
          <ac:picMkLst>
            <pc:docMk/>
            <pc:sldMk cId="2252083663" sldId="261"/>
            <ac:picMk id="12" creationId="{49EA56BD-9143-4224-8933-6B2CE5B98D91}"/>
          </ac:picMkLst>
        </pc:picChg>
        <pc:picChg chg="add mod">
          <ac:chgData name="佐藤 良治" userId="f476b825f67e9d69" providerId="LiveId" clId="{8E30B6BD-7A98-4770-85C4-116088BF2C4F}" dt="2022-08-28T08:05:07.004" v="276" actId="167"/>
          <ac:picMkLst>
            <pc:docMk/>
            <pc:sldMk cId="2252083663" sldId="261"/>
            <ac:picMk id="15" creationId="{6AEFCBD3-2907-6D0F-9FE6-F26F10ACDA85}"/>
          </ac:picMkLst>
        </pc:picChg>
        <pc:picChg chg="add mod">
          <ac:chgData name="佐藤 良治" userId="f476b825f67e9d69" providerId="LiveId" clId="{8E30B6BD-7A98-4770-85C4-116088BF2C4F}" dt="2022-08-28T07:52:37.119" v="175" actId="1076"/>
          <ac:picMkLst>
            <pc:docMk/>
            <pc:sldMk cId="2252083663" sldId="261"/>
            <ac:picMk id="54" creationId="{5575ACD1-3B65-D4D3-A00A-AB2C66E662EC}"/>
          </ac:picMkLst>
        </pc:picChg>
        <pc:picChg chg="mod">
          <ac:chgData name="佐藤 良治" userId="f476b825f67e9d69" providerId="LiveId" clId="{8E30B6BD-7A98-4770-85C4-116088BF2C4F}" dt="2022-08-28T07:55:07.602" v="212" actId="1076"/>
          <ac:picMkLst>
            <pc:docMk/>
            <pc:sldMk cId="2252083663" sldId="261"/>
            <ac:picMk id="59" creationId="{4F65DB3C-DEC7-8322-126D-AB134F491DDC}"/>
          </ac:picMkLst>
        </pc:picChg>
        <pc:picChg chg="mod">
          <ac:chgData name="佐藤 良治" userId="f476b825f67e9d69" providerId="LiveId" clId="{8E30B6BD-7A98-4770-85C4-116088BF2C4F}" dt="2022-08-28T08:05:23.799" v="278" actId="1076"/>
          <ac:picMkLst>
            <pc:docMk/>
            <pc:sldMk cId="2252083663" sldId="261"/>
            <ac:picMk id="60" creationId="{4310E4AB-14AC-A74A-0983-2A5CCD9DC8EF}"/>
          </ac:picMkLst>
        </pc:picChg>
        <pc:picChg chg="mod">
          <ac:chgData name="佐藤 良治" userId="f476b825f67e9d69" providerId="LiveId" clId="{8E30B6BD-7A98-4770-85C4-116088BF2C4F}" dt="2022-08-28T07:52:13.911" v="173" actId="1076"/>
          <ac:picMkLst>
            <pc:docMk/>
            <pc:sldMk cId="2252083663" sldId="261"/>
            <ac:picMk id="61" creationId="{8F139C19-E323-A6B5-85F6-7BD52207A00D}"/>
          </ac:picMkLst>
        </pc:picChg>
        <pc:picChg chg="del mod">
          <ac:chgData name="佐藤 良治" userId="f476b825f67e9d69" providerId="LiveId" clId="{8E30B6BD-7A98-4770-85C4-116088BF2C4F}" dt="2022-08-28T07:52:08.025" v="170" actId="478"/>
          <ac:picMkLst>
            <pc:docMk/>
            <pc:sldMk cId="2252083663" sldId="261"/>
            <ac:picMk id="63" creationId="{06D368D5-FC06-79B5-E25F-4698F0FC200E}"/>
          </ac:picMkLst>
        </pc:picChg>
        <pc:picChg chg="add mod">
          <ac:chgData name="佐藤 良治" userId="f476b825f67e9d69" providerId="LiveId" clId="{8E30B6BD-7A98-4770-85C4-116088BF2C4F}" dt="2022-08-28T07:55:18.752" v="214" actId="167"/>
          <ac:picMkLst>
            <pc:docMk/>
            <pc:sldMk cId="2252083663" sldId="261"/>
            <ac:picMk id="66" creationId="{5208A5F9-8EDC-B381-C6AB-B24E6893DC1E}"/>
          </ac:picMkLst>
        </pc:picChg>
        <pc:picChg chg="add del mod">
          <ac:chgData name="佐藤 良治" userId="f476b825f67e9d69" providerId="LiveId" clId="{8E30B6BD-7A98-4770-85C4-116088BF2C4F}" dt="2022-08-28T07:53:26.901" v="187" actId="478"/>
          <ac:picMkLst>
            <pc:docMk/>
            <pc:sldMk cId="2252083663" sldId="261"/>
            <ac:picMk id="68" creationId="{4D73408F-6C96-F0B9-314F-2653F21D619E}"/>
          </ac:picMkLst>
        </pc:picChg>
        <pc:picChg chg="add mod">
          <ac:chgData name="佐藤 良治" userId="f476b825f67e9d69" providerId="LiveId" clId="{8E30B6BD-7A98-4770-85C4-116088BF2C4F}" dt="2022-08-28T07:52:37.119" v="175" actId="1076"/>
          <ac:picMkLst>
            <pc:docMk/>
            <pc:sldMk cId="2252083663" sldId="261"/>
            <ac:picMk id="74" creationId="{0BD34446-F168-4619-7F58-9C2DC491FFD9}"/>
          </ac:picMkLst>
        </pc:picChg>
        <pc:cxnChg chg="del mod">
          <ac:chgData name="佐藤 良治" userId="f476b825f67e9d69" providerId="LiveId" clId="{8E30B6BD-7A98-4770-85C4-116088BF2C4F}" dt="2022-08-28T07:54:19.048" v="198" actId="478"/>
          <ac:cxnSpMkLst>
            <pc:docMk/>
            <pc:sldMk cId="2252083663" sldId="261"/>
            <ac:cxnSpMk id="12" creationId="{5C84CDDF-C7B0-80CC-CB85-E5C9913581F9}"/>
          </ac:cxnSpMkLst>
        </pc:cxnChg>
        <pc:cxnChg chg="del mod">
          <ac:chgData name="佐藤 良治" userId="f476b825f67e9d69" providerId="LiveId" clId="{8E30B6BD-7A98-4770-85C4-116088BF2C4F}" dt="2022-08-28T07:57:16.558" v="241" actId="478"/>
          <ac:cxnSpMkLst>
            <pc:docMk/>
            <pc:sldMk cId="2252083663" sldId="261"/>
            <ac:cxnSpMk id="15" creationId="{20650A91-1088-5793-68D0-4E5AD05A0610}"/>
          </ac:cxnSpMkLst>
        </pc:cxnChg>
        <pc:cxnChg chg="del mod">
          <ac:chgData name="佐藤 良治" userId="f476b825f67e9d69" providerId="LiveId" clId="{8E30B6BD-7A98-4770-85C4-116088BF2C4F}" dt="2022-08-28T07:57:19.414" v="242" actId="478"/>
          <ac:cxnSpMkLst>
            <pc:docMk/>
            <pc:sldMk cId="2252083663" sldId="261"/>
            <ac:cxnSpMk id="24" creationId="{1AD22BA3-63D5-B60D-9602-0DE0874EA961}"/>
          </ac:cxnSpMkLst>
        </pc:cxnChg>
        <pc:cxnChg chg="del mod">
          <ac:chgData name="佐藤 良治" userId="f476b825f67e9d69" providerId="LiveId" clId="{8E30B6BD-7A98-4770-85C4-116088BF2C4F}" dt="2022-08-28T07:54:25.458" v="202" actId="478"/>
          <ac:cxnSpMkLst>
            <pc:docMk/>
            <pc:sldMk cId="2252083663" sldId="261"/>
            <ac:cxnSpMk id="25" creationId="{752F670F-C199-D33F-92A3-D3257F83A3D8}"/>
          </ac:cxnSpMkLst>
        </pc:cxnChg>
        <pc:cxnChg chg="del mod">
          <ac:chgData name="佐藤 良治" userId="f476b825f67e9d69" providerId="LiveId" clId="{8E30B6BD-7A98-4770-85C4-116088BF2C4F}" dt="2022-08-28T07:54:26.521" v="203" actId="478"/>
          <ac:cxnSpMkLst>
            <pc:docMk/>
            <pc:sldMk cId="2252083663" sldId="261"/>
            <ac:cxnSpMk id="26" creationId="{2D44D419-EDAC-C0BA-436F-E1C63F76233B}"/>
          </ac:cxnSpMkLst>
        </pc:cxnChg>
        <pc:cxnChg chg="del mod">
          <ac:chgData name="佐藤 良治" userId="f476b825f67e9d69" providerId="LiveId" clId="{8E30B6BD-7A98-4770-85C4-116088BF2C4F}" dt="2022-08-28T07:54:24.742" v="201" actId="478"/>
          <ac:cxnSpMkLst>
            <pc:docMk/>
            <pc:sldMk cId="2252083663" sldId="261"/>
            <ac:cxnSpMk id="35" creationId="{DFE1689B-89E2-E6F3-3ABA-72E2B5ACFDCC}"/>
          </ac:cxnSpMkLst>
        </pc:cxnChg>
        <pc:cxnChg chg="del mod">
          <ac:chgData name="佐藤 良治" userId="f476b825f67e9d69" providerId="LiveId" clId="{8E30B6BD-7A98-4770-85C4-116088BF2C4F}" dt="2022-08-28T07:57:20.808" v="243" actId="478"/>
          <ac:cxnSpMkLst>
            <pc:docMk/>
            <pc:sldMk cId="2252083663" sldId="261"/>
            <ac:cxnSpMk id="42" creationId="{70F735DB-04B1-0D7B-C8B0-CB455A886606}"/>
          </ac:cxnSpMkLst>
        </pc:cxnChg>
        <pc:cxnChg chg="del mod">
          <ac:chgData name="佐藤 良治" userId="f476b825f67e9d69" providerId="LiveId" clId="{8E30B6BD-7A98-4770-85C4-116088BF2C4F}" dt="2022-08-28T07:54:27.640" v="204" actId="478"/>
          <ac:cxnSpMkLst>
            <pc:docMk/>
            <pc:sldMk cId="2252083663" sldId="261"/>
            <ac:cxnSpMk id="50" creationId="{4D64571C-0F36-70C8-97A6-1A12FB8BC267}"/>
          </ac:cxnSpMkLst>
        </pc:cxnChg>
        <pc:cxnChg chg="add del mod">
          <ac:chgData name="佐藤 良治" userId="f476b825f67e9d69" providerId="LiveId" clId="{8E30B6BD-7A98-4770-85C4-116088BF2C4F}" dt="2022-08-28T07:55:25.892" v="216" actId="478"/>
          <ac:cxnSpMkLst>
            <pc:docMk/>
            <pc:sldMk cId="2252083663" sldId="261"/>
            <ac:cxnSpMk id="70" creationId="{06B052B5-4C89-0038-6C0D-12947CA530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82" y="2062083"/>
            <a:ext cx="10878661" cy="4386662"/>
          </a:xfrm>
        </p:spPr>
        <p:txBody>
          <a:bodyPr anchor="b"/>
          <a:lstStyle>
            <a:lvl1pPr algn="ctr">
              <a:defRPr sz="8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03" y="6617911"/>
            <a:ext cx="9598819" cy="3042080"/>
          </a:xfrm>
        </p:spPr>
        <p:txBody>
          <a:bodyPr/>
          <a:lstStyle>
            <a:lvl1pPr marL="0" indent="0" algn="ctr">
              <a:buNone/>
              <a:defRPr sz="3359"/>
            </a:lvl1pPr>
            <a:lvl2pPr marL="639943" indent="0" algn="ctr">
              <a:buNone/>
              <a:defRPr sz="2799"/>
            </a:lvl2pPr>
            <a:lvl3pPr marL="1279886" indent="0" algn="ctr">
              <a:buNone/>
              <a:defRPr sz="2519"/>
            </a:lvl3pPr>
            <a:lvl4pPr marL="1919829" indent="0" algn="ctr">
              <a:buNone/>
              <a:defRPr sz="2240"/>
            </a:lvl4pPr>
            <a:lvl5pPr marL="2559771" indent="0" algn="ctr">
              <a:buNone/>
              <a:defRPr sz="2240"/>
            </a:lvl5pPr>
            <a:lvl6pPr marL="3199714" indent="0" algn="ctr">
              <a:buNone/>
              <a:defRPr sz="2240"/>
            </a:lvl6pPr>
            <a:lvl7pPr marL="3839657" indent="0" algn="ctr">
              <a:buNone/>
              <a:defRPr sz="2240"/>
            </a:lvl7pPr>
            <a:lvl8pPr marL="4479600" indent="0" algn="ctr">
              <a:buNone/>
              <a:defRPr sz="2240"/>
            </a:lvl8pPr>
            <a:lvl9pPr marL="5119543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874" y="670833"/>
            <a:ext cx="2759660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892" y="670833"/>
            <a:ext cx="8119001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6" y="3141251"/>
            <a:ext cx="11038642" cy="5241244"/>
          </a:xfrm>
        </p:spPr>
        <p:txBody>
          <a:bodyPr anchor="b"/>
          <a:lstStyle>
            <a:lvl1pPr>
              <a:defRPr sz="8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26" y="8432079"/>
            <a:ext cx="11038642" cy="2756246"/>
          </a:xfrm>
        </p:spPr>
        <p:txBody>
          <a:bodyPr/>
          <a:lstStyle>
            <a:lvl1pPr marL="0" indent="0">
              <a:buNone/>
              <a:defRPr sz="3359">
                <a:solidFill>
                  <a:schemeClr val="tx1"/>
                </a:solidFill>
              </a:defRPr>
            </a:lvl1pPr>
            <a:lvl2pPr marL="639943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2pPr>
            <a:lvl3pPr marL="1279886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3pPr>
            <a:lvl4pPr marL="191982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5977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19971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3965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79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19543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87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892" y="3354163"/>
            <a:ext cx="543933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9202" y="3354163"/>
            <a:ext cx="543933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4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8" y="670836"/>
            <a:ext cx="11038642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60" y="3088748"/>
            <a:ext cx="5414333" cy="1513748"/>
          </a:xfrm>
        </p:spPr>
        <p:txBody>
          <a:bodyPr anchor="b"/>
          <a:lstStyle>
            <a:lvl1pPr marL="0" indent="0">
              <a:buNone/>
              <a:defRPr sz="3359" b="1"/>
            </a:lvl1pPr>
            <a:lvl2pPr marL="639943" indent="0">
              <a:buNone/>
              <a:defRPr sz="2799" b="1"/>
            </a:lvl2pPr>
            <a:lvl3pPr marL="1279886" indent="0">
              <a:buNone/>
              <a:defRPr sz="2519" b="1"/>
            </a:lvl3pPr>
            <a:lvl4pPr marL="1919829" indent="0">
              <a:buNone/>
              <a:defRPr sz="2240" b="1"/>
            </a:lvl4pPr>
            <a:lvl5pPr marL="2559771" indent="0">
              <a:buNone/>
              <a:defRPr sz="2240" b="1"/>
            </a:lvl5pPr>
            <a:lvl6pPr marL="3199714" indent="0">
              <a:buNone/>
              <a:defRPr sz="2240" b="1"/>
            </a:lvl6pPr>
            <a:lvl7pPr marL="3839657" indent="0">
              <a:buNone/>
              <a:defRPr sz="2240" b="1"/>
            </a:lvl7pPr>
            <a:lvl8pPr marL="4479600" indent="0">
              <a:buNone/>
              <a:defRPr sz="2240" b="1"/>
            </a:lvl8pPr>
            <a:lvl9pPr marL="5119543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560" y="4602496"/>
            <a:ext cx="5414333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9203" y="3088748"/>
            <a:ext cx="5440998" cy="1513748"/>
          </a:xfrm>
        </p:spPr>
        <p:txBody>
          <a:bodyPr anchor="b"/>
          <a:lstStyle>
            <a:lvl1pPr marL="0" indent="0">
              <a:buNone/>
              <a:defRPr sz="3359" b="1"/>
            </a:lvl1pPr>
            <a:lvl2pPr marL="639943" indent="0">
              <a:buNone/>
              <a:defRPr sz="2799" b="1"/>
            </a:lvl2pPr>
            <a:lvl3pPr marL="1279886" indent="0">
              <a:buNone/>
              <a:defRPr sz="2519" b="1"/>
            </a:lvl3pPr>
            <a:lvl4pPr marL="1919829" indent="0">
              <a:buNone/>
              <a:defRPr sz="2240" b="1"/>
            </a:lvl4pPr>
            <a:lvl5pPr marL="2559771" indent="0">
              <a:buNone/>
              <a:defRPr sz="2240" b="1"/>
            </a:lvl5pPr>
            <a:lvl6pPr marL="3199714" indent="0">
              <a:buNone/>
              <a:defRPr sz="2240" b="1"/>
            </a:lvl6pPr>
            <a:lvl7pPr marL="3839657" indent="0">
              <a:buNone/>
              <a:defRPr sz="2240" b="1"/>
            </a:lvl7pPr>
            <a:lvl8pPr marL="4479600" indent="0">
              <a:buNone/>
              <a:defRPr sz="2240" b="1"/>
            </a:lvl8pPr>
            <a:lvl9pPr marL="5119543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9203" y="4602496"/>
            <a:ext cx="544099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2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6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34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839999"/>
            <a:ext cx="4127825" cy="2939997"/>
          </a:xfrm>
        </p:spPr>
        <p:txBody>
          <a:bodyPr anchor="b"/>
          <a:lstStyle>
            <a:lvl1pPr>
              <a:defRPr sz="44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997" y="1814168"/>
            <a:ext cx="6479203" cy="8954158"/>
          </a:xfrm>
        </p:spPr>
        <p:txBody>
          <a:bodyPr/>
          <a:lstStyle>
            <a:lvl1pPr>
              <a:defRPr sz="4479"/>
            </a:lvl1pPr>
            <a:lvl2pPr>
              <a:defRPr sz="3919"/>
            </a:lvl2pPr>
            <a:lvl3pPr>
              <a:defRPr sz="335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3779996"/>
            <a:ext cx="4127825" cy="7002911"/>
          </a:xfrm>
        </p:spPr>
        <p:txBody>
          <a:bodyPr/>
          <a:lstStyle>
            <a:lvl1pPr marL="0" indent="0">
              <a:buNone/>
              <a:defRPr sz="2240"/>
            </a:lvl1pPr>
            <a:lvl2pPr marL="639943" indent="0">
              <a:buNone/>
              <a:defRPr sz="1960"/>
            </a:lvl2pPr>
            <a:lvl3pPr marL="1279886" indent="0">
              <a:buNone/>
              <a:defRPr sz="1680"/>
            </a:lvl3pPr>
            <a:lvl4pPr marL="1919829" indent="0">
              <a:buNone/>
              <a:defRPr sz="1400"/>
            </a:lvl4pPr>
            <a:lvl5pPr marL="2559771" indent="0">
              <a:buNone/>
              <a:defRPr sz="1400"/>
            </a:lvl5pPr>
            <a:lvl6pPr marL="3199714" indent="0">
              <a:buNone/>
              <a:defRPr sz="1400"/>
            </a:lvl6pPr>
            <a:lvl7pPr marL="3839657" indent="0">
              <a:buNone/>
              <a:defRPr sz="1400"/>
            </a:lvl7pPr>
            <a:lvl8pPr marL="4479600" indent="0">
              <a:buNone/>
              <a:defRPr sz="1400"/>
            </a:lvl8pPr>
            <a:lvl9pPr marL="5119543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839999"/>
            <a:ext cx="4127825" cy="2939997"/>
          </a:xfrm>
        </p:spPr>
        <p:txBody>
          <a:bodyPr anchor="b"/>
          <a:lstStyle>
            <a:lvl1pPr>
              <a:defRPr sz="44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0997" y="1814168"/>
            <a:ext cx="6479203" cy="8954158"/>
          </a:xfrm>
        </p:spPr>
        <p:txBody>
          <a:bodyPr anchor="t"/>
          <a:lstStyle>
            <a:lvl1pPr marL="0" indent="0">
              <a:buNone/>
              <a:defRPr sz="4479"/>
            </a:lvl1pPr>
            <a:lvl2pPr marL="639943" indent="0">
              <a:buNone/>
              <a:defRPr sz="3919"/>
            </a:lvl2pPr>
            <a:lvl3pPr marL="1279886" indent="0">
              <a:buNone/>
              <a:defRPr sz="3359"/>
            </a:lvl3pPr>
            <a:lvl4pPr marL="1919829" indent="0">
              <a:buNone/>
              <a:defRPr sz="2799"/>
            </a:lvl4pPr>
            <a:lvl5pPr marL="2559771" indent="0">
              <a:buNone/>
              <a:defRPr sz="2799"/>
            </a:lvl5pPr>
            <a:lvl6pPr marL="3199714" indent="0">
              <a:buNone/>
              <a:defRPr sz="2799"/>
            </a:lvl6pPr>
            <a:lvl7pPr marL="3839657" indent="0">
              <a:buNone/>
              <a:defRPr sz="2799"/>
            </a:lvl7pPr>
            <a:lvl8pPr marL="4479600" indent="0">
              <a:buNone/>
              <a:defRPr sz="2799"/>
            </a:lvl8pPr>
            <a:lvl9pPr marL="5119543" indent="0">
              <a:buNone/>
              <a:defRPr sz="27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3779996"/>
            <a:ext cx="4127825" cy="7002911"/>
          </a:xfrm>
        </p:spPr>
        <p:txBody>
          <a:bodyPr/>
          <a:lstStyle>
            <a:lvl1pPr marL="0" indent="0">
              <a:buNone/>
              <a:defRPr sz="2240"/>
            </a:lvl1pPr>
            <a:lvl2pPr marL="639943" indent="0">
              <a:buNone/>
              <a:defRPr sz="1960"/>
            </a:lvl2pPr>
            <a:lvl3pPr marL="1279886" indent="0">
              <a:buNone/>
              <a:defRPr sz="1680"/>
            </a:lvl3pPr>
            <a:lvl4pPr marL="1919829" indent="0">
              <a:buNone/>
              <a:defRPr sz="1400"/>
            </a:lvl4pPr>
            <a:lvl5pPr marL="2559771" indent="0">
              <a:buNone/>
              <a:defRPr sz="1400"/>
            </a:lvl5pPr>
            <a:lvl6pPr marL="3199714" indent="0">
              <a:buNone/>
              <a:defRPr sz="1400"/>
            </a:lvl6pPr>
            <a:lvl7pPr marL="3839657" indent="0">
              <a:buNone/>
              <a:defRPr sz="1400"/>
            </a:lvl7pPr>
            <a:lvl8pPr marL="4479600" indent="0">
              <a:buNone/>
              <a:defRPr sz="1400"/>
            </a:lvl8pPr>
            <a:lvl9pPr marL="5119543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9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892" y="670836"/>
            <a:ext cx="1103864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92" y="3354163"/>
            <a:ext cx="1103864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892" y="11678325"/>
            <a:ext cx="287964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4D00-280F-449B-8C9D-4EED91A031D4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9479" y="11678325"/>
            <a:ext cx="431946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887" y="11678325"/>
            <a:ext cx="287964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6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79886" rtl="0" eaLnBrk="1" latinLnBrk="0" hangingPunct="1">
        <a:lnSpc>
          <a:spcPct val="90000"/>
        </a:lnSpc>
        <a:spcBef>
          <a:spcPct val="0"/>
        </a:spcBef>
        <a:buNone/>
        <a:defRPr kumimoji="1" sz="6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971" indent="-319971" algn="l" defTabSz="1279886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19" kern="1200">
          <a:solidFill>
            <a:schemeClr val="tx1"/>
          </a:solidFill>
          <a:latin typeface="+mn-lt"/>
          <a:ea typeface="+mn-ea"/>
          <a:cs typeface="+mn-cs"/>
        </a:defRPr>
      </a:lvl1pPr>
      <a:lvl2pPr marL="959914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59" kern="1200">
          <a:solidFill>
            <a:schemeClr val="tx1"/>
          </a:solidFill>
          <a:latin typeface="+mn-lt"/>
          <a:ea typeface="+mn-ea"/>
          <a:cs typeface="+mn-cs"/>
        </a:defRPr>
      </a:lvl2pPr>
      <a:lvl3pPr marL="1599857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0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4pPr>
      <a:lvl5pPr marL="2879743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5pPr>
      <a:lvl6pPr marL="3519686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6pPr>
      <a:lvl7pPr marL="4159628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7pPr>
      <a:lvl8pPr marL="4799571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8pPr>
      <a:lvl9pPr marL="5439514" indent="-319971" algn="l" defTabSz="1279886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639943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2pPr>
      <a:lvl3pPr marL="1279886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3pPr>
      <a:lvl4pPr marL="1919829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1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5pPr>
      <a:lvl6pPr marL="3199714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6pPr>
      <a:lvl7pPr marL="3839657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7pPr>
      <a:lvl8pPr marL="4479600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8pPr>
      <a:lvl9pPr marL="5119543" algn="l" defTabSz="1279886" rtl="0" eaLnBrk="1" latinLnBrk="0" hangingPunct="1"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8F139C19-E323-A6B5-85F6-7BD52207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538" y="6094941"/>
            <a:ext cx="892043" cy="6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円/楕円 18">
            <a:extLst>
              <a:ext uri="{FF2B5EF4-FFF2-40B4-BE49-F238E27FC236}">
                <a16:creationId xmlns:a16="http://schemas.microsoft.com/office/drawing/2014/main" id="{67CA6537-9CD6-A6CC-DF32-3CE2EF59F151}"/>
              </a:ext>
            </a:extLst>
          </p:cNvPr>
          <p:cNvSpPr/>
          <p:nvPr/>
        </p:nvSpPr>
        <p:spPr>
          <a:xfrm>
            <a:off x="11320498" y="2287054"/>
            <a:ext cx="624540" cy="55847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5" name="Picture 11" descr="https://encrypted-tbn2.gstatic.com/images?q=tbn:ANd9GcSUmjLNDHeCVnouJZzqpOCRErJt43ncdiBqBelgfU2ycRMw2JAoRQ">
            <a:extLst>
              <a:ext uri="{FF2B5EF4-FFF2-40B4-BE49-F238E27FC236}">
                <a16:creationId xmlns:a16="http://schemas.microsoft.com/office/drawing/2014/main" id="{6AEFCBD3-2907-6D0F-9FE6-F26F10AC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090" y="9765617"/>
            <a:ext cx="867535" cy="4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ysato.FAREAST\Desktop\bdcam 2012-09-23 10-38-00-413.jpg">
            <a:extLst>
              <a:ext uri="{FF2B5EF4-FFF2-40B4-BE49-F238E27FC236}">
                <a16:creationId xmlns:a16="http://schemas.microsoft.com/office/drawing/2014/main" id="{49EA56BD-9143-4224-8933-6B2CE5B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62386" y="9368129"/>
            <a:ext cx="812775" cy="5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ysato.FAREAST\Desktop\bdcam 2012-09-23 10-36-28-364.jpg">
            <a:extLst>
              <a:ext uri="{FF2B5EF4-FFF2-40B4-BE49-F238E27FC236}">
                <a16:creationId xmlns:a16="http://schemas.microsoft.com/office/drawing/2014/main" id="{5208A5F9-8EDC-B381-C6AB-B24E6893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27" y="7812034"/>
            <a:ext cx="1412191" cy="4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AFFC74-EA9B-9A64-4F4E-22CD1D8065E7}"/>
              </a:ext>
            </a:extLst>
          </p:cNvPr>
          <p:cNvSpPr/>
          <p:nvPr/>
        </p:nvSpPr>
        <p:spPr>
          <a:xfrm>
            <a:off x="11086041" y="4015787"/>
            <a:ext cx="728438" cy="411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37BAE7-DBC6-3880-F1DB-3DEF53F80F10}"/>
              </a:ext>
            </a:extLst>
          </p:cNvPr>
          <p:cNvSpPr/>
          <p:nvPr/>
        </p:nvSpPr>
        <p:spPr>
          <a:xfrm>
            <a:off x="10493793" y="2937814"/>
            <a:ext cx="1258086" cy="3951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C3C8C9-AA54-FEEA-264E-B06FE541916B}"/>
              </a:ext>
            </a:extLst>
          </p:cNvPr>
          <p:cNvSpPr/>
          <p:nvPr/>
        </p:nvSpPr>
        <p:spPr>
          <a:xfrm>
            <a:off x="1367879" y="2916073"/>
            <a:ext cx="9140589" cy="4124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1BAABD-87C1-C3EA-C28C-7AC97BD8434A}"/>
              </a:ext>
            </a:extLst>
          </p:cNvPr>
          <p:cNvSpPr/>
          <p:nvPr/>
        </p:nvSpPr>
        <p:spPr>
          <a:xfrm>
            <a:off x="1399119" y="1664315"/>
            <a:ext cx="9093764" cy="4194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E3A4B7-3FFA-DC8D-465C-807986D751AC}"/>
              </a:ext>
            </a:extLst>
          </p:cNvPr>
          <p:cNvSpPr/>
          <p:nvPr/>
        </p:nvSpPr>
        <p:spPr>
          <a:xfrm>
            <a:off x="10498751" y="1655606"/>
            <a:ext cx="1287681" cy="4388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21550-D3A7-ECF2-C2B7-B6CAD6E19D7A}"/>
              </a:ext>
            </a:extLst>
          </p:cNvPr>
          <p:cNvSpPr txBox="1"/>
          <p:nvPr/>
        </p:nvSpPr>
        <p:spPr>
          <a:xfrm>
            <a:off x="3832108" y="1672722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37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　生命誕生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769CE1-8E21-B9BB-339E-1F57F447538A}"/>
              </a:ext>
            </a:extLst>
          </p:cNvPr>
          <p:cNvSpPr txBox="1"/>
          <p:nvPr/>
        </p:nvSpPr>
        <p:spPr>
          <a:xfrm>
            <a:off x="9911803" y="1693601"/>
            <a:ext cx="1283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　カンブリア紀、三葉虫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F0B295-410A-CB80-A5BA-0BBF8F42DB22}"/>
              </a:ext>
            </a:extLst>
          </p:cNvPr>
          <p:cNvSpPr txBox="1"/>
          <p:nvPr/>
        </p:nvSpPr>
        <p:spPr>
          <a:xfrm flipH="1">
            <a:off x="2271918" y="2914081"/>
            <a:ext cx="130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脊椎動物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3FEF38-3359-A0DF-040B-9C7FA5BDD839}"/>
              </a:ext>
            </a:extLst>
          </p:cNvPr>
          <p:cNvSpPr txBox="1"/>
          <p:nvPr/>
        </p:nvSpPr>
        <p:spPr>
          <a:xfrm flipH="1">
            <a:off x="3770837" y="2896973"/>
            <a:ext cx="25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両生類、爬虫類、昆虫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E8EA30-55EC-779C-8C2C-CBC0CB6F353C}"/>
              </a:ext>
            </a:extLst>
          </p:cNvPr>
          <p:cNvSpPr txBox="1"/>
          <p:nvPr/>
        </p:nvSpPr>
        <p:spPr>
          <a:xfrm flipH="1">
            <a:off x="7027291" y="2863237"/>
            <a:ext cx="235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2.5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億年前～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恐竜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154720-049C-290F-4B62-20CFE579C09A}"/>
              </a:ext>
            </a:extLst>
          </p:cNvPr>
          <p:cNvSpPr txBox="1"/>
          <p:nvPr/>
        </p:nvSpPr>
        <p:spPr>
          <a:xfrm flipH="1">
            <a:off x="933983" y="3176334"/>
            <a:ext cx="99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動植物の上陸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4624B6-FEBB-DE5A-250D-648CDD3B32CB}"/>
              </a:ext>
            </a:extLst>
          </p:cNvPr>
          <p:cNvSpPr/>
          <p:nvPr/>
        </p:nvSpPr>
        <p:spPr>
          <a:xfrm>
            <a:off x="1411455" y="4031013"/>
            <a:ext cx="9660771" cy="3831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6A5592-A46B-2176-4FE7-E021E0E8ED50}"/>
              </a:ext>
            </a:extLst>
          </p:cNvPr>
          <p:cNvSpPr txBox="1"/>
          <p:nvPr/>
        </p:nvSpPr>
        <p:spPr>
          <a:xfrm>
            <a:off x="135514" y="1639160"/>
            <a:ext cx="144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D530-195E-B857-9498-2BB9AAF0F1D3}"/>
              </a:ext>
            </a:extLst>
          </p:cNvPr>
          <p:cNvSpPr txBox="1"/>
          <p:nvPr/>
        </p:nvSpPr>
        <p:spPr>
          <a:xfrm>
            <a:off x="16531" y="2879958"/>
            <a:ext cx="1423169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126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126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lang="en-US" altLang="ja-JP" sz="2126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C55A34-4821-F308-B765-24F8AC19BB75}"/>
              </a:ext>
            </a:extLst>
          </p:cNvPr>
          <p:cNvSpPr txBox="1"/>
          <p:nvPr/>
        </p:nvSpPr>
        <p:spPr>
          <a:xfrm>
            <a:off x="45119" y="4149091"/>
            <a:ext cx="1886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AF2F48-8EDB-4C84-53F4-DA1E1F8F795C}"/>
              </a:ext>
            </a:extLst>
          </p:cNvPr>
          <p:cNvSpPr txBox="1"/>
          <p:nvPr/>
        </p:nvSpPr>
        <p:spPr>
          <a:xfrm>
            <a:off x="10326670" y="4256329"/>
            <a:ext cx="159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アウストラロピテクス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622D4E-420F-4F85-04D0-72C23674EFD4}"/>
              </a:ext>
            </a:extLst>
          </p:cNvPr>
          <p:cNvSpPr txBox="1"/>
          <p:nvPr/>
        </p:nvSpPr>
        <p:spPr>
          <a:xfrm>
            <a:off x="3561615" y="4030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哺乳類の進化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692A57-F43D-56B2-3670-7A798EF883DD}"/>
              </a:ext>
            </a:extLst>
          </p:cNvPr>
          <p:cNvSpPr txBox="1"/>
          <p:nvPr/>
        </p:nvSpPr>
        <p:spPr>
          <a:xfrm>
            <a:off x="6174084" y="40367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大型類人猿の進化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5C5031-164F-411A-1240-F946C86F6E3B}"/>
              </a:ext>
            </a:extLst>
          </p:cNvPr>
          <p:cNvSpPr txBox="1"/>
          <p:nvPr/>
        </p:nvSpPr>
        <p:spPr>
          <a:xfrm>
            <a:off x="9938885" y="32714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恐竜絶滅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367879" y="5160889"/>
            <a:ext cx="9730917" cy="4149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76813" y="5225238"/>
            <a:ext cx="169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2107550" y="5082017"/>
            <a:ext cx="185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077601" y="5082674"/>
            <a:ext cx="10583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344404" y="5098399"/>
            <a:ext cx="13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槍、火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8915187" y="5482783"/>
            <a:ext cx="196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4770531" y="6033253"/>
            <a:ext cx="1714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手の発達・社会的関係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0C48478-6585-2FA9-8767-51034CB87DDC}"/>
              </a:ext>
            </a:extLst>
          </p:cNvPr>
          <p:cNvSpPr/>
          <p:nvPr/>
        </p:nvSpPr>
        <p:spPr>
          <a:xfrm>
            <a:off x="11065283" y="5167878"/>
            <a:ext cx="718330" cy="401617"/>
          </a:xfrm>
          <a:prstGeom prst="rect">
            <a:avLst/>
          </a:prstGeom>
          <a:solidFill>
            <a:srgbClr val="D9ECFF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816444" y="5416854"/>
            <a:ext cx="148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E8E46D-03ED-7305-3CB6-269765A423C4}"/>
              </a:ext>
            </a:extLst>
          </p:cNvPr>
          <p:cNvSpPr txBox="1"/>
          <p:nvPr/>
        </p:nvSpPr>
        <p:spPr>
          <a:xfrm>
            <a:off x="9059682" y="6164186"/>
            <a:ext cx="2005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pic>
        <p:nvPicPr>
          <p:cNvPr id="59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4F65DB3C-DEC7-8322-126D-AB134F49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76" y="5593481"/>
            <a:ext cx="1714435" cy="5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4310E4AB-14AC-A74A-0983-2A5CCD9DC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651" y="6056282"/>
            <a:ext cx="668183" cy="661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A04914-B26F-DE1C-0A70-8D0FCE1BCEF1}"/>
              </a:ext>
            </a:extLst>
          </p:cNvPr>
          <p:cNvSpPr/>
          <p:nvPr/>
        </p:nvSpPr>
        <p:spPr>
          <a:xfrm>
            <a:off x="1397201" y="501594"/>
            <a:ext cx="7478307" cy="4527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17EF9C-8778-F776-CD65-BF4FFCB5C393}"/>
              </a:ext>
            </a:extLst>
          </p:cNvPr>
          <p:cNvSpPr/>
          <p:nvPr/>
        </p:nvSpPr>
        <p:spPr>
          <a:xfrm>
            <a:off x="8867722" y="495254"/>
            <a:ext cx="2903136" cy="4778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FAD8D-54BD-D614-4AD4-3272EC9C1C7B}"/>
              </a:ext>
            </a:extLst>
          </p:cNvPr>
          <p:cNvSpPr txBox="1"/>
          <p:nvPr/>
        </p:nvSpPr>
        <p:spPr>
          <a:xfrm>
            <a:off x="72021" y="65669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137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33F571-8CEC-0836-97DA-512F7F0D5F2B}"/>
              </a:ext>
            </a:extLst>
          </p:cNvPr>
          <p:cNvSpPr txBox="1"/>
          <p:nvPr/>
        </p:nvSpPr>
        <p:spPr>
          <a:xfrm>
            <a:off x="8168774" y="898412"/>
            <a:ext cx="135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　太陽系誕生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0C1CFB-EF7E-47CE-45EF-E6E887B2FE48}"/>
              </a:ext>
            </a:extLst>
          </p:cNvPr>
          <p:cNvSpPr txBox="1"/>
          <p:nvPr/>
        </p:nvSpPr>
        <p:spPr>
          <a:xfrm>
            <a:off x="1674833" y="55780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ビッグバン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58CEC0D-899F-64A8-9A71-31E568F80339}"/>
              </a:ext>
            </a:extLst>
          </p:cNvPr>
          <p:cNvSpPr/>
          <p:nvPr/>
        </p:nvSpPr>
        <p:spPr>
          <a:xfrm>
            <a:off x="1435348" y="6866899"/>
            <a:ext cx="9843753" cy="447228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D8C8913-63E2-70A6-04C5-0594E1E177A1}"/>
              </a:ext>
            </a:extLst>
          </p:cNvPr>
          <p:cNvSpPr/>
          <p:nvPr/>
        </p:nvSpPr>
        <p:spPr>
          <a:xfrm>
            <a:off x="11279100" y="6857063"/>
            <a:ext cx="504513" cy="437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C3D7CDD-CE13-AF78-9567-4C6F1AAE1C8C}"/>
              </a:ext>
            </a:extLst>
          </p:cNvPr>
          <p:cNvSpPr txBox="1"/>
          <p:nvPr/>
        </p:nvSpPr>
        <p:spPr>
          <a:xfrm>
            <a:off x="10544396" y="723663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6C805C-2F01-3B56-FF34-068AB5352EC7}"/>
              </a:ext>
            </a:extLst>
          </p:cNvPr>
          <p:cNvSpPr txBox="1"/>
          <p:nvPr/>
        </p:nvSpPr>
        <p:spPr>
          <a:xfrm>
            <a:off x="7843665" y="7210423"/>
            <a:ext cx="2326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万から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出アフリカ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船、ランプ、弓矢、針</a:t>
            </a: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DB47856-2BD0-BBA6-1839-20A3BEF9C11F}"/>
              </a:ext>
            </a:extLst>
          </p:cNvPr>
          <p:cNvSpPr/>
          <p:nvPr/>
        </p:nvSpPr>
        <p:spPr>
          <a:xfrm>
            <a:off x="1438427" y="8508976"/>
            <a:ext cx="10381446" cy="408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993FD84-BADC-3959-C9E2-03A6449451BD}"/>
              </a:ext>
            </a:extLst>
          </p:cNvPr>
          <p:cNvSpPr txBox="1"/>
          <p:nvPr/>
        </p:nvSpPr>
        <p:spPr>
          <a:xfrm flipH="1">
            <a:off x="7332650" y="8865554"/>
            <a:ext cx="1615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　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紙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F1EF775-1A1B-628A-D3B9-1AFCCDB2D6EE}"/>
              </a:ext>
            </a:extLst>
          </p:cNvPr>
          <p:cNvSpPr txBox="1"/>
          <p:nvPr/>
        </p:nvSpPr>
        <p:spPr>
          <a:xfrm flipH="1">
            <a:off x="9987554" y="8924484"/>
            <a:ext cx="1412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印刷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DD70627-6C53-33BB-B175-164927E49C25}"/>
              </a:ext>
            </a:extLst>
          </p:cNvPr>
          <p:cNvSpPr txBox="1"/>
          <p:nvPr/>
        </p:nvSpPr>
        <p:spPr>
          <a:xfrm flipH="1">
            <a:off x="10709764" y="7441214"/>
            <a:ext cx="84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79E2529-6945-7C22-40A7-8A251ED940DD}"/>
              </a:ext>
            </a:extLst>
          </p:cNvPr>
          <p:cNvSpPr txBox="1"/>
          <p:nvPr/>
        </p:nvSpPr>
        <p:spPr>
          <a:xfrm>
            <a:off x="115867" y="686379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E18F7A6-1DC0-3378-A15D-D31D502FE884}"/>
              </a:ext>
            </a:extLst>
          </p:cNvPr>
          <p:cNvSpPr txBox="1"/>
          <p:nvPr/>
        </p:nvSpPr>
        <p:spPr>
          <a:xfrm>
            <a:off x="135514" y="85014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54F9100-2288-7644-3045-ADAD7B2F46DE}"/>
              </a:ext>
            </a:extLst>
          </p:cNvPr>
          <p:cNvSpPr txBox="1"/>
          <p:nvPr/>
        </p:nvSpPr>
        <p:spPr>
          <a:xfrm flipH="1">
            <a:off x="10709764" y="9323634"/>
            <a:ext cx="130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</a:t>
            </a:r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年前、コンピュータ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F54B478-F786-2DDF-31C3-AA6CDAE5461A}"/>
              </a:ext>
            </a:extLst>
          </p:cNvPr>
          <p:cNvSpPr txBox="1"/>
          <p:nvPr/>
        </p:nvSpPr>
        <p:spPr>
          <a:xfrm flipH="1">
            <a:off x="10962414" y="10329046"/>
            <a:ext cx="12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年前、インターネット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B6ADA8D-8388-F19C-E2DB-143718B17283}"/>
              </a:ext>
            </a:extLst>
          </p:cNvPr>
          <p:cNvSpPr txBox="1"/>
          <p:nvPr/>
        </p:nvSpPr>
        <p:spPr>
          <a:xfrm>
            <a:off x="9836749" y="2542642"/>
            <a:ext cx="1569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目の誕生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E727B80-27FA-0A10-419F-F70532DECEB9}"/>
              </a:ext>
            </a:extLst>
          </p:cNvPr>
          <p:cNvCxnSpPr>
            <a:cxnSpLocks/>
          </p:cNvCxnSpPr>
          <p:nvPr/>
        </p:nvCxnSpPr>
        <p:spPr>
          <a:xfrm flipH="1">
            <a:off x="1397201" y="2111299"/>
            <a:ext cx="9125004" cy="8265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2C930C3-C53B-BBEE-9173-5F5051D1FBD3}"/>
              </a:ext>
            </a:extLst>
          </p:cNvPr>
          <p:cNvCxnSpPr>
            <a:cxnSpLocks/>
          </p:cNvCxnSpPr>
          <p:nvPr/>
        </p:nvCxnSpPr>
        <p:spPr>
          <a:xfrm flipH="1">
            <a:off x="1367879" y="3419297"/>
            <a:ext cx="9154326" cy="6160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4D2B61-73BC-6418-94B8-D2D13C636A2A}"/>
              </a:ext>
            </a:extLst>
          </p:cNvPr>
          <p:cNvCxnSpPr>
            <a:cxnSpLocks/>
          </p:cNvCxnSpPr>
          <p:nvPr/>
        </p:nvCxnSpPr>
        <p:spPr>
          <a:xfrm flipH="1">
            <a:off x="1397201" y="4427118"/>
            <a:ext cx="9649680" cy="7449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BF0D256-70B7-B059-8B06-14478508985F}"/>
              </a:ext>
            </a:extLst>
          </p:cNvPr>
          <p:cNvCxnSpPr>
            <a:cxnSpLocks/>
          </p:cNvCxnSpPr>
          <p:nvPr/>
        </p:nvCxnSpPr>
        <p:spPr>
          <a:xfrm flipH="1">
            <a:off x="1435348" y="5575607"/>
            <a:ext cx="9611533" cy="1298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8F90675-3C93-D7B0-0984-52BC7097D3B9}"/>
              </a:ext>
            </a:extLst>
          </p:cNvPr>
          <p:cNvCxnSpPr>
            <a:cxnSpLocks/>
          </p:cNvCxnSpPr>
          <p:nvPr/>
        </p:nvCxnSpPr>
        <p:spPr>
          <a:xfrm flipH="1">
            <a:off x="1480754" y="7335702"/>
            <a:ext cx="9798345" cy="11968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0451A2F-91CC-E9F3-D68F-EDAD6B3AFD2A}"/>
              </a:ext>
            </a:extLst>
          </p:cNvPr>
          <p:cNvCxnSpPr>
            <a:cxnSpLocks/>
          </p:cNvCxnSpPr>
          <p:nvPr/>
        </p:nvCxnSpPr>
        <p:spPr>
          <a:xfrm flipH="1">
            <a:off x="11792300" y="557804"/>
            <a:ext cx="3227" cy="83902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468CDE2-F0FD-7733-BAD6-D5872A6E8EEF}"/>
              </a:ext>
            </a:extLst>
          </p:cNvPr>
          <p:cNvCxnSpPr>
            <a:cxnSpLocks/>
          </p:cNvCxnSpPr>
          <p:nvPr/>
        </p:nvCxnSpPr>
        <p:spPr>
          <a:xfrm flipH="1">
            <a:off x="1480754" y="1002408"/>
            <a:ext cx="7434433" cy="6487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127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7</cp:revision>
  <dcterms:created xsi:type="dcterms:W3CDTF">2022-07-11T22:03:18Z</dcterms:created>
  <dcterms:modified xsi:type="dcterms:W3CDTF">2022-11-06T07:23:55Z</dcterms:modified>
</cp:coreProperties>
</file>