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3CAD801A-F363-4EA9-89BE-26BC65909860}"/>
    <pc:docChg chg="modSld">
      <pc:chgData name="佐藤 良治" userId="f476b825f67e9d69" providerId="LiveId" clId="{3CAD801A-F363-4EA9-89BE-26BC65909860}" dt="2022-07-30T04:46:10.151" v="6" actId="255"/>
      <pc:docMkLst>
        <pc:docMk/>
      </pc:docMkLst>
      <pc:sldChg chg="modSp mod">
        <pc:chgData name="佐藤 良治" userId="f476b825f67e9d69" providerId="LiveId" clId="{3CAD801A-F363-4EA9-89BE-26BC65909860}" dt="2022-07-30T04:45:51.690" v="3" actId="404"/>
        <pc:sldMkLst>
          <pc:docMk/>
          <pc:sldMk cId="2734624134" sldId="256"/>
        </pc:sldMkLst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4" creationId="{772F1A08-840D-5E8C-6267-4EF05DE87CC8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7" creationId="{AB7E9A5F-C00D-0181-AC74-5DFD39AF42D0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8" creationId="{017F0E8F-8B12-1B69-2311-562961D0C9FB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9" creationId="{F3F95F15-A6F9-DE96-FF29-88658CDA844D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10" creationId="{D99A49AF-C8E2-5C4E-D00C-8DC35234E640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11" creationId="{6D94D2A9-F8BA-59CF-BC78-964B61C15A20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12" creationId="{2AC7E7C7-9456-0AB5-223C-C66D46408BE7}"/>
          </ac:spMkLst>
        </pc:spChg>
        <pc:spChg chg="mod">
          <ac:chgData name="佐藤 良治" userId="f476b825f67e9d69" providerId="LiveId" clId="{3CAD801A-F363-4EA9-89BE-26BC65909860}" dt="2022-07-30T04:45:51.690" v="3" actId="404"/>
          <ac:spMkLst>
            <pc:docMk/>
            <pc:sldMk cId="2734624134" sldId="256"/>
            <ac:spMk id="13" creationId="{A7F06A04-B409-2A2F-047B-CEF253CC4DE4}"/>
          </ac:spMkLst>
        </pc:spChg>
      </pc:sldChg>
      <pc:sldChg chg="modSp mod">
        <pc:chgData name="佐藤 良治" userId="f476b825f67e9d69" providerId="LiveId" clId="{3CAD801A-F363-4EA9-89BE-26BC65909860}" dt="2022-07-30T04:46:01.171" v="5" actId="255"/>
        <pc:sldMkLst>
          <pc:docMk/>
          <pc:sldMk cId="3100346050" sldId="257"/>
        </pc:sldMkLst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4" creationId="{772F1A08-840D-5E8C-6267-4EF05DE87CC8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7" creationId="{AB7E9A5F-C00D-0181-AC74-5DFD39AF42D0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8" creationId="{017F0E8F-8B12-1B69-2311-562961D0C9FB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9" creationId="{F3F95F15-A6F9-DE96-FF29-88658CDA844D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10" creationId="{D99A49AF-C8E2-5C4E-D00C-8DC35234E640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11" creationId="{6D94D2A9-F8BA-59CF-BC78-964B61C15A20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12" creationId="{2AC7E7C7-9456-0AB5-223C-C66D46408BE7}"/>
          </ac:spMkLst>
        </pc:spChg>
        <pc:spChg chg="mod">
          <ac:chgData name="佐藤 良治" userId="f476b825f67e9d69" providerId="LiveId" clId="{3CAD801A-F363-4EA9-89BE-26BC65909860}" dt="2022-07-30T04:46:01.171" v="5" actId="255"/>
          <ac:spMkLst>
            <pc:docMk/>
            <pc:sldMk cId="3100346050" sldId="257"/>
            <ac:spMk id="13" creationId="{A7F06A04-B409-2A2F-047B-CEF253CC4DE4}"/>
          </ac:spMkLst>
        </pc:spChg>
      </pc:sldChg>
      <pc:sldChg chg="modSp mod">
        <pc:chgData name="佐藤 良治" userId="f476b825f67e9d69" providerId="LiveId" clId="{3CAD801A-F363-4EA9-89BE-26BC65909860}" dt="2022-07-30T04:46:10.151" v="6" actId="255"/>
        <pc:sldMkLst>
          <pc:docMk/>
          <pc:sldMk cId="680848675" sldId="258"/>
        </pc:sldMkLst>
        <pc:spChg chg="mod">
          <ac:chgData name="佐藤 良治" userId="f476b825f67e9d69" providerId="LiveId" clId="{3CAD801A-F363-4EA9-89BE-26BC65909860}" dt="2022-07-30T04:46:10.151" v="6" actId="255"/>
          <ac:spMkLst>
            <pc:docMk/>
            <pc:sldMk cId="680848675" sldId="258"/>
            <ac:spMk id="7" creationId="{AB7E9A5F-C00D-0181-AC74-5DFD39AF42D0}"/>
          </ac:spMkLst>
        </pc:spChg>
        <pc:spChg chg="mod">
          <ac:chgData name="佐藤 良治" userId="f476b825f67e9d69" providerId="LiveId" clId="{3CAD801A-F363-4EA9-89BE-26BC65909860}" dt="2022-07-30T04:46:10.151" v="6" actId="255"/>
          <ac:spMkLst>
            <pc:docMk/>
            <pc:sldMk cId="680848675" sldId="258"/>
            <ac:spMk id="10" creationId="{D99A49AF-C8E2-5C4E-D00C-8DC35234E640}"/>
          </ac:spMkLst>
        </pc:spChg>
        <pc:spChg chg="mod">
          <ac:chgData name="佐藤 良治" userId="f476b825f67e9d69" providerId="LiveId" clId="{3CAD801A-F363-4EA9-89BE-26BC65909860}" dt="2022-07-30T04:46:10.151" v="6" actId="255"/>
          <ac:spMkLst>
            <pc:docMk/>
            <pc:sldMk cId="680848675" sldId="258"/>
            <ac:spMk id="13" creationId="{A7F06A04-B409-2A2F-047B-CEF253CC4D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8CF5F-D063-3768-A3FD-A81C7511A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A589AA-9E9E-1E3F-7CCC-23B667FE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A70DB-BA04-247F-C915-C0D7E5BE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B1D63-8CFD-C6A6-BD2B-0E741AB0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501E7-AAD0-B0F2-48A2-41A656E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A0F00-A9EB-1D00-3CF1-B2C2F737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CB9B7-6FEB-28AB-6A4B-860FB625D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7E3CF-5A38-1F52-D142-6551C17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52B5A-66AC-47BD-F25B-24527590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491E5-4AD5-D70E-D20E-87F9F4A2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83DC94-83B5-4469-74B4-81D3A9C2A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612E6B-E1E0-A55D-407A-DB42BADE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24DE1-9A9A-9C12-7411-7FB0B0DE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1AE63-D9F5-C4F9-F9B4-12C31B6A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A7E2F-46CC-1816-13D3-864156BD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67EB2-B283-6E83-75DC-6E47D068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D79B26-33D9-71CF-289F-DF8661A1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F16BC-1C7C-AFA5-4294-FFB756EB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A215C-B8F6-AE12-BDD5-98924CA6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E7CA7-DC52-FB10-A79F-A87DA766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232DF-B767-8188-F63F-72743CB8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2F36E-B31F-D983-4C0A-DA6AC0F4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FECCB-6496-438B-35A1-5A2A1F89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6AA95-84E7-8513-3C15-C3F50865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121A2F-7818-8C07-A8DF-064589B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DBC1-55BD-66EC-5F78-8B253F22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7BD17-EC28-FC7D-7150-6C84D30D8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E34539-B5D3-2B25-4E09-20BB0AD59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CCE98-2956-C742-F0F2-5513CD6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B148D4-65FD-B631-9C7D-E478BCED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8AF3B-AA49-1F54-4F89-9C07CD7B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64337-723F-327D-ECF9-222AD964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5EA3B-09CA-49A7-A446-73ADC7FE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241E78-30D6-0824-14D1-C2603066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4BBFC3-861C-A2A2-3B9C-A71D7CA8C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91FC71-4792-8F0C-2BA8-18B0EEB5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F51DF2-BC41-A64E-47A6-DBDF88A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235A75-7B07-8054-2C85-DFEA623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DCB779-719B-7A25-C99B-A82CE1A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6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7162C-85A2-4CEE-D963-BAC8F48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5CF7BA-CD7F-9532-1EB4-17A19E42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E5D7C4-0278-E0F5-0475-58DBD298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55ADC8-45AD-1658-B751-C1CE22A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368FCA-0435-0A0F-03FE-574B609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662F3B-4FD7-810C-139D-44CAE0D7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02A875-EB2D-BA23-437E-1CC19D0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51D10-71A0-6F1D-78A6-A60DC0CE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20EC-7AA3-0D73-DD8A-6AB6E686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24CFDD-E2A4-02A8-CA70-2200A45A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425CBF-87AD-3D80-525C-6F452D36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FCAE2-44D8-2F77-93DD-1317122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E7E7EE-9E83-33FC-BDDE-2522E5AF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1E69-CAA4-5D14-B4D6-44DFC51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07E00E-6797-339F-B01E-18EE5DE1C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5B6A2D-FF3F-6F6B-53AF-7BA99BDF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9CE092-25E6-7DAB-9F1F-DEA6884E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4C9413-5F98-924F-6C8B-07F32624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D71E2-A9FF-82E5-A6CD-663BA32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5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E9D096-46DA-3D15-8E0F-3FFEEB4C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F3E0E-EC1E-A2D1-AF0E-22E9AE7B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6F998-98A3-E883-3F88-EA97CB5F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8863-1800-49C1-8D11-C3F99AA02169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79C7D-8C59-FC4E-8AF6-2AB9AD98D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7CC15-32DA-F758-09F0-AB4C4A29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ACF6-F3EE-4DD6-BDF9-0D570BCC57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F0E8F-8B12-1B69-2311-562961D0C9FB}"/>
              </a:ext>
            </a:extLst>
          </p:cNvPr>
          <p:cNvSpPr/>
          <p:nvPr/>
        </p:nvSpPr>
        <p:spPr>
          <a:xfrm>
            <a:off x="1765007" y="2704945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(3)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3F95F15-A6F9-DE96-FF29-88658CDA844D}"/>
              </a:ext>
            </a:extLst>
          </p:cNvPr>
          <p:cNvSpPr/>
          <p:nvPr/>
        </p:nvSpPr>
        <p:spPr>
          <a:xfrm>
            <a:off x="1765007" y="4182871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行為系列実行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94D2A9-F8BA-59CF-BC78-964B61C15A20}"/>
              </a:ext>
            </a:extLst>
          </p:cNvPr>
          <p:cNvSpPr/>
          <p:nvPr/>
        </p:nvSpPr>
        <p:spPr>
          <a:xfrm>
            <a:off x="7524306" y="2594343"/>
            <a:ext cx="290268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(6)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知覚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AC7E7C7-9456-0AB5-223C-C66D46408BE7}"/>
              </a:ext>
            </a:extLst>
          </p:cNvPr>
          <p:cNvSpPr/>
          <p:nvPr/>
        </p:nvSpPr>
        <p:spPr>
          <a:xfrm>
            <a:off x="7524305" y="4072268"/>
            <a:ext cx="290267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(5) 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変化知覚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5550195"/>
            <a:ext cx="11585966" cy="129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外界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296EE50-EABE-314C-8675-D1BB3B7F15CC}"/>
              </a:ext>
            </a:extLst>
          </p:cNvPr>
          <p:cNvCxnSpPr>
            <a:cxnSpLocks/>
          </p:cNvCxnSpPr>
          <p:nvPr/>
        </p:nvCxnSpPr>
        <p:spPr>
          <a:xfrm rot="5400000">
            <a:off x="2859273" y="5331187"/>
            <a:ext cx="659219" cy="12700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EA75EAA-EE02-A47E-A9ED-6792AD1E5B2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948180" y="4890975"/>
            <a:ext cx="27462" cy="7761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EEE57C-0419-3FD1-83C0-55F6C845451D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975642" y="3413050"/>
            <a:ext cx="6" cy="6592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B132B7-E14D-165A-EE29-D620B95561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88883" y="3523652"/>
            <a:ext cx="0" cy="65921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2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2371060"/>
            <a:ext cx="11585966" cy="447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コンピュータ特有の抽象概念</a:t>
            </a:r>
            <a:endParaRPr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F0E8F-8B12-1B69-2311-562961D0C9FB}"/>
              </a:ext>
            </a:extLst>
          </p:cNvPr>
          <p:cNvSpPr/>
          <p:nvPr/>
        </p:nvSpPr>
        <p:spPr>
          <a:xfrm>
            <a:off x="1765007" y="2704945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(3)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3F95F15-A6F9-DE96-FF29-88658CDA844D}"/>
              </a:ext>
            </a:extLst>
          </p:cNvPr>
          <p:cNvSpPr/>
          <p:nvPr/>
        </p:nvSpPr>
        <p:spPr>
          <a:xfrm>
            <a:off x="1765007" y="4182871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行為系列実行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94D2A9-F8BA-59CF-BC78-964B61C15A20}"/>
              </a:ext>
            </a:extLst>
          </p:cNvPr>
          <p:cNvSpPr/>
          <p:nvPr/>
        </p:nvSpPr>
        <p:spPr>
          <a:xfrm>
            <a:off x="7524306" y="2594343"/>
            <a:ext cx="290268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(6)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知覚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AC7E7C7-9456-0AB5-223C-C66D46408BE7}"/>
              </a:ext>
            </a:extLst>
          </p:cNvPr>
          <p:cNvSpPr/>
          <p:nvPr/>
        </p:nvSpPr>
        <p:spPr>
          <a:xfrm>
            <a:off x="7524305" y="4072268"/>
            <a:ext cx="2902673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(5) 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変化知覚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296EE50-EABE-314C-8675-D1BB3B7F15CC}"/>
              </a:ext>
            </a:extLst>
          </p:cNvPr>
          <p:cNvCxnSpPr>
            <a:cxnSpLocks/>
          </p:cNvCxnSpPr>
          <p:nvPr/>
        </p:nvCxnSpPr>
        <p:spPr>
          <a:xfrm rot="5400000">
            <a:off x="2859273" y="5331187"/>
            <a:ext cx="659219" cy="12700"/>
          </a:xfrm>
          <a:prstGeom prst="bentConnector3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EA75EAA-EE02-A47E-A9ED-6792AD1E5B2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948180" y="4890975"/>
            <a:ext cx="27462" cy="7761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EEE57C-0419-3FD1-83C0-55F6C845451D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8975642" y="3413050"/>
            <a:ext cx="6" cy="6592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B132B7-E14D-165A-EE29-D620B95561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88883" y="3523652"/>
            <a:ext cx="0" cy="65921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4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7F06A04-B409-2A2F-047B-CEF253CC4DE4}"/>
              </a:ext>
            </a:extLst>
          </p:cNvPr>
          <p:cNvSpPr/>
          <p:nvPr/>
        </p:nvSpPr>
        <p:spPr>
          <a:xfrm>
            <a:off x="318977" y="2371060"/>
            <a:ext cx="11585966" cy="2356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会話のパートナー</a:t>
            </a:r>
            <a:endParaRPr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2F1A08-840D-5E8C-6267-4EF05DE87CC8}"/>
              </a:ext>
            </a:extLst>
          </p:cNvPr>
          <p:cNvSpPr/>
          <p:nvPr/>
        </p:nvSpPr>
        <p:spPr>
          <a:xfrm>
            <a:off x="5107172" y="129361"/>
            <a:ext cx="1977656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(1) 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7E9A5F-C00D-0181-AC74-5DFD39AF42D0}"/>
              </a:ext>
            </a:extLst>
          </p:cNvPr>
          <p:cNvSpPr/>
          <p:nvPr/>
        </p:nvSpPr>
        <p:spPr>
          <a:xfrm>
            <a:off x="1765006" y="1312076"/>
            <a:ext cx="2847752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実行意図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9A49AF-C8E2-5C4E-D00C-8DC35234E640}"/>
              </a:ext>
            </a:extLst>
          </p:cNvPr>
          <p:cNvSpPr/>
          <p:nvPr/>
        </p:nvSpPr>
        <p:spPr>
          <a:xfrm>
            <a:off x="7524306" y="1261728"/>
            <a:ext cx="2902687" cy="818707"/>
          </a:xfrm>
          <a:prstGeom prst="roundRect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(7) 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解釈評価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94BBC1-C21A-7D98-51C9-F38DA035280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75648" y="2080435"/>
            <a:ext cx="2" cy="5139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4BF0A4ED-6113-00B0-B4BE-43284FB15ECD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668733" y="-45189"/>
            <a:ext cx="723013" cy="1890822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80F7573-4B44-7002-4CC8-CEF9B629216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88882" y="2130783"/>
            <a:ext cx="1" cy="5741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C5ABD86-7CA0-5950-C0E1-1F484AD051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188882" y="538714"/>
            <a:ext cx="1918290" cy="773361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93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3</cp:revision>
  <dcterms:created xsi:type="dcterms:W3CDTF">2022-07-11T06:55:41Z</dcterms:created>
  <dcterms:modified xsi:type="dcterms:W3CDTF">2022-07-30T04:46:10Z</dcterms:modified>
</cp:coreProperties>
</file>