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5880783999222321"/>
          <c:y val="7.3746901505061024E-2"/>
        </c:manualLayout>
      </c:layout>
      <c:overlay val="0"/>
      <c:txPr>
        <a:bodyPr/>
        <a:lstStyle/>
        <a:p>
          <a:pPr>
            <a:defRPr sz="2400">
              <a:latin typeface="BIZ UDPゴシック" panose="020B0400000000000000" pitchFamily="50" charset="-128"/>
              <a:ea typeface="BIZ UDPゴシック" panose="020B0400000000000000" pitchFamily="50" charset="-128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3.3950617283950615E-2"/>
          <c:y val="0.15235365379699303"/>
          <c:w val="0.96604938271604934"/>
          <c:h val="0.73930056432189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Words Per Minute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>
                    <a:latin typeface="BIZ UDPゴシック" panose="020B0400000000000000" pitchFamily="50" charset="-128"/>
                    <a:ea typeface="BIZ UDPゴシック" panose="020B0400000000000000" pitchFamily="50" charset="-128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Speaking</c:v>
                </c:pt>
                <c:pt idx="1">
                  <c:v>Hand-writing</c:v>
                </c:pt>
                <c:pt idx="2">
                  <c:v>Key Typing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160</c:v>
                </c:pt>
                <c:pt idx="1">
                  <c:v>31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6-4ED2-9CA4-E02CDADBE1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81235376"/>
        <c:axId val="-1781253872"/>
      </c:barChart>
      <c:catAx>
        <c:axId val="-1781235376"/>
        <c:scaling>
          <c:orientation val="minMax"/>
        </c:scaling>
        <c:delete val="0"/>
        <c:axPos val="b"/>
        <c:numFmt formatCode="g/&quot;標&quot;&quot;準&quot;" sourceLinked="0"/>
        <c:majorTickMark val="none"/>
        <c:minorTickMark val="none"/>
        <c:tickLblPos val="nextTo"/>
        <c:spPr>
          <a:noFill/>
          <a:effectLst/>
        </c:spPr>
        <c:txPr>
          <a:bodyPr rot="-60000000" vert="horz"/>
          <a:lstStyle/>
          <a:p>
            <a:pPr>
              <a:defRPr sz="2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pPr>
            <a:endParaRPr lang="ja-JP"/>
          </a:p>
        </c:txPr>
        <c:crossAx val="-1781253872"/>
        <c:crosses val="autoZero"/>
        <c:auto val="1"/>
        <c:lblAlgn val="ctr"/>
        <c:lblOffset val="100"/>
        <c:noMultiLvlLbl val="0"/>
      </c:catAx>
      <c:valAx>
        <c:axId val="-1781253872"/>
        <c:scaling>
          <c:orientation val="minMax"/>
        </c:scaling>
        <c:delete val="1"/>
        <c:axPos val="l"/>
        <c:numFmt formatCode="g/&quot;標&quot;&quot;準&quot;" sourceLinked="0"/>
        <c:majorTickMark val="none"/>
        <c:minorTickMark val="none"/>
        <c:tickLblPos val="nextTo"/>
        <c:crossAx val="-178123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 sz="1600">
          <a:latin typeface="Calibri" panose="020F0502020204030204" pitchFamily="34" charset="0"/>
        </a:defRPr>
      </a:pPr>
      <a:endParaRPr lang="ja-JP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2794364246135899"/>
          <c:y val="3.44625000248565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6234567901234566E-2"/>
          <c:y val="0.15235365379699303"/>
          <c:w val="0.96604938271604934"/>
          <c:h val="0.73930056432189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Words Per Minute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>
                    <a:latin typeface="BIZ UDPゴシック" panose="020B0400000000000000" pitchFamily="50" charset="-128"/>
                    <a:ea typeface="BIZ UDPゴシック" panose="020B0400000000000000" pitchFamily="50" charset="-128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Listening</c:v>
                </c:pt>
                <c:pt idx="1">
                  <c:v>Reading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6-4ED2-9CA4-E02CDADBE1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81235376"/>
        <c:axId val="-1781253872"/>
      </c:barChart>
      <c:catAx>
        <c:axId val="-1781235376"/>
        <c:scaling>
          <c:orientation val="minMax"/>
        </c:scaling>
        <c:delete val="0"/>
        <c:axPos val="b"/>
        <c:numFmt formatCode="g/&quot;標&quot;&quot;準&quot;" sourceLinked="0"/>
        <c:majorTickMark val="none"/>
        <c:minorTickMark val="none"/>
        <c:tickLblPos val="nextTo"/>
        <c:spPr>
          <a:noFill/>
          <a:effectLst/>
        </c:spPr>
        <c:txPr>
          <a:bodyPr rot="-60000000" vert="horz"/>
          <a:lstStyle/>
          <a:p>
            <a: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pPr>
            <a:endParaRPr lang="ja-JP"/>
          </a:p>
        </c:txPr>
        <c:crossAx val="-1781253872"/>
        <c:crosses val="autoZero"/>
        <c:auto val="1"/>
        <c:lblAlgn val="ctr"/>
        <c:lblOffset val="100"/>
        <c:noMultiLvlLbl val="0"/>
      </c:catAx>
      <c:valAx>
        <c:axId val="-1781253872"/>
        <c:scaling>
          <c:orientation val="minMax"/>
        </c:scaling>
        <c:delete val="1"/>
        <c:axPos val="l"/>
        <c:numFmt formatCode="g/&quot;標&quot;&quot;準&quot;" sourceLinked="0"/>
        <c:majorTickMark val="none"/>
        <c:minorTickMark val="none"/>
        <c:tickLblPos val="nextTo"/>
        <c:crossAx val="-178123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 sz="2400">
          <a:latin typeface="Calibri" panose="020F0502020204030204" pitchFamily="34" charset="0"/>
        </a:defRPr>
      </a:pPr>
      <a:endParaRPr lang="ja-JP"/>
    </a:p>
  </c:txPr>
  <c:externalData r:id="rId2">
    <c:autoUpdate val="0"/>
  </c:externalData>
  <c:userShapes r:id="rId3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0.64127</cdr:x>
      <cdr:y>0.09944</cdr:y>
    </cdr:from>
    <cdr:to>
      <cdr:x>0.81844</cdr:x>
      <cdr:y>0.23651</cdr:y>
    </cdr:to>
    <cdr:sp macro="" textlink="">
      <cdr:nvSpPr>
        <cdr:cNvPr id="3" name="テキスト ボックス 1"/>
        <cdr:cNvSpPr txBox="1"/>
      </cdr:nvSpPr>
      <cdr:spPr>
        <a:xfrm xmlns:a="http://schemas.openxmlformats.org/drawingml/2006/main">
          <a:off x="3462867" y="313266"/>
          <a:ext cx="956733" cy="431800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0.63813</cdr:x>
      <cdr:y>0</cdr:y>
    </cdr:from>
    <cdr:to>
      <cdr:x>0.8153</cdr:x>
      <cdr:y>0.09138</cdr:y>
    </cdr:to>
    <cdr:sp macro="" textlink="">
      <cdr:nvSpPr>
        <cdr:cNvPr id="4" name="テキスト ボックス 1"/>
        <cdr:cNvSpPr txBox="1"/>
      </cdr:nvSpPr>
      <cdr:spPr>
        <a:xfrm xmlns:a="http://schemas.openxmlformats.org/drawingml/2006/main">
          <a:off x="3445933" y="0"/>
          <a:ext cx="956733" cy="287866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0.02592</cdr:x>
      <cdr:y>0</cdr:y>
    </cdr:from>
    <cdr:to>
      <cdr:x>0.16847</cdr:x>
      <cdr:y>0.19341</cdr:y>
    </cdr:to>
    <cdr:sp macro="" textlink="">
      <cdr:nvSpPr>
        <cdr:cNvPr id="5" name="円/楕円 4"/>
        <cdr:cNvSpPr/>
      </cdr:nvSpPr>
      <cdr:spPr>
        <a:xfrm xmlns:a="http://schemas.openxmlformats.org/drawingml/2006/main">
          <a:off x="213348" y="0"/>
          <a:ext cx="1173119" cy="1007070"/>
        </a:xfrm>
        <a:prstGeom xmlns:a="http://schemas.openxmlformats.org/drawingml/2006/main" prst="ellipse">
          <a:avLst/>
        </a:prstGeom>
        <a:blipFill xmlns:a="http://schemas.openxmlformats.org/drawingml/2006/main" rotWithShape="1">
          <a:blip xmlns:r="http://schemas.openxmlformats.org/officeDocument/2006/relationships" r:embed="rId1"/>
          <a:stretch>
            <a:fillRect/>
          </a:stretch>
        </a:blipFill>
      </cdr:spPr>
      <cdr:style>
        <a:lnRef xmlns:a="http://schemas.openxmlformats.org/drawingml/2006/main" idx="2">
          <a:schemeClr val="lt1">
            <a:hueOff val="0"/>
            <a:satOff val="0"/>
            <a:lumOff val="0"/>
            <a:alphaOff val="0"/>
          </a:schemeClr>
        </a:lnRef>
        <a:fillRef xmlns:a="http://schemas.openxmlformats.org/drawingml/2006/main" idx="1">
          <a:scrgbClr r="0" g="0" b="0"/>
        </a:fillRef>
        <a:effectRef xmlns:a="http://schemas.openxmlformats.org/drawingml/2006/main" idx="0">
          <a:schemeClr val="accent1">
            <a:tint val="50000"/>
            <a:hueOff val="0"/>
            <a:satOff val="0"/>
            <a:lumOff val="0"/>
            <a:alphaOff val="0"/>
          </a:schemeClr>
        </a:effectRef>
        <a:fontRef xmlns:a="http://schemas.openxmlformats.org/drawingml/2006/main" idx="minor">
          <a:schemeClr val="lt1">
            <a:hueOff val="0"/>
            <a:satOff val="0"/>
            <a:lumOff val="0"/>
            <a:alphaOff val="0"/>
          </a:schemeClr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ja-JP" altLang="en-US"/>
        </a:p>
      </cdr:txBody>
    </cdr:sp>
  </cdr:relSizeAnchor>
  <cdr:relSizeAnchor xmlns:cdr="http://schemas.openxmlformats.org/drawingml/2006/chartDrawing">
    <cdr:from>
      <cdr:x>0.75926</cdr:x>
      <cdr:y>0.40781</cdr:y>
    </cdr:from>
    <cdr:to>
      <cdr:x>0.88588</cdr:x>
      <cdr:y>0.59219</cdr:y>
    </cdr:to>
    <cdr:pic>
      <cdr:nvPicPr>
        <cdr:cNvPr id="6" name="図 5">
          <a:extLst xmlns:a="http://schemas.openxmlformats.org/drawingml/2006/main">
            <a:ext uri="{FF2B5EF4-FFF2-40B4-BE49-F238E27FC236}">
              <a16:creationId xmlns:a16="http://schemas.microsoft.com/office/drawing/2014/main" id="{ED9F73AA-7878-4116-27D1-39EAA62470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248400" y="2123455"/>
          <a:ext cx="1042023" cy="959999"/>
        </a:xfrm>
        <a:prstGeom xmlns:a="http://schemas.openxmlformats.org/drawingml/2006/main" prst="ellipse">
          <a:avLst/>
        </a:prstGeom>
        <a:ln xmlns:a="http://schemas.openxmlformats.org/drawingml/2006/main" w="63500" cap="rnd">
          <a:noFill/>
        </a:ln>
        <a:effectLst xmlns:a="http://schemas.openxmlformats.org/drawingml/2006/main">
          <a:outerShdw blurRad="381000" dist="292100" dir="5400000" sx="-80000" sy="-18000" rotWithShape="0">
            <a:srgbClr val="000000">
              <a:alpha val="22000"/>
            </a:srgbClr>
          </a:outerShdw>
        </a:effectLst>
        <a:scene3d xmlns:a="http://schemas.openxmlformats.org/drawingml/2006/main">
          <a:camera prst="orthographicFront"/>
          <a:lightRig rig="contrasting" dir="t">
            <a:rot lat="0" lon="0" rev="3000000"/>
          </a:lightRig>
        </a:scene3d>
        <a:sp3d xmlns:a="http://schemas.openxmlformats.org/drawingml/2006/main" contourW="7620">
          <a:bevelT w="95250" h="31750"/>
          <a:contourClr>
            <a:srgbClr val="333333"/>
          </a:contourClr>
        </a:sp3d>
      </cdr:spPr>
    </cdr:pic>
  </cdr:relSizeAnchor>
  <cdr:relSizeAnchor xmlns:cdr="http://schemas.openxmlformats.org/drawingml/2006/chartDrawing">
    <cdr:from>
      <cdr:x>0.4574</cdr:x>
      <cdr:y>0.44978</cdr:y>
    </cdr:from>
    <cdr:to>
      <cdr:x>0.5804</cdr:x>
      <cdr:y>0.63517</cdr:y>
    </cdr:to>
    <cdr:pic>
      <cdr:nvPicPr>
        <cdr:cNvPr id="8" name="図 7">
          <a:extLst xmlns:a="http://schemas.openxmlformats.org/drawingml/2006/main">
            <a:ext uri="{FF2B5EF4-FFF2-40B4-BE49-F238E27FC236}">
              <a16:creationId xmlns:a16="http://schemas.microsoft.com/office/drawing/2014/main" id="{3A0A730D-5AB4-2A36-7228-7F2AF5AB24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764210" y="2341938"/>
          <a:ext cx="1012229" cy="965309"/>
        </a:xfrm>
        <a:prstGeom xmlns:a="http://schemas.openxmlformats.org/drawingml/2006/main" prst="ellipse">
          <a:avLst/>
        </a:prstGeom>
        <a:ln xmlns:a="http://schemas.openxmlformats.org/drawingml/2006/main" w="63500" cap="rnd">
          <a:noFill/>
        </a:ln>
        <a:effectLst xmlns:a="http://schemas.openxmlformats.org/drawingml/2006/main">
          <a:outerShdw blurRad="381000" dist="292100" dir="5400000" sx="-80000" sy="-18000" rotWithShape="0">
            <a:srgbClr val="000000">
              <a:alpha val="22000"/>
            </a:srgbClr>
          </a:outerShdw>
        </a:effectLst>
        <a:scene3d xmlns:a="http://schemas.openxmlformats.org/drawingml/2006/main">
          <a:camera prst="orthographicFront"/>
          <a:lightRig rig="contrasting" dir="t">
            <a:rot lat="0" lon="0" rev="3000000"/>
          </a:lightRig>
        </a:scene3d>
        <a:sp3d xmlns:a="http://schemas.openxmlformats.org/drawingml/2006/main" contourW="7620">
          <a:bevelT w="95250" h="31750"/>
          <a:contourClr>
            <a:srgbClr val="333333"/>
          </a:contourClr>
        </a:sp3d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0.64127</cdr:x>
      <cdr:y>0.09944</cdr:y>
    </cdr:from>
    <cdr:to>
      <cdr:x>0.81844</cdr:x>
      <cdr:y>0.23651</cdr:y>
    </cdr:to>
    <cdr:sp macro="" textlink="">
      <cdr:nvSpPr>
        <cdr:cNvPr id="3" name="テキスト ボックス 1"/>
        <cdr:cNvSpPr txBox="1"/>
      </cdr:nvSpPr>
      <cdr:spPr>
        <a:xfrm xmlns:a="http://schemas.openxmlformats.org/drawingml/2006/main">
          <a:off x="3462867" y="313266"/>
          <a:ext cx="956733" cy="431800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0.63813</cdr:x>
      <cdr:y>0</cdr:y>
    </cdr:from>
    <cdr:to>
      <cdr:x>0.8153</cdr:x>
      <cdr:y>0.09138</cdr:y>
    </cdr:to>
    <cdr:sp macro="" textlink="">
      <cdr:nvSpPr>
        <cdr:cNvPr id="4" name="テキスト ボックス 1"/>
        <cdr:cNvSpPr txBox="1"/>
      </cdr:nvSpPr>
      <cdr:spPr>
        <a:xfrm xmlns:a="http://schemas.openxmlformats.org/drawingml/2006/main">
          <a:off x="3445933" y="0"/>
          <a:ext cx="956733" cy="287866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0.18519</cdr:x>
      <cdr:y>0.10277</cdr:y>
    </cdr:from>
    <cdr:to>
      <cdr:x>0.30344</cdr:x>
      <cdr:y>0.44103</cdr:y>
    </cdr:to>
    <cdr:pic>
      <cdr:nvPicPr>
        <cdr:cNvPr id="7" name="Picture 2" descr="http://ts4.mm.bing.net/th?id=I.4708994334196315&amp;pid=1.9">
          <a:extLst xmlns:a="http://schemas.openxmlformats.org/drawingml/2006/main">
            <a:ext uri="{FF2B5EF4-FFF2-40B4-BE49-F238E27FC236}">
              <a16:creationId xmlns:a16="http://schemas.microsoft.com/office/drawing/2014/main" id="{16F14315-11B2-28CD-4D81-4D0A15F329B9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524002" y="465145"/>
          <a:ext cx="973167" cy="1530923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6100B-B6CE-58C2-29C2-B92A4126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D3B7C8-5BFC-5B12-3511-F6477956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C8144-41BB-F7C5-E851-6D7A17A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90FAB-033F-0BB0-B96B-793D0B34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CB6A2-3934-80C3-216D-CA7A1896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6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A643-081E-4903-E486-668F2893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88010B-2E27-1C4A-917C-22030A69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542CC-73DE-72CC-E810-10BC2EC6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91618-614B-25E9-7E1B-852EC8F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A677E-F07D-CFE3-01AE-8398DBCA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1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1777DA-E320-5735-058E-33F27349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5EC16-5794-8916-1F94-4A03D36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0061A-36E1-07D0-4C74-D289CFCF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DCCB9-BDD3-5B25-343B-16138374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BB880-619E-6104-C6FA-A4F7E442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20CC0-B189-C19A-EB72-C4A754F4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93B03-5E00-94AB-1F4B-4BB95A5E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7EFA-337D-75D8-F1CD-938F914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B8772-E345-61E9-A951-A61DA277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CC72E-EB67-C8E6-A62D-5D3E28A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576BF-9A57-7F3F-83C7-E09DF1E1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1C6D4-0486-086C-1AC0-042B7841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40E00-C6DD-8DA9-18A2-870D6C9F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69D17C-4602-8A75-AC69-96DCC4BB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C5832-99D3-A3EA-ABF4-771EAED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7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163E9-FD7C-93E4-5633-E2F31E67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DEB89-7E28-F585-1C51-3C60A54D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EB7133-1E1D-54B0-7598-8C047B56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CF932-D045-7D01-D412-7A5D1510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FCE6A3-F619-65AC-64C9-734DE1E3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8464EF-801E-7FD2-271C-E03B3C07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9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019FD-DA86-ECD6-D960-750E8D53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1FE37-B324-9709-F591-B64FD7FF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1CDE4A-ACA5-8C02-0BF3-DBCE798E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8E8974-66FC-AA4D-B6A1-D5C91AA7C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02610-EEF4-1B2B-AE23-E84ABEB22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C46F3E-E69B-E8A4-8CC0-5D0D0DF1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328B5A-3A95-334E-E7FC-0C363FB3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4ECDB1-7CA2-7ABD-A032-DE1D396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6566C-7FE9-A34E-A4FA-7B18F088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B41A14-F454-CDF7-FC4A-59C4A3F7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ADDB0-14B0-051F-083F-E48B81D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F40B6B-6813-F749-2233-507991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081EA-8EAE-B996-474B-7DD24A2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1B524F-7F57-D880-3C16-84828BF9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263BB7-EACB-9FFF-CB96-2825A8A6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26A7E-465A-7651-7C3A-87953347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664F8-15EA-3C5F-85E8-6512A79C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35E28-E6E1-AEC1-8117-32D46376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AC2F6C-D884-6734-7359-427B557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677969-31F4-A387-EE66-2421A18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BF77F-CA5F-CAD8-98AB-CF1545D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7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64FB6-50BD-4459-4A5B-86CC573A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E241ED-0751-78B6-B9D9-08FCD2329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7D565-924D-7F3C-BE22-0C22B9A4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D1B84-FFC1-2481-D6D6-E6A01C7B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57F759-D8C2-6CB4-6EFD-82C13D76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D7BB84-3E0A-A410-DB6A-B43E70FA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8B8AC7-F3E8-8F07-3850-E5EB1AFF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E974D-C8F8-C8AC-C629-D265FAC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A01F3-BE69-CA40-23BB-7EF372856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859A-38B1-469A-B1C1-D5A9FBD7CE2A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E7C78-A3D8-77FD-B1F2-1440C8C8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B8ED6-A913-ED95-F690-3401EFED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3F62-23F7-497C-92CF-9C18968E6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0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31474"/>
              </p:ext>
            </p:extLst>
          </p:nvPr>
        </p:nvGraphicFramePr>
        <p:xfrm>
          <a:off x="1981200" y="947855"/>
          <a:ext cx="8229600" cy="520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9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752777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円/楕円 10"/>
          <p:cNvSpPr/>
          <p:nvPr/>
        </p:nvSpPr>
        <p:spPr>
          <a:xfrm>
            <a:off x="7713632" y="1226633"/>
            <a:ext cx="973168" cy="937067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8979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ユーザー定義 2">
    <a:majorFont>
      <a:latin typeface="Segoe"/>
      <a:ea typeface="Meiryo UI"/>
      <a:cs typeface=""/>
    </a:majorFont>
    <a:minorFont>
      <a:latin typeface="Segoe"/>
      <a:ea typeface="Meiryo U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ユーザー定義 2">
    <a:majorFont>
      <a:latin typeface="Segoe"/>
      <a:ea typeface="Meiryo UI"/>
      <a:cs typeface=""/>
    </a:majorFont>
    <a:minorFont>
      <a:latin typeface="Segoe"/>
      <a:ea typeface="Meiryo U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BIZ UDPゴシック</vt:lpstr>
      <vt:lpstr>Segoe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beings still rely on fingers to produce texts.</dc:title>
  <dc:creator>佐藤 良治</dc:creator>
  <cp:lastModifiedBy>佐藤 良治</cp:lastModifiedBy>
  <cp:revision>2</cp:revision>
  <dcterms:created xsi:type="dcterms:W3CDTF">2022-07-12T13:45:48Z</dcterms:created>
  <dcterms:modified xsi:type="dcterms:W3CDTF">2022-07-12T20:08:05Z</dcterms:modified>
</cp:coreProperties>
</file>