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ECFF"/>
    <a:srgbClr val="B3D9FF"/>
    <a:srgbClr val="89C4FF"/>
    <a:srgbClr val="E7F5FF"/>
    <a:srgbClr val="F5FAFF"/>
    <a:srgbClr val="EBF5FF"/>
    <a:srgbClr val="D9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30B6BD-7A98-4770-85C4-116088BF2C4F}" v="36" dt="2022-08-28T08:05:39.6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佐藤 良治" userId="f476b825f67e9d69" providerId="LiveId" clId="{B801EC82-AAA2-4D95-927B-A4BC1100A388}"/>
    <pc:docChg chg="custSel addSld modSld">
      <pc:chgData name="佐藤 良治" userId="f476b825f67e9d69" providerId="LiveId" clId="{B801EC82-AAA2-4D95-927B-A4BC1100A388}" dt="2022-07-29T07:18:24.880" v="60" actId="1076"/>
      <pc:docMkLst>
        <pc:docMk/>
      </pc:docMkLst>
      <pc:sldChg chg="addSp delSp modSp mod">
        <pc:chgData name="佐藤 良治" userId="f476b825f67e9d69" providerId="LiveId" clId="{B801EC82-AAA2-4D95-927B-A4BC1100A388}" dt="2022-07-29T07:18:24.880" v="60" actId="1076"/>
        <pc:sldMkLst>
          <pc:docMk/>
          <pc:sldMk cId="1285152343" sldId="259"/>
        </pc:sldMkLst>
        <pc:spChg chg="del mod">
          <ac:chgData name="佐藤 良治" userId="f476b825f67e9d69" providerId="LiveId" clId="{B801EC82-AAA2-4D95-927B-A4BC1100A388}" dt="2022-07-29T07:14:41.412" v="2" actId="478"/>
          <ac:spMkLst>
            <pc:docMk/>
            <pc:sldMk cId="1285152343" sldId="259"/>
            <ac:spMk id="5" creationId="{E4B3D243-1E94-D9F6-E4E9-F8D42D45CB9B}"/>
          </ac:spMkLst>
        </pc:spChg>
        <pc:spChg chg="del">
          <ac:chgData name="佐藤 良治" userId="f476b825f67e9d69" providerId="LiveId" clId="{B801EC82-AAA2-4D95-927B-A4BC1100A388}" dt="2022-07-29T07:14:43.131" v="3" actId="478"/>
          <ac:spMkLst>
            <pc:docMk/>
            <pc:sldMk cId="1285152343" sldId="259"/>
            <ac:spMk id="8" creationId="{13963F2C-0345-0232-11B0-CFB7A5C9B439}"/>
          </ac:spMkLst>
        </pc:spChg>
        <pc:spChg chg="del mod">
          <ac:chgData name="佐藤 良治" userId="f476b825f67e9d69" providerId="LiveId" clId="{B801EC82-AAA2-4D95-927B-A4BC1100A388}" dt="2022-07-29T07:14:52.595" v="9" actId="478"/>
          <ac:spMkLst>
            <pc:docMk/>
            <pc:sldMk cId="1285152343" sldId="259"/>
            <ac:spMk id="30" creationId="{5292657D-AE62-F054-BF21-458C77B64613}"/>
          </ac:spMkLst>
        </pc:spChg>
        <pc:spChg chg="del">
          <ac:chgData name="佐藤 良治" userId="f476b825f67e9d69" providerId="LiveId" clId="{B801EC82-AAA2-4D95-927B-A4BC1100A388}" dt="2022-07-29T07:14:46.252" v="5" actId="478"/>
          <ac:spMkLst>
            <pc:docMk/>
            <pc:sldMk cId="1285152343" sldId="259"/>
            <ac:spMk id="33" creationId="{E85A910B-8DC7-2331-1C76-B3B077B13B44}"/>
          </ac:spMkLst>
        </pc:spChg>
        <pc:spChg chg="del">
          <ac:chgData name="佐藤 良治" userId="f476b825f67e9d69" providerId="LiveId" clId="{B801EC82-AAA2-4D95-927B-A4BC1100A388}" dt="2022-07-29T07:14:45.020" v="4" actId="478"/>
          <ac:spMkLst>
            <pc:docMk/>
            <pc:sldMk cId="1285152343" sldId="259"/>
            <ac:spMk id="34" creationId="{FC1AA493-3C80-8C9E-BDC6-9A5B53140589}"/>
          </ac:spMkLst>
        </pc:spChg>
        <pc:spChg chg="mod">
          <ac:chgData name="佐藤 良治" userId="f476b825f67e9d69" providerId="LiveId" clId="{B801EC82-AAA2-4D95-927B-A4BC1100A388}" dt="2022-07-29T07:17:34.449" v="55" actId="1076"/>
          <ac:spMkLst>
            <pc:docMk/>
            <pc:sldMk cId="1285152343" sldId="259"/>
            <ac:spMk id="35" creationId="{A5D9C801-37B8-9188-5F8F-F99E49E7098F}"/>
          </ac:spMkLst>
        </pc:spChg>
        <pc:spChg chg="add mod">
          <ac:chgData name="佐藤 良治" userId="f476b825f67e9d69" providerId="LiveId" clId="{B801EC82-AAA2-4D95-927B-A4BC1100A388}" dt="2022-07-29T07:17:34.449" v="55" actId="1076"/>
          <ac:spMkLst>
            <pc:docMk/>
            <pc:sldMk cId="1285152343" sldId="259"/>
            <ac:spMk id="39" creationId="{91643DC7-B15C-B136-E14D-78D3AA89B114}"/>
          </ac:spMkLst>
        </pc:spChg>
        <pc:spChg chg="del">
          <ac:chgData name="佐藤 良治" userId="f476b825f67e9d69" providerId="LiveId" clId="{B801EC82-AAA2-4D95-927B-A4BC1100A388}" dt="2022-07-29T07:15:00.316" v="16" actId="478"/>
          <ac:spMkLst>
            <pc:docMk/>
            <pc:sldMk cId="1285152343" sldId="259"/>
            <ac:spMk id="40" creationId="{FC03D11A-65C6-2269-EA43-AF17035A4652}"/>
          </ac:spMkLst>
        </pc:spChg>
        <pc:spChg chg="mod">
          <ac:chgData name="佐藤 良治" userId="f476b825f67e9d69" providerId="LiveId" clId="{B801EC82-AAA2-4D95-927B-A4BC1100A388}" dt="2022-07-29T07:17:34.449" v="55" actId="1076"/>
          <ac:spMkLst>
            <pc:docMk/>
            <pc:sldMk cId="1285152343" sldId="259"/>
            <ac:spMk id="41" creationId="{4BCA87BB-39D1-61EB-FA96-BC98ACB0CA46}"/>
          </ac:spMkLst>
        </pc:spChg>
        <pc:spChg chg="add mod">
          <ac:chgData name="佐藤 良治" userId="f476b825f67e9d69" providerId="LiveId" clId="{B801EC82-AAA2-4D95-927B-A4BC1100A388}" dt="2022-07-29T07:18:24.880" v="60" actId="1076"/>
          <ac:spMkLst>
            <pc:docMk/>
            <pc:sldMk cId="1285152343" sldId="259"/>
            <ac:spMk id="42" creationId="{4B46C24C-67BE-CE95-6D8B-B7D3780A2492}"/>
          </ac:spMkLst>
        </pc:spChg>
        <pc:spChg chg="mod">
          <ac:chgData name="佐藤 良治" userId="f476b825f67e9d69" providerId="LiveId" clId="{B801EC82-AAA2-4D95-927B-A4BC1100A388}" dt="2022-07-29T07:17:41.248" v="56" actId="1076"/>
          <ac:spMkLst>
            <pc:docMk/>
            <pc:sldMk cId="1285152343" sldId="259"/>
            <ac:spMk id="43" creationId="{56D4A6B4-A3EF-FBC8-945B-34EDFE1C20ED}"/>
          </ac:spMkLst>
        </pc:spChg>
        <pc:spChg chg="mod">
          <ac:chgData name="佐藤 良治" userId="f476b825f67e9d69" providerId="LiveId" clId="{B801EC82-AAA2-4D95-927B-A4BC1100A388}" dt="2022-07-29T07:17:34.449" v="55" actId="1076"/>
          <ac:spMkLst>
            <pc:docMk/>
            <pc:sldMk cId="1285152343" sldId="259"/>
            <ac:spMk id="44" creationId="{491723CE-7087-8A8E-F98A-A5AFB17E83DD}"/>
          </ac:spMkLst>
        </pc:spChg>
        <pc:spChg chg="mod">
          <ac:chgData name="佐藤 良治" userId="f476b825f67e9d69" providerId="LiveId" clId="{B801EC82-AAA2-4D95-927B-A4BC1100A388}" dt="2022-07-29T07:17:34.449" v="55" actId="1076"/>
          <ac:spMkLst>
            <pc:docMk/>
            <pc:sldMk cId="1285152343" sldId="259"/>
            <ac:spMk id="45" creationId="{7E99C10C-F161-6067-1C15-86441473FE6B}"/>
          </ac:spMkLst>
        </pc:spChg>
        <pc:spChg chg="mod">
          <ac:chgData name="佐藤 良治" userId="f476b825f67e9d69" providerId="LiveId" clId="{B801EC82-AAA2-4D95-927B-A4BC1100A388}" dt="2022-07-29T07:17:34.449" v="55" actId="1076"/>
          <ac:spMkLst>
            <pc:docMk/>
            <pc:sldMk cId="1285152343" sldId="259"/>
            <ac:spMk id="46" creationId="{A625DD7C-4672-B648-7CDA-3BF206EBB882}"/>
          </ac:spMkLst>
        </pc:spChg>
        <pc:spChg chg="mod">
          <ac:chgData name="佐藤 良治" userId="f476b825f67e9d69" providerId="LiveId" clId="{B801EC82-AAA2-4D95-927B-A4BC1100A388}" dt="2022-07-29T07:17:34.449" v="55" actId="1076"/>
          <ac:spMkLst>
            <pc:docMk/>
            <pc:sldMk cId="1285152343" sldId="259"/>
            <ac:spMk id="47" creationId="{709C8EF7-1F4C-A152-DE4D-44701A0F7580}"/>
          </ac:spMkLst>
        </pc:spChg>
        <pc:spChg chg="mod">
          <ac:chgData name="佐藤 良治" userId="f476b825f67e9d69" providerId="LiveId" clId="{B801EC82-AAA2-4D95-927B-A4BC1100A388}" dt="2022-07-29T07:17:34.449" v="55" actId="1076"/>
          <ac:spMkLst>
            <pc:docMk/>
            <pc:sldMk cId="1285152343" sldId="259"/>
            <ac:spMk id="48" creationId="{96AA57E2-836A-6609-A9F7-E82482F4699D}"/>
          </ac:spMkLst>
        </pc:spChg>
        <pc:spChg chg="mod">
          <ac:chgData name="佐藤 良治" userId="f476b825f67e9d69" providerId="LiveId" clId="{B801EC82-AAA2-4D95-927B-A4BC1100A388}" dt="2022-07-29T07:17:34.449" v="55" actId="1076"/>
          <ac:spMkLst>
            <pc:docMk/>
            <pc:sldMk cId="1285152343" sldId="259"/>
            <ac:spMk id="49" creationId="{FD7C501E-648C-030A-8CD5-295B35DF8920}"/>
          </ac:spMkLst>
        </pc:spChg>
        <pc:spChg chg="mod">
          <ac:chgData name="佐藤 良治" userId="f476b825f67e9d69" providerId="LiveId" clId="{B801EC82-AAA2-4D95-927B-A4BC1100A388}" dt="2022-07-29T07:17:34.449" v="55" actId="1076"/>
          <ac:spMkLst>
            <pc:docMk/>
            <pc:sldMk cId="1285152343" sldId="259"/>
            <ac:spMk id="52" creationId="{6BE58926-CFA1-18D8-1091-C22D3F4037B7}"/>
          </ac:spMkLst>
        </pc:spChg>
        <pc:spChg chg="mod">
          <ac:chgData name="佐藤 良治" userId="f476b825f67e9d69" providerId="LiveId" clId="{B801EC82-AAA2-4D95-927B-A4BC1100A388}" dt="2022-07-29T07:17:34.449" v="55" actId="1076"/>
          <ac:spMkLst>
            <pc:docMk/>
            <pc:sldMk cId="1285152343" sldId="259"/>
            <ac:spMk id="56" creationId="{E1C88006-0550-EB22-4CBE-2E50E8903C2F}"/>
          </ac:spMkLst>
        </pc:spChg>
        <pc:spChg chg="del">
          <ac:chgData name="佐藤 良治" userId="f476b825f67e9d69" providerId="LiveId" clId="{B801EC82-AAA2-4D95-927B-A4BC1100A388}" dt="2022-07-29T07:14:53.987" v="11" actId="478"/>
          <ac:spMkLst>
            <pc:docMk/>
            <pc:sldMk cId="1285152343" sldId="259"/>
            <ac:spMk id="59" creationId="{6FBAF42E-277C-D47A-CD93-EF9A9574C71F}"/>
          </ac:spMkLst>
        </pc:spChg>
        <pc:spChg chg="del">
          <ac:chgData name="佐藤 良治" userId="f476b825f67e9d69" providerId="LiveId" clId="{B801EC82-AAA2-4D95-927B-A4BC1100A388}" dt="2022-07-29T07:14:57.911" v="15" actId="478"/>
          <ac:spMkLst>
            <pc:docMk/>
            <pc:sldMk cId="1285152343" sldId="259"/>
            <ac:spMk id="61" creationId="{31B87B08-B331-38C5-F31A-0E20C275F509}"/>
          </ac:spMkLst>
        </pc:spChg>
        <pc:spChg chg="del">
          <ac:chgData name="佐藤 良治" userId="f476b825f67e9d69" providerId="LiveId" clId="{B801EC82-AAA2-4D95-927B-A4BC1100A388}" dt="2022-07-29T07:15:07.458" v="21" actId="478"/>
          <ac:spMkLst>
            <pc:docMk/>
            <pc:sldMk cId="1285152343" sldId="259"/>
            <ac:spMk id="63" creationId="{714584E9-EC34-F84E-37CC-6F7FD7D8E286}"/>
          </ac:spMkLst>
        </pc:spChg>
        <pc:spChg chg="del">
          <ac:chgData name="佐藤 良治" userId="f476b825f67e9d69" providerId="LiveId" clId="{B801EC82-AAA2-4D95-927B-A4BC1100A388}" dt="2022-07-29T07:14:47.534" v="6" actId="478"/>
          <ac:spMkLst>
            <pc:docMk/>
            <pc:sldMk cId="1285152343" sldId="259"/>
            <ac:spMk id="64" creationId="{668054EC-5BF8-3191-7D71-290C304944FF}"/>
          </ac:spMkLst>
        </pc:spChg>
        <pc:spChg chg="del">
          <ac:chgData name="佐藤 良治" userId="f476b825f67e9d69" providerId="LiveId" clId="{B801EC82-AAA2-4D95-927B-A4BC1100A388}" dt="2022-07-29T07:14:56.720" v="14" actId="478"/>
          <ac:spMkLst>
            <pc:docMk/>
            <pc:sldMk cId="1285152343" sldId="259"/>
            <ac:spMk id="65" creationId="{5FA3405A-CBFD-7543-B555-5C9541FA9273}"/>
          </ac:spMkLst>
        </pc:spChg>
        <pc:spChg chg="del">
          <ac:chgData name="佐藤 良治" userId="f476b825f67e9d69" providerId="LiveId" clId="{B801EC82-AAA2-4D95-927B-A4BC1100A388}" dt="2022-07-29T07:15:03.863" v="19" actId="478"/>
          <ac:spMkLst>
            <pc:docMk/>
            <pc:sldMk cId="1285152343" sldId="259"/>
            <ac:spMk id="66" creationId="{053CDE45-7EF2-C07E-00A3-B24FFD5266A1}"/>
          </ac:spMkLst>
        </pc:spChg>
        <pc:spChg chg="del">
          <ac:chgData name="佐藤 良治" userId="f476b825f67e9d69" providerId="LiveId" clId="{B801EC82-AAA2-4D95-927B-A4BC1100A388}" dt="2022-07-29T07:15:05.415" v="20" actId="478"/>
          <ac:spMkLst>
            <pc:docMk/>
            <pc:sldMk cId="1285152343" sldId="259"/>
            <ac:spMk id="67" creationId="{6B1DC62B-6E9B-0523-3204-4C700F418AB2}"/>
          </ac:spMkLst>
        </pc:spChg>
        <pc:picChg chg="del">
          <ac:chgData name="佐藤 良治" userId="f476b825f67e9d69" providerId="LiveId" clId="{B801EC82-AAA2-4D95-927B-A4BC1100A388}" dt="2022-07-29T07:15:01.217" v="17" actId="478"/>
          <ac:picMkLst>
            <pc:docMk/>
            <pc:sldMk cId="1285152343" sldId="259"/>
            <ac:picMk id="36" creationId="{1E1ABBDF-5988-A24F-938A-9A3EB70AB9DF}"/>
          </ac:picMkLst>
        </pc:picChg>
        <pc:picChg chg="del">
          <ac:chgData name="佐藤 良治" userId="f476b825f67e9d69" providerId="LiveId" clId="{B801EC82-AAA2-4D95-927B-A4BC1100A388}" dt="2022-07-29T07:15:01.999" v="18" actId="478"/>
          <ac:picMkLst>
            <pc:docMk/>
            <pc:sldMk cId="1285152343" sldId="259"/>
            <ac:picMk id="37" creationId="{ED5E9722-2BFA-7BE9-4460-8839F7C27446}"/>
          </ac:picMkLst>
        </pc:picChg>
        <pc:picChg chg="mod">
          <ac:chgData name="佐藤 良治" userId="f476b825f67e9d69" providerId="LiveId" clId="{B801EC82-AAA2-4D95-927B-A4BC1100A388}" dt="2022-07-29T07:17:34.449" v="55" actId="1076"/>
          <ac:picMkLst>
            <pc:docMk/>
            <pc:sldMk cId="1285152343" sldId="259"/>
            <ac:picMk id="53" creationId="{78B5EF7B-BA0E-A48C-C94A-4726D2B6C059}"/>
          </ac:picMkLst>
        </pc:picChg>
        <pc:picChg chg="mod">
          <ac:chgData name="佐藤 良治" userId="f476b825f67e9d69" providerId="LiveId" clId="{B801EC82-AAA2-4D95-927B-A4BC1100A388}" dt="2022-07-29T07:17:34.449" v="55" actId="1076"/>
          <ac:picMkLst>
            <pc:docMk/>
            <pc:sldMk cId="1285152343" sldId="259"/>
            <ac:picMk id="54" creationId="{DFB4CD15-046B-5C37-DBD5-1F0D4FAC4178}"/>
          </ac:picMkLst>
        </pc:picChg>
        <pc:picChg chg="mod">
          <ac:chgData name="佐藤 良治" userId="f476b825f67e9d69" providerId="LiveId" clId="{B801EC82-AAA2-4D95-927B-A4BC1100A388}" dt="2022-07-29T07:17:34.449" v="55" actId="1076"/>
          <ac:picMkLst>
            <pc:docMk/>
            <pc:sldMk cId="1285152343" sldId="259"/>
            <ac:picMk id="55" creationId="{B7D9AE86-0C51-08A1-0F9A-1F8F706E0071}"/>
          </ac:picMkLst>
        </pc:picChg>
        <pc:picChg chg="mod">
          <ac:chgData name="佐藤 良治" userId="f476b825f67e9d69" providerId="LiveId" clId="{B801EC82-AAA2-4D95-927B-A4BC1100A388}" dt="2022-07-29T07:17:34.449" v="55" actId="1076"/>
          <ac:picMkLst>
            <pc:docMk/>
            <pc:sldMk cId="1285152343" sldId="259"/>
            <ac:picMk id="57" creationId="{A5208ADE-BDED-2D8F-C6DB-CB3EC7A49986}"/>
          </ac:picMkLst>
        </pc:picChg>
        <pc:picChg chg="del">
          <ac:chgData name="佐藤 良治" userId="f476b825f67e9d69" providerId="LiveId" clId="{B801EC82-AAA2-4D95-927B-A4BC1100A388}" dt="2022-07-29T07:14:53.329" v="10" actId="478"/>
          <ac:picMkLst>
            <pc:docMk/>
            <pc:sldMk cId="1285152343" sldId="259"/>
            <ac:picMk id="58" creationId="{649AD1D1-8E3E-15C7-324A-9276B79E442F}"/>
          </ac:picMkLst>
        </pc:picChg>
        <pc:picChg chg="del">
          <ac:chgData name="佐藤 良治" userId="f476b825f67e9d69" providerId="LiveId" clId="{B801EC82-AAA2-4D95-927B-A4BC1100A388}" dt="2022-07-29T07:14:54.608" v="12" actId="478"/>
          <ac:picMkLst>
            <pc:docMk/>
            <pc:sldMk cId="1285152343" sldId="259"/>
            <ac:picMk id="60" creationId="{15C2E1DD-633C-B48A-23B6-B600911F4DC2}"/>
          </ac:picMkLst>
        </pc:picChg>
        <pc:cxnChg chg="del">
          <ac:chgData name="佐藤 良治" userId="f476b825f67e9d69" providerId="LiveId" clId="{B801EC82-AAA2-4D95-927B-A4BC1100A388}" dt="2022-07-29T07:15:09.008" v="22" actId="478"/>
          <ac:cxnSpMkLst>
            <pc:docMk/>
            <pc:sldMk cId="1285152343" sldId="259"/>
            <ac:cxnSpMk id="38" creationId="{F214FD83-43F0-AF5A-D940-38B7F6D9B3C1}"/>
          </ac:cxnSpMkLst>
        </pc:cxnChg>
        <pc:cxnChg chg="del">
          <ac:chgData name="佐藤 良治" userId="f476b825f67e9d69" providerId="LiveId" clId="{B801EC82-AAA2-4D95-927B-A4BC1100A388}" dt="2022-07-29T07:14:55.444" v="13" actId="478"/>
          <ac:cxnSpMkLst>
            <pc:docMk/>
            <pc:sldMk cId="1285152343" sldId="259"/>
            <ac:cxnSpMk id="51" creationId="{D5C02AFF-0F93-2FF3-5A90-A8AE81562ED1}"/>
          </ac:cxnSpMkLst>
        </pc:cxnChg>
        <pc:cxnChg chg="del">
          <ac:chgData name="佐藤 良治" userId="f476b825f67e9d69" providerId="LiveId" clId="{B801EC82-AAA2-4D95-927B-A4BC1100A388}" dt="2022-07-29T07:14:50.639" v="8" actId="478"/>
          <ac:cxnSpMkLst>
            <pc:docMk/>
            <pc:sldMk cId="1285152343" sldId="259"/>
            <ac:cxnSpMk id="62" creationId="{9B1C9127-8247-B8CA-FFEB-ADE9080C81FE}"/>
          </ac:cxnSpMkLst>
        </pc:cxnChg>
      </pc:sldChg>
      <pc:sldChg chg="add">
        <pc:chgData name="佐藤 良治" userId="f476b825f67e9d69" providerId="LiveId" clId="{B801EC82-AAA2-4D95-927B-A4BC1100A388}" dt="2022-07-29T07:14:37.183" v="0"/>
        <pc:sldMkLst>
          <pc:docMk/>
          <pc:sldMk cId="4111710189" sldId="260"/>
        </pc:sldMkLst>
      </pc:sldChg>
    </pc:docChg>
  </pc:docChgLst>
  <pc:docChgLst>
    <pc:chgData name="佐藤 良治" userId="f476b825f67e9d69" providerId="LiveId" clId="{8E30B6BD-7A98-4770-85C4-116088BF2C4F}"/>
    <pc:docChg chg="undo custSel mod addSld modSld">
      <pc:chgData name="佐藤 良治" userId="f476b825f67e9d69" providerId="LiveId" clId="{8E30B6BD-7A98-4770-85C4-116088BF2C4F}" dt="2022-08-28T08:05:50.435" v="282" actId="167"/>
      <pc:docMkLst>
        <pc:docMk/>
      </pc:docMkLst>
      <pc:sldChg chg="modSp mod">
        <pc:chgData name="佐藤 良治" userId="f476b825f67e9d69" providerId="LiveId" clId="{8E30B6BD-7A98-4770-85C4-116088BF2C4F}" dt="2022-08-28T07:40:21.732" v="41" actId="14100"/>
        <pc:sldMkLst>
          <pc:docMk/>
          <pc:sldMk cId="2427836473" sldId="256"/>
        </pc:sldMkLst>
        <pc:cxnChg chg="mod">
          <ac:chgData name="佐藤 良治" userId="f476b825f67e9d69" providerId="LiveId" clId="{8E30B6BD-7A98-4770-85C4-116088BF2C4F}" dt="2022-08-28T07:40:21.732" v="41" actId="14100"/>
          <ac:cxnSpMkLst>
            <pc:docMk/>
            <pc:sldMk cId="2427836473" sldId="256"/>
            <ac:cxnSpMk id="10" creationId="{F234DBE0-AB18-C28F-0189-D5DA1CC298DD}"/>
          </ac:cxnSpMkLst>
        </pc:cxnChg>
      </pc:sldChg>
      <pc:sldChg chg="addSp delSp modSp mod">
        <pc:chgData name="佐藤 良治" userId="f476b825f67e9d69" providerId="LiveId" clId="{8E30B6BD-7A98-4770-85C4-116088BF2C4F}" dt="2022-08-28T07:38:10.301" v="40" actId="1076"/>
        <pc:sldMkLst>
          <pc:docMk/>
          <pc:sldMk cId="744642512" sldId="258"/>
        </pc:sldMkLst>
        <pc:spChg chg="add mod">
          <ac:chgData name="佐藤 良治" userId="f476b825f67e9d69" providerId="LiveId" clId="{8E30B6BD-7A98-4770-85C4-116088BF2C4F}" dt="2022-08-28T07:36:40.842" v="25" actId="1076"/>
          <ac:spMkLst>
            <pc:docMk/>
            <pc:sldMk cId="744642512" sldId="258"/>
            <ac:spMk id="5" creationId="{91A04914-B26F-DE1C-0A70-8D0FCE1BCEF1}"/>
          </ac:spMkLst>
        </pc:spChg>
        <pc:spChg chg="add mod">
          <ac:chgData name="佐藤 良治" userId="f476b825f67e9d69" providerId="LiveId" clId="{8E30B6BD-7A98-4770-85C4-116088BF2C4F}" dt="2022-08-28T07:36:40.842" v="25" actId="1076"/>
          <ac:spMkLst>
            <pc:docMk/>
            <pc:sldMk cId="744642512" sldId="258"/>
            <ac:spMk id="8" creationId="{0F17EF9C-8778-F776-CD65-BF4FFCB5C393}"/>
          </ac:spMkLst>
        </pc:spChg>
        <pc:spChg chg="add mod">
          <ac:chgData name="佐藤 良治" userId="f476b825f67e9d69" providerId="LiveId" clId="{8E30B6BD-7A98-4770-85C4-116088BF2C4F}" dt="2022-08-28T07:36:40.842" v="25" actId="1076"/>
          <ac:spMkLst>
            <pc:docMk/>
            <pc:sldMk cId="744642512" sldId="258"/>
            <ac:spMk id="9" creationId="{CE9FAD8D-54BD-D614-4AD4-3272EC9C1C7B}"/>
          </ac:spMkLst>
        </pc:spChg>
        <pc:spChg chg="add mod">
          <ac:chgData name="佐藤 良治" userId="f476b825f67e9d69" providerId="LiveId" clId="{8E30B6BD-7A98-4770-85C4-116088BF2C4F}" dt="2022-08-28T07:36:40.842" v="25" actId="1076"/>
          <ac:spMkLst>
            <pc:docMk/>
            <pc:sldMk cId="744642512" sldId="258"/>
            <ac:spMk id="10" creationId="{C033F571-8CEC-0836-97DA-512F7F0D5F2B}"/>
          </ac:spMkLst>
        </pc:spChg>
        <pc:spChg chg="add mod">
          <ac:chgData name="佐藤 良治" userId="f476b825f67e9d69" providerId="LiveId" clId="{8E30B6BD-7A98-4770-85C4-116088BF2C4F}" dt="2022-08-28T07:36:40.842" v="25" actId="1076"/>
          <ac:spMkLst>
            <pc:docMk/>
            <pc:sldMk cId="744642512" sldId="258"/>
            <ac:spMk id="11" creationId="{170C1CFB-EF7E-47CE-45EF-E6E887B2FE48}"/>
          </ac:spMkLst>
        </pc:spChg>
        <pc:spChg chg="mod">
          <ac:chgData name="佐藤 良治" userId="f476b825f67e9d69" providerId="LiveId" clId="{8E30B6BD-7A98-4770-85C4-116088BF2C4F}" dt="2022-08-28T07:38:10.301" v="40" actId="1076"/>
          <ac:spMkLst>
            <pc:docMk/>
            <pc:sldMk cId="744642512" sldId="258"/>
            <ac:spMk id="14" creationId="{EA769CE1-8E21-B9BB-339E-1F57F447538A}"/>
          </ac:spMkLst>
        </pc:spChg>
        <pc:spChg chg="add del mod">
          <ac:chgData name="佐藤 良治" userId="f476b825f67e9d69" providerId="LiveId" clId="{8E30B6BD-7A98-4770-85C4-116088BF2C4F}" dt="2022-08-28T07:37:17.458" v="32" actId="478"/>
          <ac:spMkLst>
            <pc:docMk/>
            <pc:sldMk cId="744642512" sldId="258"/>
            <ac:spMk id="34" creationId="{0E4440DD-42FE-346E-BF79-21A73286D570}"/>
          </ac:spMkLst>
        </pc:spChg>
        <pc:spChg chg="mod">
          <ac:chgData name="佐藤 良治" userId="f476b825f67e9d69" providerId="LiveId" clId="{8E30B6BD-7A98-4770-85C4-116088BF2C4F}" dt="2022-08-28T07:36:46.155" v="26" actId="1076"/>
          <ac:spMkLst>
            <pc:docMk/>
            <pc:sldMk cId="744642512" sldId="258"/>
            <ac:spMk id="58" creationId="{6B6ADA8D-8388-F19C-E2DB-143718B17283}"/>
          </ac:spMkLst>
        </pc:spChg>
        <pc:cxnChg chg="add mod">
          <ac:chgData name="佐藤 良治" userId="f476b825f67e9d69" providerId="LiveId" clId="{8E30B6BD-7A98-4770-85C4-116088BF2C4F}" dt="2022-08-28T07:37:02.167" v="29" actId="14100"/>
          <ac:cxnSpMkLst>
            <pc:docMk/>
            <pc:sldMk cId="744642512" sldId="258"/>
            <ac:cxnSpMk id="12" creationId="{5C84CDDF-C7B0-80CC-CB85-E5C9913581F9}"/>
          </ac:cxnSpMkLst>
        </pc:cxnChg>
        <pc:cxnChg chg="mod">
          <ac:chgData name="佐藤 良治" userId="f476b825f67e9d69" providerId="LiveId" clId="{8E30B6BD-7A98-4770-85C4-116088BF2C4F}" dt="2022-08-28T07:37:05.320" v="30" actId="14100"/>
          <ac:cxnSpMkLst>
            <pc:docMk/>
            <pc:sldMk cId="744642512" sldId="258"/>
            <ac:cxnSpMk id="24" creationId="{1AD22BA3-63D5-B60D-9602-0DE0874EA961}"/>
          </ac:cxnSpMkLst>
        </pc:cxnChg>
        <pc:cxnChg chg="add mod">
          <ac:chgData name="佐藤 良治" userId="f476b825f67e9d69" providerId="LiveId" clId="{8E30B6BD-7A98-4770-85C4-116088BF2C4F}" dt="2022-08-28T07:37:35.241" v="34" actId="1076"/>
          <ac:cxnSpMkLst>
            <pc:docMk/>
            <pc:sldMk cId="744642512" sldId="258"/>
            <ac:cxnSpMk id="35" creationId="{DFE1689B-89E2-E6F3-3ABA-72E2B5ACFDCC}"/>
          </ac:cxnSpMkLst>
        </pc:cxnChg>
      </pc:sldChg>
      <pc:sldChg chg="modSp mod">
        <pc:chgData name="佐藤 良治" userId="f476b825f67e9d69" providerId="LiveId" clId="{8E30B6BD-7A98-4770-85C4-116088BF2C4F}" dt="2022-08-28T07:36:03.237" v="23" actId="1076"/>
        <pc:sldMkLst>
          <pc:docMk/>
          <pc:sldMk cId="4111710189" sldId="260"/>
        </pc:sldMkLst>
        <pc:spChg chg="mod">
          <ac:chgData name="佐藤 良治" userId="f476b825f67e9d69" providerId="LiveId" clId="{8E30B6BD-7A98-4770-85C4-116088BF2C4F}" dt="2022-08-28T07:36:03.237" v="23" actId="1076"/>
          <ac:spMkLst>
            <pc:docMk/>
            <pc:sldMk cId="4111710189" sldId="260"/>
            <ac:spMk id="48" creationId="{96AA57E2-836A-6609-A9F7-E82482F4699D}"/>
          </ac:spMkLst>
        </pc:spChg>
        <pc:picChg chg="mod">
          <ac:chgData name="佐藤 良治" userId="f476b825f67e9d69" providerId="LiveId" clId="{8E30B6BD-7A98-4770-85C4-116088BF2C4F}" dt="2022-08-28T07:35:58.055" v="22" actId="1076"/>
          <ac:picMkLst>
            <pc:docMk/>
            <pc:sldMk cId="4111710189" sldId="260"/>
            <ac:picMk id="54" creationId="{DFB4CD15-046B-5C37-DBD5-1F0D4FAC4178}"/>
          </ac:picMkLst>
        </pc:picChg>
      </pc:sldChg>
      <pc:sldChg chg="addSp delSp modSp add mod">
        <pc:chgData name="佐藤 良治" userId="f476b825f67e9d69" providerId="LiveId" clId="{8E30B6BD-7A98-4770-85C4-116088BF2C4F}" dt="2022-08-28T08:05:50.435" v="282" actId="167"/>
        <pc:sldMkLst>
          <pc:docMk/>
          <pc:sldMk cId="2252083663" sldId="261"/>
        </pc:sldMkLst>
        <pc:spChg chg="mod">
          <ac:chgData name="佐藤 良治" userId="f476b825f67e9d69" providerId="LiveId" clId="{8E30B6BD-7A98-4770-85C4-116088BF2C4F}" dt="2022-08-28T07:50:16.109" v="124" actId="14100"/>
          <ac:spMkLst>
            <pc:docMk/>
            <pc:sldMk cId="2252083663" sldId="261"/>
            <ac:spMk id="2" creationId="{C6AFFC74-EA9B-9A64-4F4E-22CD1D8065E7}"/>
          </ac:spMkLst>
        </pc:spChg>
        <pc:spChg chg="mod">
          <ac:chgData name="佐藤 良治" userId="f476b825f67e9d69" providerId="LiveId" clId="{8E30B6BD-7A98-4770-85C4-116088BF2C4F}" dt="2022-08-28T07:47:20.461" v="94" actId="14100"/>
          <ac:spMkLst>
            <pc:docMk/>
            <pc:sldMk cId="2252083663" sldId="261"/>
            <ac:spMk id="3" creationId="{7437BAE7-DBC6-3880-F1DB-3DEF53F80F10}"/>
          </ac:spMkLst>
        </pc:spChg>
        <pc:spChg chg="mod">
          <ac:chgData name="佐藤 良治" userId="f476b825f67e9d69" providerId="LiveId" clId="{8E30B6BD-7A98-4770-85C4-116088BF2C4F}" dt="2022-08-28T07:45:49.392" v="70" actId="14100"/>
          <ac:spMkLst>
            <pc:docMk/>
            <pc:sldMk cId="2252083663" sldId="261"/>
            <ac:spMk id="4" creationId="{16C3C8C9-AA54-FEEA-264E-B06FE541916B}"/>
          </ac:spMkLst>
        </pc:spChg>
        <pc:spChg chg="mod">
          <ac:chgData name="佐藤 良治" userId="f476b825f67e9d69" providerId="LiveId" clId="{8E30B6BD-7A98-4770-85C4-116088BF2C4F}" dt="2022-08-28T07:45:12.255" v="62" actId="14100"/>
          <ac:spMkLst>
            <pc:docMk/>
            <pc:sldMk cId="2252083663" sldId="261"/>
            <ac:spMk id="5" creationId="{91A04914-B26F-DE1C-0A70-8D0FCE1BCEF1}"/>
          </ac:spMkLst>
        </pc:spChg>
        <pc:spChg chg="mod">
          <ac:chgData name="佐藤 良治" userId="f476b825f67e9d69" providerId="LiveId" clId="{8E30B6BD-7A98-4770-85C4-116088BF2C4F}" dt="2022-08-28T07:45:08.593" v="61" actId="14100"/>
          <ac:spMkLst>
            <pc:docMk/>
            <pc:sldMk cId="2252083663" sldId="261"/>
            <ac:spMk id="6" creationId="{7F1BAABD-87C1-C3EA-C28C-7AC97BD8434A}"/>
          </ac:spMkLst>
        </pc:spChg>
        <pc:spChg chg="mod">
          <ac:chgData name="佐藤 良治" userId="f476b825f67e9d69" providerId="LiveId" clId="{8E30B6BD-7A98-4770-85C4-116088BF2C4F}" dt="2022-08-28T07:45:39.324" v="68" actId="1076"/>
          <ac:spMkLst>
            <pc:docMk/>
            <pc:sldMk cId="2252083663" sldId="261"/>
            <ac:spMk id="7" creationId="{E7E3A4B7-3FFA-DC8D-465C-807986D751AC}"/>
          </ac:spMkLst>
        </pc:spChg>
        <pc:spChg chg="mod">
          <ac:chgData name="佐藤 良治" userId="f476b825f67e9d69" providerId="LiveId" clId="{8E30B6BD-7A98-4770-85C4-116088BF2C4F}" dt="2022-08-28T07:45:15.865" v="63" actId="14100"/>
          <ac:spMkLst>
            <pc:docMk/>
            <pc:sldMk cId="2252083663" sldId="261"/>
            <ac:spMk id="8" creationId="{0F17EF9C-8778-F776-CD65-BF4FFCB5C393}"/>
          </ac:spMkLst>
        </pc:spChg>
        <pc:spChg chg="mod">
          <ac:chgData name="佐藤 良治" userId="f476b825f67e9d69" providerId="LiveId" clId="{8E30B6BD-7A98-4770-85C4-116088BF2C4F}" dt="2022-08-28T07:56:52.790" v="231" actId="1076"/>
          <ac:spMkLst>
            <pc:docMk/>
            <pc:sldMk cId="2252083663" sldId="261"/>
            <ac:spMk id="10" creationId="{C033F571-8CEC-0836-97DA-512F7F0D5F2B}"/>
          </ac:spMkLst>
        </pc:spChg>
        <pc:spChg chg="mod">
          <ac:chgData name="佐藤 良治" userId="f476b825f67e9d69" providerId="LiveId" clId="{8E30B6BD-7A98-4770-85C4-116088BF2C4F}" dt="2022-08-28T07:43:01.355" v="52" actId="1076"/>
          <ac:spMkLst>
            <pc:docMk/>
            <pc:sldMk cId="2252083663" sldId="261"/>
            <ac:spMk id="11" creationId="{170C1CFB-EF7E-47CE-45EF-E6E887B2FE48}"/>
          </ac:spMkLst>
        </pc:spChg>
        <pc:spChg chg="mod">
          <ac:chgData name="佐藤 良治" userId="f476b825f67e9d69" providerId="LiveId" clId="{8E30B6BD-7A98-4770-85C4-116088BF2C4F}" dt="2022-08-28T07:57:00.471" v="235" actId="1076"/>
          <ac:spMkLst>
            <pc:docMk/>
            <pc:sldMk cId="2252083663" sldId="261"/>
            <ac:spMk id="13" creationId="{5AA21550-D3A7-ECF2-C2B7-B6CAD6E19D7A}"/>
          </ac:spMkLst>
        </pc:spChg>
        <pc:spChg chg="mod">
          <ac:chgData name="佐藤 良治" userId="f476b825f67e9d69" providerId="LiveId" clId="{8E30B6BD-7A98-4770-85C4-116088BF2C4F}" dt="2022-08-28T07:57:09.940" v="239" actId="1076"/>
          <ac:spMkLst>
            <pc:docMk/>
            <pc:sldMk cId="2252083663" sldId="261"/>
            <ac:spMk id="14" creationId="{EA769CE1-8E21-B9BB-339E-1F57F447538A}"/>
          </ac:spMkLst>
        </pc:spChg>
        <pc:spChg chg="mod">
          <ac:chgData name="佐藤 良治" userId="f476b825f67e9d69" providerId="LiveId" clId="{8E30B6BD-7A98-4770-85C4-116088BF2C4F}" dt="2022-08-28T07:57:40.537" v="246" actId="1076"/>
          <ac:spMkLst>
            <pc:docMk/>
            <pc:sldMk cId="2252083663" sldId="261"/>
            <ac:spMk id="16" creationId="{AEF0B295-410A-CB80-A5BA-0BBF8F42DB22}"/>
          </ac:spMkLst>
        </pc:spChg>
        <pc:spChg chg="mod">
          <ac:chgData name="佐藤 良治" userId="f476b825f67e9d69" providerId="LiveId" clId="{8E30B6BD-7A98-4770-85C4-116088BF2C4F}" dt="2022-08-28T07:57:59.121" v="252" actId="1076"/>
          <ac:spMkLst>
            <pc:docMk/>
            <pc:sldMk cId="2252083663" sldId="261"/>
            <ac:spMk id="17" creationId="{2A3FEF38-3359-A0DF-040B-9C7FA5BDD839}"/>
          </ac:spMkLst>
        </pc:spChg>
        <pc:spChg chg="add del mod">
          <ac:chgData name="佐藤 良治" userId="f476b825f67e9d69" providerId="LiveId" clId="{8E30B6BD-7A98-4770-85C4-116088BF2C4F}" dt="2022-08-28T07:57:55.383" v="251" actId="1076"/>
          <ac:spMkLst>
            <pc:docMk/>
            <pc:sldMk cId="2252083663" sldId="261"/>
            <ac:spMk id="18" creationId="{0DE8EA30-55EC-779C-8C2C-CBC0CB6F353C}"/>
          </ac:spMkLst>
        </pc:spChg>
        <pc:spChg chg="mod">
          <ac:chgData name="佐藤 良治" userId="f476b825f67e9d69" providerId="LiveId" clId="{8E30B6BD-7A98-4770-85C4-116088BF2C4F}" dt="2022-08-28T07:45:57.675" v="72" actId="1076"/>
          <ac:spMkLst>
            <pc:docMk/>
            <pc:sldMk cId="2252083663" sldId="261"/>
            <ac:spMk id="19" creationId="{BF154720-049C-290F-4B62-20CFE579C09A}"/>
          </ac:spMkLst>
        </pc:spChg>
        <pc:spChg chg="mod">
          <ac:chgData name="佐藤 良治" userId="f476b825f67e9d69" providerId="LiveId" clId="{8E30B6BD-7A98-4770-85C4-116088BF2C4F}" dt="2022-08-28T07:46:54.036" v="86" actId="14100"/>
          <ac:spMkLst>
            <pc:docMk/>
            <pc:sldMk cId="2252083663" sldId="261"/>
            <ac:spMk id="20" creationId="{9C4624B6-FEBB-DE5A-250D-648CDD3B32CB}"/>
          </ac:spMkLst>
        </pc:spChg>
        <pc:spChg chg="mod">
          <ac:chgData name="佐藤 良治" userId="f476b825f67e9d69" providerId="LiveId" clId="{8E30B6BD-7A98-4770-85C4-116088BF2C4F}" dt="2022-08-28T07:42:19.743" v="46" actId="1076"/>
          <ac:spMkLst>
            <pc:docMk/>
            <pc:sldMk cId="2252083663" sldId="261"/>
            <ac:spMk id="21" creationId="{5B6A5592-A46B-2176-4FE7-E021E0E8ED50}"/>
          </ac:spMkLst>
        </pc:spChg>
        <pc:spChg chg="mod">
          <ac:chgData name="佐藤 良治" userId="f476b825f67e9d69" providerId="LiveId" clId="{8E30B6BD-7A98-4770-85C4-116088BF2C4F}" dt="2022-08-28T07:46:00.930" v="73" actId="1076"/>
          <ac:spMkLst>
            <pc:docMk/>
            <pc:sldMk cId="2252083663" sldId="261"/>
            <ac:spMk id="22" creationId="{6662D530-195E-B857-9498-2BB9AAF0F1D3}"/>
          </ac:spMkLst>
        </pc:spChg>
        <pc:spChg chg="mod">
          <ac:chgData name="佐藤 良治" userId="f476b825f67e9d69" providerId="LiveId" clId="{8E30B6BD-7A98-4770-85C4-116088BF2C4F}" dt="2022-08-28T07:47:47.874" v="102" actId="1076"/>
          <ac:spMkLst>
            <pc:docMk/>
            <pc:sldMk cId="2252083663" sldId="261"/>
            <ac:spMk id="23" creationId="{6EC55A34-4821-F308-B765-24F8AC19BB75}"/>
          </ac:spMkLst>
        </pc:spChg>
        <pc:spChg chg="add mod ord">
          <ac:chgData name="佐藤 良治" userId="f476b825f67e9d69" providerId="LiveId" clId="{8E30B6BD-7A98-4770-85C4-116088BF2C4F}" dt="2022-08-28T08:05:50.435" v="282" actId="167"/>
          <ac:spMkLst>
            <pc:docMk/>
            <pc:sldMk cId="2252083663" sldId="261"/>
            <ac:spMk id="24" creationId="{67CA6537-9CD6-A6CC-DF32-3CE2EF59F151}"/>
          </ac:spMkLst>
        </pc:spChg>
        <pc:spChg chg="mod">
          <ac:chgData name="佐藤 良治" userId="f476b825f67e9d69" providerId="LiveId" clId="{8E30B6BD-7A98-4770-85C4-116088BF2C4F}" dt="2022-08-28T07:58:21.019" v="259" actId="14100"/>
          <ac:spMkLst>
            <pc:docMk/>
            <pc:sldMk cId="2252083663" sldId="261"/>
            <ac:spMk id="27" creationId="{03AF2F48-8EDB-4C84-53F4-DA1E1F8F795C}"/>
          </ac:spMkLst>
        </pc:spChg>
        <pc:spChg chg="mod">
          <ac:chgData name="佐藤 良治" userId="f476b825f67e9d69" providerId="LiveId" clId="{8E30B6BD-7A98-4770-85C4-116088BF2C4F}" dt="2022-08-28T07:47:31.527" v="97" actId="1076"/>
          <ac:spMkLst>
            <pc:docMk/>
            <pc:sldMk cId="2252083663" sldId="261"/>
            <ac:spMk id="28" creationId="{47622D4E-420F-4F85-04D0-72C23674EFD4}"/>
          </ac:spMkLst>
        </pc:spChg>
        <pc:spChg chg="mod">
          <ac:chgData name="佐藤 良治" userId="f476b825f67e9d69" providerId="LiveId" clId="{8E30B6BD-7A98-4770-85C4-116088BF2C4F}" dt="2022-08-28T07:47:34.869" v="98" actId="1076"/>
          <ac:spMkLst>
            <pc:docMk/>
            <pc:sldMk cId="2252083663" sldId="261"/>
            <ac:spMk id="29" creationId="{F8692A57-F43D-56B2-3670-7A798EF883DD}"/>
          </ac:spMkLst>
        </pc:spChg>
        <pc:spChg chg="mod">
          <ac:chgData name="佐藤 良治" userId="f476b825f67e9d69" providerId="LiveId" clId="{8E30B6BD-7A98-4770-85C4-116088BF2C4F}" dt="2022-08-28T07:50:26.430" v="126" actId="1076"/>
          <ac:spMkLst>
            <pc:docMk/>
            <pc:sldMk cId="2252083663" sldId="261"/>
            <ac:spMk id="31" creationId="{3C5C5031-164F-411A-1240-F946C86F6E3B}"/>
          </ac:spMkLst>
        </pc:spChg>
        <pc:spChg chg="mod">
          <ac:chgData name="佐藤 良治" userId="f476b825f67e9d69" providerId="LiveId" clId="{8E30B6BD-7A98-4770-85C4-116088BF2C4F}" dt="2022-08-28T07:47:57.092" v="104" actId="14100"/>
          <ac:spMkLst>
            <pc:docMk/>
            <pc:sldMk cId="2252083663" sldId="261"/>
            <ac:spMk id="41" creationId="{4BCA87BB-39D1-61EB-FA96-BC98ACB0CA46}"/>
          </ac:spMkLst>
        </pc:spChg>
        <pc:spChg chg="mod">
          <ac:chgData name="佐藤 良治" userId="f476b825f67e9d69" providerId="LiveId" clId="{8E30B6BD-7A98-4770-85C4-116088BF2C4F}" dt="2022-08-28T07:48:09.029" v="106" actId="1076"/>
          <ac:spMkLst>
            <pc:docMk/>
            <pc:sldMk cId="2252083663" sldId="261"/>
            <ac:spMk id="43" creationId="{56D4A6B4-A3EF-FBC8-945B-34EDFE1C20ED}"/>
          </ac:spMkLst>
        </pc:spChg>
        <pc:spChg chg="mod">
          <ac:chgData name="佐藤 良治" userId="f476b825f67e9d69" providerId="LiveId" clId="{8E30B6BD-7A98-4770-85C4-116088BF2C4F}" dt="2022-08-28T07:48:15.677" v="108" actId="404"/>
          <ac:spMkLst>
            <pc:docMk/>
            <pc:sldMk cId="2252083663" sldId="261"/>
            <ac:spMk id="44" creationId="{491723CE-7087-8A8E-F98A-A5AFB17E83DD}"/>
          </ac:spMkLst>
        </pc:spChg>
        <pc:spChg chg="mod">
          <ac:chgData name="佐藤 良治" userId="f476b825f67e9d69" providerId="LiveId" clId="{8E30B6BD-7A98-4770-85C4-116088BF2C4F}" dt="2022-08-28T07:48:39.073" v="110" actId="1076"/>
          <ac:spMkLst>
            <pc:docMk/>
            <pc:sldMk cId="2252083663" sldId="261"/>
            <ac:spMk id="45" creationId="{7E99C10C-F161-6067-1C15-86441473FE6B}"/>
          </ac:spMkLst>
        </pc:spChg>
        <pc:spChg chg="mod">
          <ac:chgData name="佐藤 良治" userId="f476b825f67e9d69" providerId="LiveId" clId="{8E30B6BD-7A98-4770-85C4-116088BF2C4F}" dt="2022-08-28T07:48:39.073" v="110" actId="1076"/>
          <ac:spMkLst>
            <pc:docMk/>
            <pc:sldMk cId="2252083663" sldId="261"/>
            <ac:spMk id="46" creationId="{A625DD7C-4672-B648-7CDA-3BF206EBB882}"/>
          </ac:spMkLst>
        </pc:spChg>
        <pc:spChg chg="mod">
          <ac:chgData name="佐藤 良治" userId="f476b825f67e9d69" providerId="LiveId" clId="{8E30B6BD-7A98-4770-85C4-116088BF2C4F}" dt="2022-08-28T07:49:00.290" v="115" actId="1076"/>
          <ac:spMkLst>
            <pc:docMk/>
            <pc:sldMk cId="2252083663" sldId="261"/>
            <ac:spMk id="47" creationId="{709C8EF7-1F4C-A152-DE4D-44701A0F7580}"/>
          </ac:spMkLst>
        </pc:spChg>
        <pc:spChg chg="mod">
          <ac:chgData name="佐藤 良治" userId="f476b825f67e9d69" providerId="LiveId" clId="{8E30B6BD-7A98-4770-85C4-116088BF2C4F}" dt="2022-08-28T07:51:55.692" v="167" actId="1076"/>
          <ac:spMkLst>
            <pc:docMk/>
            <pc:sldMk cId="2252083663" sldId="261"/>
            <ac:spMk id="48" creationId="{96AA57E2-836A-6609-A9F7-E82482F4699D}"/>
          </ac:spMkLst>
        </pc:spChg>
        <pc:spChg chg="mod">
          <ac:chgData name="佐藤 良治" userId="f476b825f67e9d69" providerId="LiveId" clId="{8E30B6BD-7A98-4770-85C4-116088BF2C4F}" dt="2022-08-28T07:49:00.290" v="115" actId="1076"/>
          <ac:spMkLst>
            <pc:docMk/>
            <pc:sldMk cId="2252083663" sldId="261"/>
            <ac:spMk id="49" creationId="{FD7C501E-648C-030A-8CD5-295B35DF8920}"/>
          </ac:spMkLst>
        </pc:spChg>
        <pc:spChg chg="mod">
          <ac:chgData name="佐藤 良治" userId="f476b825f67e9d69" providerId="LiveId" clId="{8E30B6BD-7A98-4770-85C4-116088BF2C4F}" dt="2022-08-28T07:48:48.943" v="113" actId="14100"/>
          <ac:spMkLst>
            <pc:docMk/>
            <pc:sldMk cId="2252083663" sldId="261"/>
            <ac:spMk id="53" creationId="{50C48478-6585-2FA9-8767-51034CB87DDC}"/>
          </ac:spMkLst>
        </pc:spChg>
        <pc:spChg chg="mod">
          <ac:chgData name="佐藤 良治" userId="f476b825f67e9d69" providerId="LiveId" clId="{8E30B6BD-7A98-4770-85C4-116088BF2C4F}" dt="2022-08-28T07:49:24.697" v="121" actId="1076"/>
          <ac:spMkLst>
            <pc:docMk/>
            <pc:sldMk cId="2252083663" sldId="261"/>
            <ac:spMk id="55" creationId="{30E8E46D-03ED-7305-3CB6-269765A423C4}"/>
          </ac:spMkLst>
        </pc:spChg>
        <pc:spChg chg="add mod">
          <ac:chgData name="佐藤 良治" userId="f476b825f67e9d69" providerId="LiveId" clId="{8E30B6BD-7A98-4770-85C4-116088BF2C4F}" dt="2022-08-28T07:52:48.276" v="178" actId="1076"/>
          <ac:spMkLst>
            <pc:docMk/>
            <pc:sldMk cId="2252083663" sldId="261"/>
            <ac:spMk id="56" creationId="{E58CEC0D-899F-64A8-9A71-31E568F80339}"/>
          </ac:spMkLst>
        </pc:spChg>
        <pc:spChg chg="add mod">
          <ac:chgData name="佐藤 良治" userId="f476b825f67e9d69" providerId="LiveId" clId="{8E30B6BD-7A98-4770-85C4-116088BF2C4F}" dt="2022-08-28T07:54:40.770" v="207" actId="14100"/>
          <ac:spMkLst>
            <pc:docMk/>
            <pc:sldMk cId="2252083663" sldId="261"/>
            <ac:spMk id="57" creationId="{ED8C8913-63E2-70A6-04C5-0594E1E177A1}"/>
          </ac:spMkLst>
        </pc:spChg>
        <pc:spChg chg="mod ord">
          <ac:chgData name="佐藤 良治" userId="f476b825f67e9d69" providerId="LiveId" clId="{8E30B6BD-7A98-4770-85C4-116088BF2C4F}" dt="2022-08-28T07:57:26.388" v="244" actId="166"/>
          <ac:spMkLst>
            <pc:docMk/>
            <pc:sldMk cId="2252083663" sldId="261"/>
            <ac:spMk id="58" creationId="{6B6ADA8D-8388-F19C-E2DB-143718B17283}"/>
          </ac:spMkLst>
        </pc:spChg>
        <pc:spChg chg="del mod">
          <ac:chgData name="佐藤 良治" userId="f476b825f67e9d69" providerId="LiveId" clId="{8E30B6BD-7A98-4770-85C4-116088BF2C4F}" dt="2022-08-28T07:52:08.025" v="170" actId="478"/>
          <ac:spMkLst>
            <pc:docMk/>
            <pc:sldMk cId="2252083663" sldId="261"/>
            <ac:spMk id="62" creationId="{199442C5-D3D3-A64D-0CA6-AFFC9E5D5977}"/>
          </ac:spMkLst>
        </pc:spChg>
        <pc:spChg chg="add mod">
          <ac:chgData name="佐藤 良治" userId="f476b825f67e9d69" providerId="LiveId" clId="{8E30B6BD-7A98-4770-85C4-116088BF2C4F}" dt="2022-08-28T07:54:48.405" v="210" actId="1076"/>
          <ac:spMkLst>
            <pc:docMk/>
            <pc:sldMk cId="2252083663" sldId="261"/>
            <ac:spMk id="64" creationId="{CC3D7CDD-CE13-AF78-9567-4C6F1AAE1C8C}"/>
          </ac:spMkLst>
        </pc:spChg>
        <pc:spChg chg="add mod">
          <ac:chgData name="佐藤 良治" userId="f476b825f67e9d69" providerId="LiveId" clId="{8E30B6BD-7A98-4770-85C4-116088BF2C4F}" dt="2022-08-28T07:56:28.545" v="228" actId="1076"/>
          <ac:spMkLst>
            <pc:docMk/>
            <pc:sldMk cId="2252083663" sldId="261"/>
            <ac:spMk id="65" creationId="{9F6C805C-2F01-3B56-FF34-068AB5352EC7}"/>
          </ac:spMkLst>
        </pc:spChg>
        <pc:spChg chg="add del mod">
          <ac:chgData name="佐藤 良治" userId="f476b825f67e9d69" providerId="LiveId" clId="{8E30B6BD-7A98-4770-85C4-116088BF2C4F}" dt="2022-08-28T07:53:26.275" v="186" actId="478"/>
          <ac:spMkLst>
            <pc:docMk/>
            <pc:sldMk cId="2252083663" sldId="261"/>
            <ac:spMk id="67" creationId="{0BD9BA2F-1819-C975-929C-54333F54B2CF}"/>
          </ac:spMkLst>
        </pc:spChg>
        <pc:spChg chg="add mod">
          <ac:chgData name="佐藤 良治" userId="f476b825f67e9d69" providerId="LiveId" clId="{8E30B6BD-7A98-4770-85C4-116088BF2C4F}" dt="2022-08-28T07:53:58.142" v="195" actId="1076"/>
          <ac:spMkLst>
            <pc:docMk/>
            <pc:sldMk cId="2252083663" sldId="261"/>
            <ac:spMk id="69" creationId="{1DB47856-2BD0-BBA6-1839-20A3BEF9C11F}"/>
          </ac:spMkLst>
        </pc:spChg>
        <pc:spChg chg="add mod">
          <ac:chgData name="佐藤 良治" userId="f476b825f67e9d69" providerId="LiveId" clId="{8E30B6BD-7A98-4770-85C4-116088BF2C4F}" dt="2022-08-28T07:59:01.139" v="265" actId="20577"/>
          <ac:spMkLst>
            <pc:docMk/>
            <pc:sldMk cId="2252083663" sldId="261"/>
            <ac:spMk id="71" creationId="{6993FD84-BADC-3959-C9E2-03A6449451BD}"/>
          </ac:spMkLst>
        </pc:spChg>
        <pc:spChg chg="add mod">
          <ac:chgData name="佐藤 良治" userId="f476b825f67e9d69" providerId="LiveId" clId="{8E30B6BD-7A98-4770-85C4-116088BF2C4F}" dt="2022-08-28T07:59:04.484" v="266" actId="6549"/>
          <ac:spMkLst>
            <pc:docMk/>
            <pc:sldMk cId="2252083663" sldId="261"/>
            <ac:spMk id="72" creationId="{1F1EF775-1A1B-628A-D3B9-1AFCCDB2D6EE}"/>
          </ac:spMkLst>
        </pc:spChg>
        <pc:spChg chg="add mod">
          <ac:chgData name="佐藤 良治" userId="f476b825f67e9d69" providerId="LiveId" clId="{8E30B6BD-7A98-4770-85C4-116088BF2C4F}" dt="2022-08-28T07:58:40.192" v="260" actId="207"/>
          <ac:spMkLst>
            <pc:docMk/>
            <pc:sldMk cId="2252083663" sldId="261"/>
            <ac:spMk id="73" creationId="{EDD70627-6C53-33BB-B175-164927E49C25}"/>
          </ac:spMkLst>
        </pc:spChg>
        <pc:spChg chg="add mod">
          <ac:chgData name="佐藤 良治" userId="f476b825f67e9d69" providerId="LiveId" clId="{8E30B6BD-7A98-4770-85C4-116088BF2C4F}" dt="2022-08-28T07:52:59.758" v="180" actId="1076"/>
          <ac:spMkLst>
            <pc:docMk/>
            <pc:sldMk cId="2252083663" sldId="261"/>
            <ac:spMk id="75" creationId="{179E2529-6945-7C22-40A7-8A251ED940DD}"/>
          </ac:spMkLst>
        </pc:spChg>
        <pc:spChg chg="add mod">
          <ac:chgData name="佐藤 良治" userId="f476b825f67e9d69" providerId="LiveId" clId="{8E30B6BD-7A98-4770-85C4-116088BF2C4F}" dt="2022-08-28T07:54:12.789" v="197" actId="1076"/>
          <ac:spMkLst>
            <pc:docMk/>
            <pc:sldMk cId="2252083663" sldId="261"/>
            <ac:spMk id="76" creationId="{2E18F7A6-1DC0-3378-A15D-D31D502FE884}"/>
          </ac:spMkLst>
        </pc:spChg>
        <pc:spChg chg="add mod">
          <ac:chgData name="佐藤 良治" userId="f476b825f67e9d69" providerId="LiveId" clId="{8E30B6BD-7A98-4770-85C4-116088BF2C4F}" dt="2022-08-28T07:59:15.185" v="267" actId="113"/>
          <ac:spMkLst>
            <pc:docMk/>
            <pc:sldMk cId="2252083663" sldId="261"/>
            <ac:spMk id="77" creationId="{154F9100-2288-7644-3045-ADAD7B2F46DE}"/>
          </ac:spMkLst>
        </pc:spChg>
        <pc:spChg chg="add mod">
          <ac:chgData name="佐藤 良治" userId="f476b825f67e9d69" providerId="LiveId" clId="{8E30B6BD-7A98-4770-85C4-116088BF2C4F}" dt="2022-08-28T07:59:19.980" v="268" actId="113"/>
          <ac:spMkLst>
            <pc:docMk/>
            <pc:sldMk cId="2252083663" sldId="261"/>
            <ac:spMk id="78" creationId="{0F54B478-F786-2DDF-31C3-AA6CDAE5461A}"/>
          </ac:spMkLst>
        </pc:spChg>
        <pc:picChg chg="add mod">
          <ac:chgData name="佐藤 良治" userId="f476b825f67e9d69" providerId="LiveId" clId="{8E30B6BD-7A98-4770-85C4-116088BF2C4F}" dt="2022-08-28T08:05:15.463" v="277" actId="1076"/>
          <ac:picMkLst>
            <pc:docMk/>
            <pc:sldMk cId="2252083663" sldId="261"/>
            <ac:picMk id="12" creationId="{49EA56BD-9143-4224-8933-6B2CE5B98D91}"/>
          </ac:picMkLst>
        </pc:picChg>
        <pc:picChg chg="add mod">
          <ac:chgData name="佐藤 良治" userId="f476b825f67e9d69" providerId="LiveId" clId="{8E30B6BD-7A98-4770-85C4-116088BF2C4F}" dt="2022-08-28T08:05:07.004" v="276" actId="167"/>
          <ac:picMkLst>
            <pc:docMk/>
            <pc:sldMk cId="2252083663" sldId="261"/>
            <ac:picMk id="15" creationId="{6AEFCBD3-2907-6D0F-9FE6-F26F10ACDA85}"/>
          </ac:picMkLst>
        </pc:picChg>
        <pc:picChg chg="add mod">
          <ac:chgData name="佐藤 良治" userId="f476b825f67e9d69" providerId="LiveId" clId="{8E30B6BD-7A98-4770-85C4-116088BF2C4F}" dt="2022-08-28T07:52:37.119" v="175" actId="1076"/>
          <ac:picMkLst>
            <pc:docMk/>
            <pc:sldMk cId="2252083663" sldId="261"/>
            <ac:picMk id="54" creationId="{5575ACD1-3B65-D4D3-A00A-AB2C66E662EC}"/>
          </ac:picMkLst>
        </pc:picChg>
        <pc:picChg chg="mod">
          <ac:chgData name="佐藤 良治" userId="f476b825f67e9d69" providerId="LiveId" clId="{8E30B6BD-7A98-4770-85C4-116088BF2C4F}" dt="2022-08-28T07:55:07.602" v="212" actId="1076"/>
          <ac:picMkLst>
            <pc:docMk/>
            <pc:sldMk cId="2252083663" sldId="261"/>
            <ac:picMk id="59" creationId="{4F65DB3C-DEC7-8322-126D-AB134F491DDC}"/>
          </ac:picMkLst>
        </pc:picChg>
        <pc:picChg chg="mod">
          <ac:chgData name="佐藤 良治" userId="f476b825f67e9d69" providerId="LiveId" clId="{8E30B6BD-7A98-4770-85C4-116088BF2C4F}" dt="2022-08-28T08:05:23.799" v="278" actId="1076"/>
          <ac:picMkLst>
            <pc:docMk/>
            <pc:sldMk cId="2252083663" sldId="261"/>
            <ac:picMk id="60" creationId="{4310E4AB-14AC-A74A-0983-2A5CCD9DC8EF}"/>
          </ac:picMkLst>
        </pc:picChg>
        <pc:picChg chg="mod">
          <ac:chgData name="佐藤 良治" userId="f476b825f67e9d69" providerId="LiveId" clId="{8E30B6BD-7A98-4770-85C4-116088BF2C4F}" dt="2022-08-28T07:52:13.911" v="173" actId="1076"/>
          <ac:picMkLst>
            <pc:docMk/>
            <pc:sldMk cId="2252083663" sldId="261"/>
            <ac:picMk id="61" creationId="{8F139C19-E323-A6B5-85F6-7BD52207A00D}"/>
          </ac:picMkLst>
        </pc:picChg>
        <pc:picChg chg="del mod">
          <ac:chgData name="佐藤 良治" userId="f476b825f67e9d69" providerId="LiveId" clId="{8E30B6BD-7A98-4770-85C4-116088BF2C4F}" dt="2022-08-28T07:52:08.025" v="170" actId="478"/>
          <ac:picMkLst>
            <pc:docMk/>
            <pc:sldMk cId="2252083663" sldId="261"/>
            <ac:picMk id="63" creationId="{06D368D5-FC06-79B5-E25F-4698F0FC200E}"/>
          </ac:picMkLst>
        </pc:picChg>
        <pc:picChg chg="add mod">
          <ac:chgData name="佐藤 良治" userId="f476b825f67e9d69" providerId="LiveId" clId="{8E30B6BD-7A98-4770-85C4-116088BF2C4F}" dt="2022-08-28T07:55:18.752" v="214" actId="167"/>
          <ac:picMkLst>
            <pc:docMk/>
            <pc:sldMk cId="2252083663" sldId="261"/>
            <ac:picMk id="66" creationId="{5208A5F9-8EDC-B381-C6AB-B24E6893DC1E}"/>
          </ac:picMkLst>
        </pc:picChg>
        <pc:picChg chg="add del mod">
          <ac:chgData name="佐藤 良治" userId="f476b825f67e9d69" providerId="LiveId" clId="{8E30B6BD-7A98-4770-85C4-116088BF2C4F}" dt="2022-08-28T07:53:26.901" v="187" actId="478"/>
          <ac:picMkLst>
            <pc:docMk/>
            <pc:sldMk cId="2252083663" sldId="261"/>
            <ac:picMk id="68" creationId="{4D73408F-6C96-F0B9-314F-2653F21D619E}"/>
          </ac:picMkLst>
        </pc:picChg>
        <pc:picChg chg="add mod">
          <ac:chgData name="佐藤 良治" userId="f476b825f67e9d69" providerId="LiveId" clId="{8E30B6BD-7A98-4770-85C4-116088BF2C4F}" dt="2022-08-28T07:52:37.119" v="175" actId="1076"/>
          <ac:picMkLst>
            <pc:docMk/>
            <pc:sldMk cId="2252083663" sldId="261"/>
            <ac:picMk id="74" creationId="{0BD34446-F168-4619-7F58-9C2DC491FFD9}"/>
          </ac:picMkLst>
        </pc:picChg>
        <pc:cxnChg chg="del mod">
          <ac:chgData name="佐藤 良治" userId="f476b825f67e9d69" providerId="LiveId" clId="{8E30B6BD-7A98-4770-85C4-116088BF2C4F}" dt="2022-08-28T07:54:19.048" v="198" actId="478"/>
          <ac:cxnSpMkLst>
            <pc:docMk/>
            <pc:sldMk cId="2252083663" sldId="261"/>
            <ac:cxnSpMk id="12" creationId="{5C84CDDF-C7B0-80CC-CB85-E5C9913581F9}"/>
          </ac:cxnSpMkLst>
        </pc:cxnChg>
        <pc:cxnChg chg="del mod">
          <ac:chgData name="佐藤 良治" userId="f476b825f67e9d69" providerId="LiveId" clId="{8E30B6BD-7A98-4770-85C4-116088BF2C4F}" dt="2022-08-28T07:57:16.558" v="241" actId="478"/>
          <ac:cxnSpMkLst>
            <pc:docMk/>
            <pc:sldMk cId="2252083663" sldId="261"/>
            <ac:cxnSpMk id="15" creationId="{20650A91-1088-5793-68D0-4E5AD05A0610}"/>
          </ac:cxnSpMkLst>
        </pc:cxnChg>
        <pc:cxnChg chg="del mod">
          <ac:chgData name="佐藤 良治" userId="f476b825f67e9d69" providerId="LiveId" clId="{8E30B6BD-7A98-4770-85C4-116088BF2C4F}" dt="2022-08-28T07:57:19.414" v="242" actId="478"/>
          <ac:cxnSpMkLst>
            <pc:docMk/>
            <pc:sldMk cId="2252083663" sldId="261"/>
            <ac:cxnSpMk id="24" creationId="{1AD22BA3-63D5-B60D-9602-0DE0874EA961}"/>
          </ac:cxnSpMkLst>
        </pc:cxnChg>
        <pc:cxnChg chg="del mod">
          <ac:chgData name="佐藤 良治" userId="f476b825f67e9d69" providerId="LiveId" clId="{8E30B6BD-7A98-4770-85C4-116088BF2C4F}" dt="2022-08-28T07:54:25.458" v="202" actId="478"/>
          <ac:cxnSpMkLst>
            <pc:docMk/>
            <pc:sldMk cId="2252083663" sldId="261"/>
            <ac:cxnSpMk id="25" creationId="{752F670F-C199-D33F-92A3-D3257F83A3D8}"/>
          </ac:cxnSpMkLst>
        </pc:cxnChg>
        <pc:cxnChg chg="del mod">
          <ac:chgData name="佐藤 良治" userId="f476b825f67e9d69" providerId="LiveId" clId="{8E30B6BD-7A98-4770-85C4-116088BF2C4F}" dt="2022-08-28T07:54:26.521" v="203" actId="478"/>
          <ac:cxnSpMkLst>
            <pc:docMk/>
            <pc:sldMk cId="2252083663" sldId="261"/>
            <ac:cxnSpMk id="26" creationId="{2D44D419-EDAC-C0BA-436F-E1C63F76233B}"/>
          </ac:cxnSpMkLst>
        </pc:cxnChg>
        <pc:cxnChg chg="del mod">
          <ac:chgData name="佐藤 良治" userId="f476b825f67e9d69" providerId="LiveId" clId="{8E30B6BD-7A98-4770-85C4-116088BF2C4F}" dt="2022-08-28T07:54:24.742" v="201" actId="478"/>
          <ac:cxnSpMkLst>
            <pc:docMk/>
            <pc:sldMk cId="2252083663" sldId="261"/>
            <ac:cxnSpMk id="35" creationId="{DFE1689B-89E2-E6F3-3ABA-72E2B5ACFDCC}"/>
          </ac:cxnSpMkLst>
        </pc:cxnChg>
        <pc:cxnChg chg="del mod">
          <ac:chgData name="佐藤 良治" userId="f476b825f67e9d69" providerId="LiveId" clId="{8E30B6BD-7A98-4770-85C4-116088BF2C4F}" dt="2022-08-28T07:57:20.808" v="243" actId="478"/>
          <ac:cxnSpMkLst>
            <pc:docMk/>
            <pc:sldMk cId="2252083663" sldId="261"/>
            <ac:cxnSpMk id="42" creationId="{70F735DB-04B1-0D7B-C8B0-CB455A886606}"/>
          </ac:cxnSpMkLst>
        </pc:cxnChg>
        <pc:cxnChg chg="del mod">
          <ac:chgData name="佐藤 良治" userId="f476b825f67e9d69" providerId="LiveId" clId="{8E30B6BD-7A98-4770-85C4-116088BF2C4F}" dt="2022-08-28T07:54:27.640" v="204" actId="478"/>
          <ac:cxnSpMkLst>
            <pc:docMk/>
            <pc:sldMk cId="2252083663" sldId="261"/>
            <ac:cxnSpMk id="50" creationId="{4D64571C-0F36-70C8-97A6-1A12FB8BC267}"/>
          </ac:cxnSpMkLst>
        </pc:cxnChg>
        <pc:cxnChg chg="add del mod">
          <ac:chgData name="佐藤 良治" userId="f476b825f67e9d69" providerId="LiveId" clId="{8E30B6BD-7A98-4770-85C4-116088BF2C4F}" dt="2022-08-28T07:55:25.892" v="216" actId="478"/>
          <ac:cxnSpMkLst>
            <pc:docMk/>
            <pc:sldMk cId="2252083663" sldId="261"/>
            <ac:cxnSpMk id="70" creationId="{06B052B5-4C89-0038-6C0D-12947CA5304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298003-7CA2-2C24-AEE0-699458525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26C830A-7158-CCCF-788F-9FCE2E527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001A58-1C92-45A4-D5E1-E06715A3D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4D00-280F-449B-8C9D-4EED91A031D4}" type="datetimeFigureOut">
              <a:rPr kumimoji="1" lang="ja-JP" altLang="en-US" smtClean="0"/>
              <a:t>2022/8/28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CC6219-34B5-E476-C184-792DB0EF7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C1E671-7D0F-91E3-AD4D-B04248BE4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E2E7-AF83-4914-9A12-9D5049DB26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7721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3231C2-55F6-BB0A-8BBB-864AD3872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8CC1A79-C739-F25E-4E6E-D95BF5606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B0BA05-C008-95EF-C95C-6D1CDCD2F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4D00-280F-449B-8C9D-4EED91A031D4}" type="datetimeFigureOut">
              <a:rPr kumimoji="1" lang="ja-JP" altLang="en-US" smtClean="0"/>
              <a:t>2022/8/28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FE806A-7827-5416-FB6D-746C60783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5DC047-39AF-7738-1694-3908CCD46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E2E7-AF83-4914-9A12-9D5049DB26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595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B0CB2D6-5D33-856D-15E5-1DBB5FA35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3496900-F302-4AED-F0A4-EF53C5B7B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BDE5AB-71D5-4172-DDD1-ABD1C6E9B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4D00-280F-449B-8C9D-4EED91A031D4}" type="datetimeFigureOut">
              <a:rPr kumimoji="1" lang="ja-JP" altLang="en-US" smtClean="0"/>
              <a:t>2022/8/28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1A344A-80AE-69D1-0E4B-3391A7C5E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04C47A-1167-4028-27B4-184FD8324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E2E7-AF83-4914-9A12-9D5049DB26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918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00B571-D241-D4F7-23B9-3042F0B64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7C1D68-C92F-D9FC-7D16-7532810AC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96A9F1-C47B-4774-43FB-93DE9566C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4D00-280F-449B-8C9D-4EED91A031D4}" type="datetimeFigureOut">
              <a:rPr kumimoji="1" lang="ja-JP" altLang="en-US" smtClean="0"/>
              <a:t>2022/8/28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384000-46B7-79F2-FDA2-BB9350071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BF36B6-AC4B-91FB-6C70-0D35560DC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E2E7-AF83-4914-9A12-9D5049DB26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10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288809-BFE7-FCCB-8A2B-74AD15BD1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444DD6-1F99-856A-F7EF-C3C4FA7C0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BA6766-5C9A-811F-2E1F-EB3BA4BCB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4D00-280F-449B-8C9D-4EED91A031D4}" type="datetimeFigureOut">
              <a:rPr kumimoji="1" lang="ja-JP" altLang="en-US" smtClean="0"/>
              <a:t>2022/8/28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189E55-33F7-7E4F-F941-449A5627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68A806-C317-FF65-7035-D79DE7364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E2E7-AF83-4914-9A12-9D5049DB26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953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582647-ADBE-A8A3-273E-099442C8F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A4AAFE-5735-8470-1C01-85E37AF347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08D831C-45D9-9D79-975A-F741E8BB6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5E8420-260A-7B2C-26C4-15166C519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4D00-280F-449B-8C9D-4EED91A031D4}" type="datetimeFigureOut">
              <a:rPr kumimoji="1" lang="ja-JP" altLang="en-US" smtClean="0"/>
              <a:t>2022/8/28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6F94614-F3B3-6D2D-E131-3A02C7B9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3104A5D-22A1-A21C-5BE5-26BBE6E2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E2E7-AF83-4914-9A12-9D5049DB26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7531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19A3A2-6F9F-D30D-731A-C64304587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CF175B6-4519-F7D0-2BB0-07092C3FA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7111A80-201C-5DE7-DDB4-6102F01C3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3D8BE85-D8D7-B40E-2D86-966552E5E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CC215FF-C51F-262D-E85E-5E30E3428A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749D1CB-E9F6-822D-4E76-17A92782B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4D00-280F-449B-8C9D-4EED91A031D4}" type="datetimeFigureOut">
              <a:rPr kumimoji="1" lang="ja-JP" altLang="en-US" smtClean="0"/>
              <a:t>2022/8/28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716982-174D-8985-59E6-7E3CD4653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404B399-384D-B467-5DB4-08019F077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E2E7-AF83-4914-9A12-9D5049DB26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119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B3BF53-E266-D79C-8DC1-599450BF2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581490A-4A3A-FAAD-1E72-0ACD4CD07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4D00-280F-449B-8C9D-4EED91A031D4}" type="datetimeFigureOut">
              <a:rPr kumimoji="1" lang="ja-JP" altLang="en-US" smtClean="0"/>
              <a:t>2022/8/28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72EB2E2-8F77-1E29-19DD-EFAC0FAAD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EB6FA50-6FD7-0225-992C-77D31F9AB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E2E7-AF83-4914-9A12-9D5049DB26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261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879F9F4-49EE-177F-349A-FCFDF6680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4D00-280F-449B-8C9D-4EED91A031D4}" type="datetimeFigureOut">
              <a:rPr kumimoji="1" lang="ja-JP" altLang="en-US" smtClean="0"/>
              <a:t>2022/8/28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30EB7D9-4F50-85A3-BAFB-B3B12554A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89A03FE-4D02-99A8-03EC-888B96E38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E2E7-AF83-4914-9A12-9D5049DB26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854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E785EC-773B-3300-A708-F2C5A9A63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ED6582-DC15-763B-493F-24875D884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5D11BAE-3131-9641-BCBA-421FF4F5F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086B36A-51EE-57DC-339C-2FFCEBCD0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4D00-280F-449B-8C9D-4EED91A031D4}" type="datetimeFigureOut">
              <a:rPr kumimoji="1" lang="ja-JP" altLang="en-US" smtClean="0"/>
              <a:t>2022/8/28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8FF7452-54BB-279A-5F6E-D156C6B01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FC3EAD5-A111-488B-0860-5026938C9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E2E7-AF83-4914-9A12-9D5049DB26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781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A62BEF-89C8-7352-85A3-8947C34B3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67DCA57-0681-DA62-EC4C-7D1BC4CCF6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BBD5D73-BC18-3403-425D-F529A754E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5CA5C2-7B45-488A-4500-929C40AC8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4D00-280F-449B-8C9D-4EED91A031D4}" type="datetimeFigureOut">
              <a:rPr kumimoji="1" lang="ja-JP" altLang="en-US" smtClean="0"/>
              <a:t>2022/8/28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8175CA4-2C9F-A821-159F-1141B3BE8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D7342D-ED68-6232-D55B-85838391C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E2E7-AF83-4914-9A12-9D5049DB26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6526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9630DEA-201C-21B2-D5A1-3DD57278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BBBF123-A88C-4A8A-7714-8A39ADF77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C57119-CE08-942A-62F8-8909A3E6A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64D00-280F-449B-8C9D-4EED91A031D4}" type="datetimeFigureOut">
              <a:rPr kumimoji="1" lang="ja-JP" altLang="en-US" smtClean="0"/>
              <a:t>2022/8/28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7A98D9-0448-BE00-4453-9F5B10E2B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71FB45-79D2-47EB-B544-D500000726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6E2E7-AF83-4914-9A12-9D5049DB26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574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10" Type="http://schemas.openxmlformats.org/officeDocument/2006/relationships/image" Target="../media/image9.jpeg"/><Relationship Id="rId4" Type="http://schemas.openxmlformats.org/officeDocument/2006/relationships/image" Target="../media/image2.emf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6.jpeg"/><Relationship Id="rId7" Type="http://schemas.openxmlformats.org/officeDocument/2006/relationships/image" Target="../media/image2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eg"/><Relationship Id="rId5" Type="http://schemas.openxmlformats.org/officeDocument/2006/relationships/image" Target="../media/image7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F6E726E0-0879-FD8A-8C1C-CFA0FB841F5B}"/>
              </a:ext>
            </a:extLst>
          </p:cNvPr>
          <p:cNvCxnSpPr>
            <a:cxnSpLocks/>
          </p:cNvCxnSpPr>
          <p:nvPr/>
        </p:nvCxnSpPr>
        <p:spPr>
          <a:xfrm flipH="1">
            <a:off x="1910569" y="3212529"/>
            <a:ext cx="8624998" cy="36584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F985B4F8-C43B-C317-4DBA-29F5BD2A6BDA}"/>
              </a:ext>
            </a:extLst>
          </p:cNvPr>
          <p:cNvSpPr/>
          <p:nvPr/>
        </p:nvSpPr>
        <p:spPr>
          <a:xfrm>
            <a:off x="11088839" y="4727239"/>
            <a:ext cx="641778" cy="68048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80E0C99-8E21-9E3C-DB1D-0FEE396FE92D}"/>
              </a:ext>
            </a:extLst>
          </p:cNvPr>
          <p:cNvSpPr/>
          <p:nvPr/>
        </p:nvSpPr>
        <p:spPr>
          <a:xfrm>
            <a:off x="10554258" y="3595868"/>
            <a:ext cx="1163337" cy="66298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8E2249C-24A9-D3A1-293F-A4915291A6BF}"/>
              </a:ext>
            </a:extLst>
          </p:cNvPr>
          <p:cNvSpPr/>
          <p:nvPr/>
        </p:nvSpPr>
        <p:spPr>
          <a:xfrm>
            <a:off x="1875918" y="3583579"/>
            <a:ext cx="8707242" cy="68048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CCD6017-38EA-907E-E3EB-7BE641847F63}"/>
              </a:ext>
            </a:extLst>
          </p:cNvPr>
          <p:cNvSpPr/>
          <p:nvPr/>
        </p:nvSpPr>
        <p:spPr>
          <a:xfrm>
            <a:off x="1828324" y="1476001"/>
            <a:ext cx="7123768" cy="68048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93CDC01-CB7A-1A5F-8E4A-1748F0F81BA2}"/>
              </a:ext>
            </a:extLst>
          </p:cNvPr>
          <p:cNvSpPr/>
          <p:nvPr/>
        </p:nvSpPr>
        <p:spPr>
          <a:xfrm>
            <a:off x="1828324" y="2569604"/>
            <a:ext cx="8662637" cy="68048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31FDEC0C-AACA-C0E0-AC5D-C114912A64AB}"/>
              </a:ext>
            </a:extLst>
          </p:cNvPr>
          <p:cNvSpPr/>
          <p:nvPr/>
        </p:nvSpPr>
        <p:spPr>
          <a:xfrm>
            <a:off x="10446571" y="2567939"/>
            <a:ext cx="1226633" cy="67464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C40BDEC-40CA-A62F-E280-06EE8BF1C05A}"/>
              </a:ext>
            </a:extLst>
          </p:cNvPr>
          <p:cNvSpPr/>
          <p:nvPr/>
        </p:nvSpPr>
        <p:spPr>
          <a:xfrm>
            <a:off x="8933321" y="1496755"/>
            <a:ext cx="2765501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283B70D-79B7-930A-371F-1D0D3C019484}"/>
              </a:ext>
            </a:extLst>
          </p:cNvPr>
          <p:cNvSpPr txBox="1"/>
          <p:nvPr/>
        </p:nvSpPr>
        <p:spPr>
          <a:xfrm>
            <a:off x="345212" y="1659200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137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億年前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409B70-17DF-5C48-FB40-8A4C2CCABC9A}"/>
              </a:ext>
            </a:extLst>
          </p:cNvPr>
          <p:cNvSpPr txBox="1"/>
          <p:nvPr/>
        </p:nvSpPr>
        <p:spPr>
          <a:xfrm>
            <a:off x="8326603" y="1496755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46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億年前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太陽系誕生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A2D048BE-4CBB-434E-F70E-02C2FF4C17C4}"/>
              </a:ext>
            </a:extLst>
          </p:cNvPr>
          <p:cNvCxnSpPr>
            <a:cxnSpLocks/>
          </p:cNvCxnSpPr>
          <p:nvPr/>
        </p:nvCxnSpPr>
        <p:spPr>
          <a:xfrm flipH="1">
            <a:off x="1765527" y="2156485"/>
            <a:ext cx="7186567" cy="420174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C50FE46A-9334-AC82-6EA9-27073D7625D5}"/>
              </a:ext>
            </a:extLst>
          </p:cNvPr>
          <p:cNvCxnSpPr>
            <a:cxnSpLocks/>
          </p:cNvCxnSpPr>
          <p:nvPr/>
        </p:nvCxnSpPr>
        <p:spPr>
          <a:xfrm>
            <a:off x="11709973" y="2101780"/>
            <a:ext cx="0" cy="46616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49A698A-85DF-B92A-5C96-B7536E9292C8}"/>
              </a:ext>
            </a:extLst>
          </p:cNvPr>
          <p:cNvSpPr txBox="1"/>
          <p:nvPr/>
        </p:nvSpPr>
        <p:spPr>
          <a:xfrm>
            <a:off x="4046830" y="2533252"/>
            <a:ext cx="1226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37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億年前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生命誕生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FCEB145-4EA5-0970-4BC9-CFCC1901D32E}"/>
              </a:ext>
            </a:extLst>
          </p:cNvPr>
          <p:cNvSpPr txBox="1"/>
          <p:nvPr/>
        </p:nvSpPr>
        <p:spPr>
          <a:xfrm>
            <a:off x="9208540" y="2209583"/>
            <a:ext cx="2509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5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億年前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カンブリア紀、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三葉虫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0A77C8B-C5D3-1CFF-35E9-58FF0AC1E63B}"/>
              </a:ext>
            </a:extLst>
          </p:cNvPr>
          <p:cNvSpPr txBox="1"/>
          <p:nvPr/>
        </p:nvSpPr>
        <p:spPr>
          <a:xfrm flipH="1">
            <a:off x="2545943" y="3661127"/>
            <a:ext cx="676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脊椎動物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7769AFF-DDDB-B4E6-11D0-D55FA57117B9}"/>
              </a:ext>
            </a:extLst>
          </p:cNvPr>
          <p:cNvSpPr txBox="1"/>
          <p:nvPr/>
        </p:nvSpPr>
        <p:spPr>
          <a:xfrm flipH="1">
            <a:off x="5172540" y="3612523"/>
            <a:ext cx="1244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両生類、爬虫類、昆虫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5DC6187-1F8F-8070-D783-0000DE541521}"/>
              </a:ext>
            </a:extLst>
          </p:cNvPr>
          <p:cNvSpPr txBox="1"/>
          <p:nvPr/>
        </p:nvSpPr>
        <p:spPr>
          <a:xfrm flipH="1">
            <a:off x="7480843" y="3615867"/>
            <a:ext cx="219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2.5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億年前～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6550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万年前　恐竜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AD66B8F-1500-C389-E7B0-68343009AB9D}"/>
              </a:ext>
            </a:extLst>
          </p:cNvPr>
          <p:cNvSpPr txBox="1"/>
          <p:nvPr/>
        </p:nvSpPr>
        <p:spPr>
          <a:xfrm flipH="1">
            <a:off x="1748288" y="3516953"/>
            <a:ext cx="950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植物、動物の上陸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DB71ED1-079B-EF54-135A-676D1F1DB838}"/>
              </a:ext>
            </a:extLst>
          </p:cNvPr>
          <p:cNvSpPr/>
          <p:nvPr/>
        </p:nvSpPr>
        <p:spPr>
          <a:xfrm>
            <a:off x="1857125" y="4719901"/>
            <a:ext cx="9202763" cy="68048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AFE6BA8-0AD1-5653-18B7-6C9B2FEA3A7D}"/>
              </a:ext>
            </a:extLst>
          </p:cNvPr>
          <p:cNvSpPr txBox="1"/>
          <p:nvPr/>
        </p:nvSpPr>
        <p:spPr>
          <a:xfrm>
            <a:off x="338222" y="2720598"/>
            <a:ext cx="1372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46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億年前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5F922D6-37C8-CCBE-F99E-01A81879AED3}"/>
              </a:ext>
            </a:extLst>
          </p:cNvPr>
          <p:cNvSpPr txBox="1"/>
          <p:nvPr/>
        </p:nvSpPr>
        <p:spPr>
          <a:xfrm>
            <a:off x="525493" y="3769460"/>
            <a:ext cx="11123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5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億年前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7C76CD9-73FA-984E-B588-9FC1F3E1A0C7}"/>
              </a:ext>
            </a:extLst>
          </p:cNvPr>
          <p:cNvSpPr txBox="1"/>
          <p:nvPr/>
        </p:nvSpPr>
        <p:spPr>
          <a:xfrm>
            <a:off x="243338" y="4859661"/>
            <a:ext cx="16137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6550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万年前</a:t>
            </a:r>
            <a:endParaRPr lang="ja-JP" altLang="en-US" dirty="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234DBE0-AB18-C28F-0189-D5DA1CC298DD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1828324" y="4244874"/>
            <a:ext cx="8677566" cy="423538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5D563622-815E-A8EB-D99F-4A79B8CA55F0}"/>
              </a:ext>
            </a:extLst>
          </p:cNvPr>
          <p:cNvCxnSpPr>
            <a:cxnSpLocks/>
          </p:cNvCxnSpPr>
          <p:nvPr/>
        </p:nvCxnSpPr>
        <p:spPr>
          <a:xfrm flipH="1">
            <a:off x="11698822" y="3219320"/>
            <a:ext cx="11151" cy="389504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C64953A7-09B5-4438-0C43-8890EB0B196C}"/>
              </a:ext>
            </a:extLst>
          </p:cNvPr>
          <p:cNvCxnSpPr>
            <a:cxnSpLocks/>
          </p:cNvCxnSpPr>
          <p:nvPr/>
        </p:nvCxnSpPr>
        <p:spPr>
          <a:xfrm>
            <a:off x="11698822" y="4258854"/>
            <a:ext cx="0" cy="409558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1C510CA-7889-5C9C-B88B-0F589F0159BE}"/>
              </a:ext>
            </a:extLst>
          </p:cNvPr>
          <p:cNvSpPr txBox="1"/>
          <p:nvPr/>
        </p:nvSpPr>
        <p:spPr>
          <a:xfrm>
            <a:off x="10611632" y="4767328"/>
            <a:ext cx="1475670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400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万年前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アウストラロピテクス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A9A8064-CF81-F8AC-952C-C0ADB27D525F}"/>
              </a:ext>
            </a:extLst>
          </p:cNvPr>
          <p:cNvSpPr txBox="1"/>
          <p:nvPr/>
        </p:nvSpPr>
        <p:spPr>
          <a:xfrm>
            <a:off x="3607934" y="488281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哺乳類の進化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640F604-E477-1703-B139-F4CF8AB6845F}"/>
              </a:ext>
            </a:extLst>
          </p:cNvPr>
          <p:cNvSpPr txBox="1"/>
          <p:nvPr/>
        </p:nvSpPr>
        <p:spPr>
          <a:xfrm>
            <a:off x="6052438" y="485966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大型類人猿の進化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B6CD8EC9-B779-1145-F515-E93F5D264F07}"/>
              </a:ext>
            </a:extLst>
          </p:cNvPr>
          <p:cNvSpPr txBox="1"/>
          <p:nvPr/>
        </p:nvSpPr>
        <p:spPr>
          <a:xfrm>
            <a:off x="1765527" y="1651204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ビッグバン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CF5A38F-4A2E-2825-1F28-857C93E2FC60}"/>
              </a:ext>
            </a:extLst>
          </p:cNvPr>
          <p:cNvSpPr txBox="1"/>
          <p:nvPr/>
        </p:nvSpPr>
        <p:spPr>
          <a:xfrm>
            <a:off x="9951892" y="38755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恐竜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絶滅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D40E06D5-02EF-C3D9-522E-F9155F365A34}"/>
              </a:ext>
            </a:extLst>
          </p:cNvPr>
          <p:cNvSpPr txBox="1"/>
          <p:nvPr/>
        </p:nvSpPr>
        <p:spPr>
          <a:xfrm>
            <a:off x="9636092" y="2875693"/>
            <a:ext cx="162095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2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目の誕生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27836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6AFFC74-EA9B-9A64-4F4E-22CD1D8065E7}"/>
              </a:ext>
            </a:extLst>
          </p:cNvPr>
          <p:cNvSpPr/>
          <p:nvPr/>
        </p:nvSpPr>
        <p:spPr>
          <a:xfrm>
            <a:off x="10856279" y="3255278"/>
            <a:ext cx="641778" cy="6804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437BAE7-DBC6-3880-F1DB-3DEF53F80F10}"/>
              </a:ext>
            </a:extLst>
          </p:cNvPr>
          <p:cNvSpPr/>
          <p:nvPr/>
        </p:nvSpPr>
        <p:spPr>
          <a:xfrm>
            <a:off x="10310920" y="2123907"/>
            <a:ext cx="1163337" cy="66298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C3C8C9-AA54-FEEA-264E-B06FE541916B}"/>
              </a:ext>
            </a:extLst>
          </p:cNvPr>
          <p:cNvSpPr/>
          <p:nvPr/>
        </p:nvSpPr>
        <p:spPr>
          <a:xfrm>
            <a:off x="1598706" y="2112244"/>
            <a:ext cx="8707242" cy="68048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F1BAABD-87C1-C3EA-C28C-7AC97BD8434A}"/>
              </a:ext>
            </a:extLst>
          </p:cNvPr>
          <p:cNvSpPr/>
          <p:nvPr/>
        </p:nvSpPr>
        <p:spPr>
          <a:xfrm>
            <a:off x="1584986" y="1097643"/>
            <a:ext cx="8662637" cy="68048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7E3A4B7-3FFA-DC8D-465C-807986D751AC}"/>
              </a:ext>
            </a:extLst>
          </p:cNvPr>
          <p:cNvSpPr/>
          <p:nvPr/>
        </p:nvSpPr>
        <p:spPr>
          <a:xfrm>
            <a:off x="10247624" y="1095979"/>
            <a:ext cx="1226633" cy="67464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AA21550-D3A7-ECF2-C2B7-B6CAD6E19D7A}"/>
              </a:ext>
            </a:extLst>
          </p:cNvPr>
          <p:cNvSpPr txBox="1"/>
          <p:nvPr/>
        </p:nvSpPr>
        <p:spPr>
          <a:xfrm>
            <a:off x="3702584" y="1101028"/>
            <a:ext cx="1226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37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億年前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生命誕生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A769CE1-8E21-B9BB-339E-1F57F447538A}"/>
              </a:ext>
            </a:extLst>
          </p:cNvPr>
          <p:cNvSpPr txBox="1"/>
          <p:nvPr/>
        </p:nvSpPr>
        <p:spPr>
          <a:xfrm>
            <a:off x="9034425" y="1099280"/>
            <a:ext cx="2402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5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億年前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カンブリア紀、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三葉虫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0650A91-1088-5793-68D0-4E5AD05A0610}"/>
              </a:ext>
            </a:extLst>
          </p:cNvPr>
          <p:cNvCxnSpPr>
            <a:cxnSpLocks/>
          </p:cNvCxnSpPr>
          <p:nvPr/>
        </p:nvCxnSpPr>
        <p:spPr>
          <a:xfrm flipH="1">
            <a:off x="1667231" y="1772292"/>
            <a:ext cx="8485827" cy="334117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EF0B295-410A-CB80-A5BA-0BBF8F42DB22}"/>
              </a:ext>
            </a:extLst>
          </p:cNvPr>
          <p:cNvSpPr txBox="1"/>
          <p:nvPr/>
        </p:nvSpPr>
        <p:spPr>
          <a:xfrm flipH="1">
            <a:off x="2302605" y="2189166"/>
            <a:ext cx="676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脊椎動物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A3FEF38-3359-A0DF-040B-9C7FA5BDD839}"/>
              </a:ext>
            </a:extLst>
          </p:cNvPr>
          <p:cNvSpPr txBox="1"/>
          <p:nvPr/>
        </p:nvSpPr>
        <p:spPr>
          <a:xfrm flipH="1">
            <a:off x="4929202" y="2140562"/>
            <a:ext cx="1244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両生類、爬虫類、昆虫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DE8EA30-55EC-779C-8C2C-CBC0CB6F353C}"/>
              </a:ext>
            </a:extLst>
          </p:cNvPr>
          <p:cNvSpPr txBox="1"/>
          <p:nvPr/>
        </p:nvSpPr>
        <p:spPr>
          <a:xfrm flipH="1">
            <a:off x="7237505" y="2143906"/>
            <a:ext cx="219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2.5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億年前～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6550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万年前　恐竜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F154720-049C-290F-4B62-20CFE579C09A}"/>
              </a:ext>
            </a:extLst>
          </p:cNvPr>
          <p:cNvSpPr txBox="1"/>
          <p:nvPr/>
        </p:nvSpPr>
        <p:spPr>
          <a:xfrm flipH="1">
            <a:off x="1504950" y="2044992"/>
            <a:ext cx="950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植物、動物の上陸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C4624B6-FEBB-DE5A-250D-648CDD3B32CB}"/>
              </a:ext>
            </a:extLst>
          </p:cNvPr>
          <p:cNvSpPr/>
          <p:nvPr/>
        </p:nvSpPr>
        <p:spPr>
          <a:xfrm>
            <a:off x="1613787" y="3247940"/>
            <a:ext cx="9202763" cy="68048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B6A5592-A46B-2176-4FE7-E021E0E8ED50}"/>
              </a:ext>
            </a:extLst>
          </p:cNvPr>
          <p:cNvSpPr txBox="1"/>
          <p:nvPr/>
        </p:nvSpPr>
        <p:spPr>
          <a:xfrm>
            <a:off x="94884" y="1248637"/>
            <a:ext cx="1372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46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億年前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662D530-195E-B857-9498-2BB9AAF0F1D3}"/>
              </a:ext>
            </a:extLst>
          </p:cNvPr>
          <p:cNvSpPr txBox="1"/>
          <p:nvPr/>
        </p:nvSpPr>
        <p:spPr>
          <a:xfrm>
            <a:off x="282155" y="2297499"/>
            <a:ext cx="11123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5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億年前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EC55A34-4821-F308-B765-24F8AC19BB75}"/>
              </a:ext>
            </a:extLst>
          </p:cNvPr>
          <p:cNvSpPr txBox="1"/>
          <p:nvPr/>
        </p:nvSpPr>
        <p:spPr>
          <a:xfrm>
            <a:off x="0" y="3387700"/>
            <a:ext cx="16137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6550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万年前</a:t>
            </a:r>
            <a:endParaRPr lang="ja-JP" altLang="en-US" dirty="0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1AD22BA3-63D5-B60D-9602-0DE0874EA961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1584986" y="2772913"/>
            <a:ext cx="8677566" cy="475027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752F670F-C199-D33F-92A3-D3257F83A3D8}"/>
              </a:ext>
            </a:extLst>
          </p:cNvPr>
          <p:cNvCxnSpPr>
            <a:cxnSpLocks/>
          </p:cNvCxnSpPr>
          <p:nvPr/>
        </p:nvCxnSpPr>
        <p:spPr>
          <a:xfrm flipH="1">
            <a:off x="11455484" y="1747359"/>
            <a:ext cx="11151" cy="389504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2D44D419-EDAC-C0BA-436F-E1C63F76233B}"/>
              </a:ext>
            </a:extLst>
          </p:cNvPr>
          <p:cNvCxnSpPr>
            <a:cxnSpLocks/>
          </p:cNvCxnSpPr>
          <p:nvPr/>
        </p:nvCxnSpPr>
        <p:spPr>
          <a:xfrm>
            <a:off x="11455484" y="2786893"/>
            <a:ext cx="0" cy="409558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3AF2F48-8EDB-4C84-53F4-DA1E1F8F795C}"/>
              </a:ext>
            </a:extLst>
          </p:cNvPr>
          <p:cNvSpPr txBox="1"/>
          <p:nvPr/>
        </p:nvSpPr>
        <p:spPr>
          <a:xfrm>
            <a:off x="10347898" y="3404700"/>
            <a:ext cx="1475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400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万年前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アウストラロピテクス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7622D4E-420F-4F85-04D0-72C23674EFD4}"/>
              </a:ext>
            </a:extLst>
          </p:cNvPr>
          <p:cNvSpPr txBox="1"/>
          <p:nvPr/>
        </p:nvSpPr>
        <p:spPr>
          <a:xfrm>
            <a:off x="3364596" y="341085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哺乳類の進化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8692A57-F43D-56B2-3670-7A798EF883DD}"/>
              </a:ext>
            </a:extLst>
          </p:cNvPr>
          <p:cNvSpPr txBox="1"/>
          <p:nvPr/>
        </p:nvSpPr>
        <p:spPr>
          <a:xfrm>
            <a:off x="5809100" y="33877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大型類人猿の進化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C5C5031-164F-411A-1240-F946C86F6E3B}"/>
              </a:ext>
            </a:extLst>
          </p:cNvPr>
          <p:cNvSpPr txBox="1"/>
          <p:nvPr/>
        </p:nvSpPr>
        <p:spPr>
          <a:xfrm>
            <a:off x="9708554" y="24035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恐竜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絶滅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4BCA87BB-39D1-61EB-FA96-BC98ACB0CA46}"/>
              </a:ext>
            </a:extLst>
          </p:cNvPr>
          <p:cNvSpPr/>
          <p:nvPr/>
        </p:nvSpPr>
        <p:spPr>
          <a:xfrm>
            <a:off x="1623004" y="4300968"/>
            <a:ext cx="9269584" cy="68048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14300">
              <a:prstClr val="black"/>
            </a:inn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70F735DB-04B1-0D7B-C8B0-CB455A886606}"/>
              </a:ext>
            </a:extLst>
          </p:cNvPr>
          <p:cNvCxnSpPr>
            <a:cxnSpLocks/>
          </p:cNvCxnSpPr>
          <p:nvPr/>
        </p:nvCxnSpPr>
        <p:spPr>
          <a:xfrm flipH="1">
            <a:off x="1715661" y="3981785"/>
            <a:ext cx="9100889" cy="338803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56D4A6B4-A3EF-FBC8-945B-34EDFE1C20ED}"/>
              </a:ext>
            </a:extLst>
          </p:cNvPr>
          <p:cNvSpPr txBox="1"/>
          <p:nvPr/>
        </p:nvSpPr>
        <p:spPr>
          <a:xfrm>
            <a:off x="101874" y="4489760"/>
            <a:ext cx="16137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４００万年前</a:t>
            </a:r>
            <a:endParaRPr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91723CE-7087-8A8E-F98A-A5AFB17E83DD}"/>
              </a:ext>
            </a:extLst>
          </p:cNvPr>
          <p:cNvSpPr txBox="1"/>
          <p:nvPr/>
        </p:nvSpPr>
        <p:spPr>
          <a:xfrm>
            <a:off x="2063981" y="4400764"/>
            <a:ext cx="1767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二足歩行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7E99C10C-F161-6067-1C15-86441473FE6B}"/>
              </a:ext>
            </a:extLst>
          </p:cNvPr>
          <p:cNvSpPr txBox="1"/>
          <p:nvPr/>
        </p:nvSpPr>
        <p:spPr>
          <a:xfrm>
            <a:off x="5266318" y="4375198"/>
            <a:ext cx="962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ホモ・ハピルス、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石器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625DD7C-4672-B648-7CDA-3BF206EBB882}"/>
              </a:ext>
            </a:extLst>
          </p:cNvPr>
          <p:cNvSpPr txBox="1"/>
          <p:nvPr/>
        </p:nvSpPr>
        <p:spPr>
          <a:xfrm>
            <a:off x="6326143" y="4390176"/>
            <a:ext cx="981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ホモ・エレクトス、槍、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火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09C8EF7-1F4C-A152-DE4D-44701A0F7580}"/>
              </a:ext>
            </a:extLst>
          </p:cNvPr>
          <p:cNvSpPr txBox="1"/>
          <p:nvPr/>
        </p:nvSpPr>
        <p:spPr>
          <a:xfrm>
            <a:off x="9503669" y="4419664"/>
            <a:ext cx="1298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35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万年前、ネアンデルタール人、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96AA57E2-836A-6609-A9F7-E82482F4699D}"/>
              </a:ext>
            </a:extLst>
          </p:cNvPr>
          <p:cNvSpPr txBox="1"/>
          <p:nvPr/>
        </p:nvSpPr>
        <p:spPr>
          <a:xfrm>
            <a:off x="5358758" y="5298528"/>
            <a:ext cx="17699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手の発達</a:t>
            </a:r>
            <a:endParaRPr kumimoji="1" lang="ja-JP" altLang="en-US" sz="28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4D64571C-0F36-70C8-97A6-1A12FB8BC267}"/>
              </a:ext>
            </a:extLst>
          </p:cNvPr>
          <p:cNvCxnSpPr>
            <a:cxnSpLocks/>
          </p:cNvCxnSpPr>
          <p:nvPr/>
        </p:nvCxnSpPr>
        <p:spPr>
          <a:xfrm>
            <a:off x="11498057" y="3935762"/>
            <a:ext cx="0" cy="374318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50C48478-6585-2FA9-8767-51034CB87DDC}"/>
              </a:ext>
            </a:extLst>
          </p:cNvPr>
          <p:cNvSpPr/>
          <p:nvPr/>
        </p:nvSpPr>
        <p:spPr>
          <a:xfrm>
            <a:off x="10892589" y="4300968"/>
            <a:ext cx="581668" cy="704667"/>
          </a:xfrm>
          <a:prstGeom prst="rect">
            <a:avLst/>
          </a:prstGeom>
          <a:solidFill>
            <a:srgbClr val="D9ECFF"/>
          </a:solidFill>
          <a:effectLst>
            <a:innerShdw blurRad="114300">
              <a:prstClr val="black"/>
            </a:inn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FD7C501E-648C-030A-8CD5-295B35DF8920}"/>
              </a:ext>
            </a:extLst>
          </p:cNvPr>
          <p:cNvSpPr txBox="1"/>
          <p:nvPr/>
        </p:nvSpPr>
        <p:spPr>
          <a:xfrm>
            <a:off x="10712304" y="4403699"/>
            <a:ext cx="1229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万年前、ホモ・サピエンス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0E8E46D-03ED-7305-3CB6-269765A423C4}"/>
              </a:ext>
            </a:extLst>
          </p:cNvPr>
          <p:cNvSpPr txBox="1"/>
          <p:nvPr/>
        </p:nvSpPr>
        <p:spPr>
          <a:xfrm>
            <a:off x="9145270" y="5365572"/>
            <a:ext cx="19105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2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言語・発話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6B6ADA8D-8388-F19C-E2DB-143718B17283}"/>
              </a:ext>
            </a:extLst>
          </p:cNvPr>
          <p:cNvSpPr txBox="1"/>
          <p:nvPr/>
        </p:nvSpPr>
        <p:spPr>
          <a:xfrm>
            <a:off x="9286572" y="666861"/>
            <a:ext cx="18320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目の誕生</a:t>
            </a:r>
            <a:endParaRPr kumimoji="1" lang="ja-JP" altLang="en-US" sz="28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59" name="Picture 2" descr="C:\Users\ysato.FAREAST\Desktop\bdcam 2012-09-23 10-19-09-191.jpg">
            <a:extLst>
              <a:ext uri="{FF2B5EF4-FFF2-40B4-BE49-F238E27FC236}">
                <a16:creationId xmlns:a16="http://schemas.microsoft.com/office/drawing/2014/main" id="{4F65DB3C-DEC7-8322-126D-AB134F491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553" y="5248448"/>
            <a:ext cx="2398319" cy="816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図 59">
            <a:extLst>
              <a:ext uri="{FF2B5EF4-FFF2-40B4-BE49-F238E27FC236}">
                <a16:creationId xmlns:a16="http://schemas.microsoft.com/office/drawing/2014/main" id="{4310E4AB-14AC-A74A-0983-2A5CCD9DC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370" y="5877720"/>
            <a:ext cx="854812" cy="84668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1" name="Picture 3" descr="C:\Users\ysato.FAREAST\Desktop\bdcam 2012-09-23 10-33-20-963.jpg">
            <a:extLst>
              <a:ext uri="{FF2B5EF4-FFF2-40B4-BE49-F238E27FC236}">
                <a16:creationId xmlns:a16="http://schemas.microsoft.com/office/drawing/2014/main" id="{8F139C19-E323-A6B5-85F6-7BD52207A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8140" y="5941170"/>
            <a:ext cx="875343" cy="68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円/楕円 16">
            <a:extLst>
              <a:ext uri="{FF2B5EF4-FFF2-40B4-BE49-F238E27FC236}">
                <a16:creationId xmlns:a16="http://schemas.microsoft.com/office/drawing/2014/main" id="{199442C5-D3D3-A64D-0CA6-AFFC9E5D5977}"/>
              </a:ext>
            </a:extLst>
          </p:cNvPr>
          <p:cNvSpPr/>
          <p:nvPr/>
        </p:nvSpPr>
        <p:spPr>
          <a:xfrm>
            <a:off x="10586906" y="6002794"/>
            <a:ext cx="631221" cy="577022"/>
          </a:xfrm>
          <a:prstGeom prst="ellipse">
            <a:avLst/>
          </a:prstGeom>
          <a:blipFill rotWithShape="1">
            <a:blip r:embed="rId5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63" name="Picture 2" descr="http://ts4.mm.bing.net/th?id=I.4708994334196315&amp;pid=1.9">
            <a:extLst>
              <a:ext uri="{FF2B5EF4-FFF2-40B4-BE49-F238E27FC236}">
                <a16:creationId xmlns:a16="http://schemas.microsoft.com/office/drawing/2014/main" id="{06D368D5-FC06-79B5-E25F-4698F0FC2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0429" y="6022303"/>
            <a:ext cx="354388" cy="557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1A04914-B26F-DE1C-0A70-8D0FCE1BCEF1}"/>
              </a:ext>
            </a:extLst>
          </p:cNvPr>
          <p:cNvSpPr/>
          <p:nvPr/>
        </p:nvSpPr>
        <p:spPr>
          <a:xfrm>
            <a:off x="1584986" y="65009"/>
            <a:ext cx="7123768" cy="68048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F17EF9C-8778-F776-CD65-BF4FFCB5C393}"/>
              </a:ext>
            </a:extLst>
          </p:cNvPr>
          <p:cNvSpPr/>
          <p:nvPr/>
        </p:nvSpPr>
        <p:spPr>
          <a:xfrm>
            <a:off x="8689983" y="85763"/>
            <a:ext cx="2765501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E9FAD8D-54BD-D614-4AD4-3272EC9C1C7B}"/>
              </a:ext>
            </a:extLst>
          </p:cNvPr>
          <p:cNvSpPr txBox="1"/>
          <p:nvPr/>
        </p:nvSpPr>
        <p:spPr>
          <a:xfrm>
            <a:off x="101874" y="24820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137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億年前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033F571-8CEC-0836-97DA-512F7F0D5F2B}"/>
              </a:ext>
            </a:extLst>
          </p:cNvPr>
          <p:cNvSpPr txBox="1"/>
          <p:nvPr/>
        </p:nvSpPr>
        <p:spPr>
          <a:xfrm>
            <a:off x="8083265" y="85763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46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億年前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太陽系誕生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70C1CFB-EF7E-47CE-45EF-E6E887B2FE48}"/>
              </a:ext>
            </a:extLst>
          </p:cNvPr>
          <p:cNvSpPr txBox="1"/>
          <p:nvPr/>
        </p:nvSpPr>
        <p:spPr>
          <a:xfrm>
            <a:off x="1522189" y="240212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ビッグバン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C84CDDF-C7B0-80CC-CB85-E5C9913581F9}"/>
              </a:ext>
            </a:extLst>
          </p:cNvPr>
          <p:cNvCxnSpPr>
            <a:cxnSpLocks/>
          </p:cNvCxnSpPr>
          <p:nvPr/>
        </p:nvCxnSpPr>
        <p:spPr>
          <a:xfrm flipH="1">
            <a:off x="1584986" y="793025"/>
            <a:ext cx="7123768" cy="302954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DFE1689B-89E2-E6F3-3ABA-72E2B5ACFDCC}"/>
              </a:ext>
            </a:extLst>
          </p:cNvPr>
          <p:cNvCxnSpPr>
            <a:cxnSpLocks/>
          </p:cNvCxnSpPr>
          <p:nvPr/>
        </p:nvCxnSpPr>
        <p:spPr>
          <a:xfrm>
            <a:off x="11455484" y="723921"/>
            <a:ext cx="0" cy="46616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642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A5D9C801-37B8-9188-5F8F-F99E49E7098F}"/>
              </a:ext>
            </a:extLst>
          </p:cNvPr>
          <p:cNvSpPr/>
          <p:nvPr/>
        </p:nvSpPr>
        <p:spPr>
          <a:xfrm>
            <a:off x="10884404" y="3168591"/>
            <a:ext cx="581668" cy="669976"/>
          </a:xfrm>
          <a:prstGeom prst="rect">
            <a:avLst/>
          </a:prstGeom>
          <a:solidFill>
            <a:srgbClr val="D9EC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4BCA87BB-39D1-61EB-FA96-BC98ACB0CA46}"/>
              </a:ext>
            </a:extLst>
          </p:cNvPr>
          <p:cNvSpPr/>
          <p:nvPr/>
        </p:nvSpPr>
        <p:spPr>
          <a:xfrm>
            <a:off x="1576800" y="3158083"/>
            <a:ext cx="9307604" cy="68048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14300">
              <a:prstClr val="black"/>
            </a:inn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56D4A6B4-A3EF-FBC8-945B-34EDFE1C20ED}"/>
              </a:ext>
            </a:extLst>
          </p:cNvPr>
          <p:cNvSpPr txBox="1"/>
          <p:nvPr/>
        </p:nvSpPr>
        <p:spPr>
          <a:xfrm>
            <a:off x="84797" y="3440750"/>
            <a:ext cx="16137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４００万年前</a:t>
            </a:r>
            <a:endParaRPr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91723CE-7087-8A8E-F98A-A5AFB17E83DD}"/>
              </a:ext>
            </a:extLst>
          </p:cNvPr>
          <p:cNvSpPr txBox="1"/>
          <p:nvPr/>
        </p:nvSpPr>
        <p:spPr>
          <a:xfrm>
            <a:off x="2026994" y="3224663"/>
            <a:ext cx="1767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二足歩行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7E99C10C-F161-6067-1C15-86441473FE6B}"/>
              </a:ext>
            </a:extLst>
          </p:cNvPr>
          <p:cNvSpPr txBox="1"/>
          <p:nvPr/>
        </p:nvSpPr>
        <p:spPr>
          <a:xfrm>
            <a:off x="5229331" y="3199097"/>
            <a:ext cx="962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ホモ・ハピルス、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石器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625DD7C-4672-B648-7CDA-3BF206EBB882}"/>
              </a:ext>
            </a:extLst>
          </p:cNvPr>
          <p:cNvSpPr txBox="1"/>
          <p:nvPr/>
        </p:nvSpPr>
        <p:spPr>
          <a:xfrm>
            <a:off x="6289156" y="3214075"/>
            <a:ext cx="981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ホモ・エレクトス、槍、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火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09C8EF7-1F4C-A152-DE4D-44701A0F7580}"/>
              </a:ext>
            </a:extLst>
          </p:cNvPr>
          <p:cNvSpPr txBox="1"/>
          <p:nvPr/>
        </p:nvSpPr>
        <p:spPr>
          <a:xfrm>
            <a:off x="9508457" y="3122153"/>
            <a:ext cx="1146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35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万年前、ネアンデルタール人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96AA57E2-836A-6609-A9F7-E82482F4699D}"/>
              </a:ext>
            </a:extLst>
          </p:cNvPr>
          <p:cNvSpPr txBox="1"/>
          <p:nvPr/>
        </p:nvSpPr>
        <p:spPr>
          <a:xfrm>
            <a:off x="5345607" y="2632507"/>
            <a:ext cx="17699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手の発達</a:t>
            </a:r>
            <a:endParaRPr kumimoji="1" lang="ja-JP" altLang="en-US" sz="28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FD7C501E-648C-030A-8CD5-295B35DF8920}"/>
              </a:ext>
            </a:extLst>
          </p:cNvPr>
          <p:cNvSpPr txBox="1"/>
          <p:nvPr/>
        </p:nvSpPr>
        <p:spPr>
          <a:xfrm>
            <a:off x="10675317" y="3227598"/>
            <a:ext cx="1229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万年前、ホモ・サピエンス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6BE58926-CFA1-18D8-1091-C22D3F4037B7}"/>
              </a:ext>
            </a:extLst>
          </p:cNvPr>
          <p:cNvSpPr txBox="1"/>
          <p:nvPr/>
        </p:nvSpPr>
        <p:spPr>
          <a:xfrm>
            <a:off x="9103008" y="2572341"/>
            <a:ext cx="19570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2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言語・発話</a:t>
            </a:r>
          </a:p>
        </p:txBody>
      </p:sp>
      <p:pic>
        <p:nvPicPr>
          <p:cNvPr id="53" name="Picture 2" descr="C:\Users\ysato.FAREAST\Desktop\bdcam 2012-09-23 10-19-09-191.jpg">
            <a:extLst>
              <a:ext uri="{FF2B5EF4-FFF2-40B4-BE49-F238E27FC236}">
                <a16:creationId xmlns:a16="http://schemas.microsoft.com/office/drawing/2014/main" id="{78B5EF7B-BA0E-A48C-C94A-4726D2B6C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109" y="2109917"/>
            <a:ext cx="2398319" cy="816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DFB4CD15-046B-5C37-DBD5-1F0D4FAC4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497" y="1756159"/>
            <a:ext cx="824370" cy="816528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5" name="Picture 3" descr="C:\Users\ysato.FAREAST\Desktop\bdcam 2012-09-23 10-33-20-963.jpg">
            <a:extLst>
              <a:ext uri="{FF2B5EF4-FFF2-40B4-BE49-F238E27FC236}">
                <a16:creationId xmlns:a16="http://schemas.microsoft.com/office/drawing/2014/main" id="{B7D9AE86-0C51-08A1-0F9A-1F8F706E0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883" y="1814288"/>
            <a:ext cx="875343" cy="68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円/楕円 16">
            <a:extLst>
              <a:ext uri="{FF2B5EF4-FFF2-40B4-BE49-F238E27FC236}">
                <a16:creationId xmlns:a16="http://schemas.microsoft.com/office/drawing/2014/main" id="{E1C88006-0550-EB22-4CBE-2E50E8903C2F}"/>
              </a:ext>
            </a:extLst>
          </p:cNvPr>
          <p:cNvSpPr/>
          <p:nvPr/>
        </p:nvSpPr>
        <p:spPr>
          <a:xfrm>
            <a:off x="10322649" y="1875912"/>
            <a:ext cx="631221" cy="577022"/>
          </a:xfrm>
          <a:prstGeom prst="ellipse">
            <a:avLst/>
          </a:prstGeom>
          <a:blipFill rotWithShape="1">
            <a:blip r:embed="rId5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57" name="Picture 2" descr="http://ts4.mm.bing.net/th?id=I.4708994334196315&amp;pid=1.9">
            <a:extLst>
              <a:ext uri="{FF2B5EF4-FFF2-40B4-BE49-F238E27FC236}">
                <a16:creationId xmlns:a16="http://schemas.microsoft.com/office/drawing/2014/main" id="{A5208ADE-BDED-2D8F-C6DB-CB3EC7A49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6172" y="1895421"/>
            <a:ext cx="354388" cy="557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1643DC7-B15C-B136-E14D-78D3AA89B114}"/>
              </a:ext>
            </a:extLst>
          </p:cNvPr>
          <p:cNvSpPr txBox="1"/>
          <p:nvPr/>
        </p:nvSpPr>
        <p:spPr>
          <a:xfrm>
            <a:off x="5306687" y="4501878"/>
            <a:ext cx="19642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社会的関係</a:t>
            </a:r>
            <a:endParaRPr kumimoji="1" lang="ja-JP" altLang="en-US" sz="28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4B46C24C-67BE-CE95-6D8B-B7D3780A2492}"/>
              </a:ext>
            </a:extLst>
          </p:cNvPr>
          <p:cNvSpPr txBox="1"/>
          <p:nvPr/>
        </p:nvSpPr>
        <p:spPr>
          <a:xfrm>
            <a:off x="755035" y="2940803"/>
            <a:ext cx="23530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アウストラロピテクス</a:t>
            </a:r>
          </a:p>
        </p:txBody>
      </p:sp>
    </p:spTree>
    <p:extLst>
      <p:ext uri="{BB962C8B-B14F-4D97-AF65-F5344CB8AC3E}">
        <p14:creationId xmlns:p14="http://schemas.microsoft.com/office/powerpoint/2010/main" val="1285152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11" descr="https://encrypted-tbn2.gstatic.com/images?q=tbn:ANd9GcSUmjLNDHeCVnouJZzqpOCRErJt43ncdiBqBelgfU2ycRMw2JAoRQ">
            <a:extLst>
              <a:ext uri="{FF2B5EF4-FFF2-40B4-BE49-F238E27FC236}">
                <a16:creationId xmlns:a16="http://schemas.microsoft.com/office/drawing/2014/main" id="{ED5E9722-2BFA-7BE9-4460-8839F7C27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308" y="5565438"/>
            <a:ext cx="1440160" cy="80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4B3D243-1E94-D9F6-E4E9-F8D42D45CB9B}"/>
              </a:ext>
            </a:extLst>
          </p:cNvPr>
          <p:cNvSpPr/>
          <p:nvPr/>
        </p:nvSpPr>
        <p:spPr>
          <a:xfrm>
            <a:off x="1511913" y="2843949"/>
            <a:ext cx="9377070" cy="773312"/>
          </a:xfrm>
          <a:prstGeom prst="rect">
            <a:avLst/>
          </a:prstGeom>
          <a:solidFill>
            <a:srgbClr val="D9EC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668054EC-5BF8-3191-7D71-290C304944FF}"/>
              </a:ext>
            </a:extLst>
          </p:cNvPr>
          <p:cNvSpPr/>
          <p:nvPr/>
        </p:nvSpPr>
        <p:spPr>
          <a:xfrm>
            <a:off x="10859775" y="2827711"/>
            <a:ext cx="541409" cy="7733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A5D9C801-37B8-9188-5F8F-F99E49E7098F}"/>
              </a:ext>
            </a:extLst>
          </p:cNvPr>
          <p:cNvSpPr/>
          <p:nvPr/>
        </p:nvSpPr>
        <p:spPr>
          <a:xfrm>
            <a:off x="10819517" y="1679550"/>
            <a:ext cx="581668" cy="669976"/>
          </a:xfrm>
          <a:prstGeom prst="rect">
            <a:avLst/>
          </a:prstGeom>
          <a:solidFill>
            <a:srgbClr val="D9EC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4BCA87BB-39D1-61EB-FA96-BC98ACB0CA46}"/>
              </a:ext>
            </a:extLst>
          </p:cNvPr>
          <p:cNvSpPr/>
          <p:nvPr/>
        </p:nvSpPr>
        <p:spPr>
          <a:xfrm>
            <a:off x="1511913" y="1669042"/>
            <a:ext cx="9307604" cy="68048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14300">
              <a:prstClr val="black"/>
            </a:inn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56D4A6B4-A3EF-FBC8-945B-34EDFE1C20ED}"/>
              </a:ext>
            </a:extLst>
          </p:cNvPr>
          <p:cNvSpPr txBox="1"/>
          <p:nvPr/>
        </p:nvSpPr>
        <p:spPr>
          <a:xfrm>
            <a:off x="0" y="1824618"/>
            <a:ext cx="16137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４００万年前</a:t>
            </a:r>
            <a:endParaRPr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91723CE-7087-8A8E-F98A-A5AFB17E83DD}"/>
              </a:ext>
            </a:extLst>
          </p:cNvPr>
          <p:cNvSpPr txBox="1"/>
          <p:nvPr/>
        </p:nvSpPr>
        <p:spPr>
          <a:xfrm>
            <a:off x="1962107" y="1735622"/>
            <a:ext cx="1767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二足歩行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7E99C10C-F161-6067-1C15-86441473FE6B}"/>
              </a:ext>
            </a:extLst>
          </p:cNvPr>
          <p:cNvSpPr txBox="1"/>
          <p:nvPr/>
        </p:nvSpPr>
        <p:spPr>
          <a:xfrm>
            <a:off x="5164444" y="1710056"/>
            <a:ext cx="962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ホモ・ハピルス、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石器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625DD7C-4672-B648-7CDA-3BF206EBB882}"/>
              </a:ext>
            </a:extLst>
          </p:cNvPr>
          <p:cNvSpPr txBox="1"/>
          <p:nvPr/>
        </p:nvSpPr>
        <p:spPr>
          <a:xfrm>
            <a:off x="6224269" y="1725034"/>
            <a:ext cx="981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ホモ・エレクトス、槍、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火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09C8EF7-1F4C-A152-DE4D-44701A0F7580}"/>
              </a:ext>
            </a:extLst>
          </p:cNvPr>
          <p:cNvSpPr txBox="1"/>
          <p:nvPr/>
        </p:nvSpPr>
        <p:spPr>
          <a:xfrm>
            <a:off x="9443570" y="1633112"/>
            <a:ext cx="1146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35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万年前、ネアンデルタール人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96AA57E2-836A-6609-A9F7-E82482F4699D}"/>
              </a:ext>
            </a:extLst>
          </p:cNvPr>
          <p:cNvSpPr txBox="1"/>
          <p:nvPr/>
        </p:nvSpPr>
        <p:spPr>
          <a:xfrm>
            <a:off x="4765566" y="757690"/>
            <a:ext cx="272245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手の発達</a:t>
            </a:r>
            <a:endParaRPr lang="en-US" altLang="ja-JP" sz="28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kumimoji="1" lang="ja-JP" altLang="en-US" sz="2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社会的関係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FD7C501E-648C-030A-8CD5-295B35DF8920}"/>
              </a:ext>
            </a:extLst>
          </p:cNvPr>
          <p:cNvSpPr txBox="1"/>
          <p:nvPr/>
        </p:nvSpPr>
        <p:spPr>
          <a:xfrm>
            <a:off x="10610430" y="1738557"/>
            <a:ext cx="1229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万年前、ホモ・サピエンス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3963F2C-0345-0232-11B0-CFB7A5C9B439}"/>
              </a:ext>
            </a:extLst>
          </p:cNvPr>
          <p:cNvSpPr txBox="1"/>
          <p:nvPr/>
        </p:nvSpPr>
        <p:spPr>
          <a:xfrm>
            <a:off x="193524" y="3175854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万年前</a:t>
            </a:r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F214FD83-43F0-AF5A-D940-38B7F6D9B3C1}"/>
              </a:ext>
            </a:extLst>
          </p:cNvPr>
          <p:cNvCxnSpPr>
            <a:cxnSpLocks/>
          </p:cNvCxnSpPr>
          <p:nvPr/>
        </p:nvCxnSpPr>
        <p:spPr>
          <a:xfrm flipH="1">
            <a:off x="1511912" y="2334994"/>
            <a:ext cx="9268685" cy="519757"/>
          </a:xfrm>
          <a:prstGeom prst="line">
            <a:avLst/>
          </a:prstGeom>
          <a:ln>
            <a:solidFill>
              <a:srgbClr val="B3D9FF"/>
            </a:solidFill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D5C02AFF-0F93-2FF3-5A90-A8AE81562ED1}"/>
              </a:ext>
            </a:extLst>
          </p:cNvPr>
          <p:cNvCxnSpPr>
            <a:cxnSpLocks/>
          </p:cNvCxnSpPr>
          <p:nvPr/>
        </p:nvCxnSpPr>
        <p:spPr>
          <a:xfrm>
            <a:off x="11401185" y="2258842"/>
            <a:ext cx="0" cy="1147855"/>
          </a:xfrm>
          <a:prstGeom prst="line">
            <a:avLst/>
          </a:prstGeom>
          <a:ln>
            <a:solidFill>
              <a:srgbClr val="B3D9FF"/>
            </a:solidFill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6BE58926-CFA1-18D8-1091-C22D3F4037B7}"/>
              </a:ext>
            </a:extLst>
          </p:cNvPr>
          <p:cNvSpPr txBox="1"/>
          <p:nvPr/>
        </p:nvSpPr>
        <p:spPr>
          <a:xfrm>
            <a:off x="9038121" y="1083300"/>
            <a:ext cx="19570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2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言語・発話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85A910B-8DC7-2331-1C76-B3B077B13B44}"/>
              </a:ext>
            </a:extLst>
          </p:cNvPr>
          <p:cNvSpPr txBox="1"/>
          <p:nvPr/>
        </p:nvSpPr>
        <p:spPr>
          <a:xfrm>
            <a:off x="10533471" y="2999088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5000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年前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C1AA493-3C80-8C9E-BDC6-9A5B53140589}"/>
              </a:ext>
            </a:extLst>
          </p:cNvPr>
          <p:cNvSpPr txBox="1"/>
          <p:nvPr/>
        </p:nvSpPr>
        <p:spPr>
          <a:xfrm>
            <a:off x="7244997" y="2881225"/>
            <a:ext cx="22374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7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万から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万年前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ホモ・サピエンス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出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アフリカ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船、ランプ、弓矢、針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53" name="Picture 2" descr="C:\Users\ysato.FAREAST\Desktop\bdcam 2012-09-23 10-19-09-191.jpg">
            <a:extLst>
              <a:ext uri="{FF2B5EF4-FFF2-40B4-BE49-F238E27FC236}">
                <a16:creationId xmlns:a16="http://schemas.microsoft.com/office/drawing/2014/main" id="{78B5EF7B-BA0E-A48C-C94A-4726D2B6C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222" y="620876"/>
            <a:ext cx="2398319" cy="816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DFB4CD15-046B-5C37-DBD5-1F0D4FAC4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610" y="103170"/>
            <a:ext cx="824370" cy="816528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5" name="Picture 3" descr="C:\Users\ysato.FAREAST\Desktop\bdcam 2012-09-23 10-33-20-963.jpg">
            <a:extLst>
              <a:ext uri="{FF2B5EF4-FFF2-40B4-BE49-F238E27FC236}">
                <a16:creationId xmlns:a16="http://schemas.microsoft.com/office/drawing/2014/main" id="{B7D9AE86-0C51-08A1-0F9A-1F8F706E0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996" y="325247"/>
            <a:ext cx="875343" cy="68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円/楕円 16">
            <a:extLst>
              <a:ext uri="{FF2B5EF4-FFF2-40B4-BE49-F238E27FC236}">
                <a16:creationId xmlns:a16="http://schemas.microsoft.com/office/drawing/2014/main" id="{E1C88006-0550-EB22-4CBE-2E50E8903C2F}"/>
              </a:ext>
            </a:extLst>
          </p:cNvPr>
          <p:cNvSpPr/>
          <p:nvPr/>
        </p:nvSpPr>
        <p:spPr>
          <a:xfrm>
            <a:off x="10257762" y="386871"/>
            <a:ext cx="631221" cy="577022"/>
          </a:xfrm>
          <a:prstGeom prst="ellipse">
            <a:avLst/>
          </a:prstGeom>
          <a:blipFill rotWithShape="1">
            <a:blip r:embed="rId6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57" name="Picture 2" descr="http://ts4.mm.bing.net/th?id=I.4708994334196315&amp;pid=1.9">
            <a:extLst>
              <a:ext uri="{FF2B5EF4-FFF2-40B4-BE49-F238E27FC236}">
                <a16:creationId xmlns:a16="http://schemas.microsoft.com/office/drawing/2014/main" id="{A5208ADE-BDED-2D8F-C6DB-CB3EC7A49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285" y="406380"/>
            <a:ext cx="354388" cy="557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" descr="C:\Users\ysato.FAREAST\Desktop\bdcam 2012-09-23 10-36-28-364.jpg">
            <a:extLst>
              <a:ext uri="{FF2B5EF4-FFF2-40B4-BE49-F238E27FC236}">
                <a16:creationId xmlns:a16="http://schemas.microsoft.com/office/drawing/2014/main" id="{649AD1D1-8E3E-15C7-324A-9276B79E4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1258" y="3855579"/>
            <a:ext cx="1727453" cy="59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円/楕円 18">
            <a:extLst>
              <a:ext uri="{FF2B5EF4-FFF2-40B4-BE49-F238E27FC236}">
                <a16:creationId xmlns:a16="http://schemas.microsoft.com/office/drawing/2014/main" id="{6FBAF42E-277C-D47A-CD93-EF9A9574C71F}"/>
              </a:ext>
            </a:extLst>
          </p:cNvPr>
          <p:cNvSpPr/>
          <p:nvPr/>
        </p:nvSpPr>
        <p:spPr>
          <a:xfrm>
            <a:off x="10403930" y="4080059"/>
            <a:ext cx="594931" cy="531993"/>
          </a:xfrm>
          <a:prstGeom prst="ellipse">
            <a:avLst/>
          </a:prstGeom>
          <a:blipFill rotWithShape="1">
            <a:blip r:embed="rId9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60" name="図 59">
            <a:extLst>
              <a:ext uri="{FF2B5EF4-FFF2-40B4-BE49-F238E27FC236}">
                <a16:creationId xmlns:a16="http://schemas.microsoft.com/office/drawing/2014/main" id="{15C2E1DD-633C-B48A-23B6-B600911F4D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2473" y="4066291"/>
            <a:ext cx="537102" cy="53199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31B87B08-B331-38C5-F31A-0E20C275F509}"/>
              </a:ext>
            </a:extLst>
          </p:cNvPr>
          <p:cNvSpPr/>
          <p:nvPr/>
        </p:nvSpPr>
        <p:spPr>
          <a:xfrm>
            <a:off x="1511913" y="4670679"/>
            <a:ext cx="9889272" cy="7733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9B1C9127-8247-B8CA-FFEB-ADE9080C81FE}"/>
              </a:ext>
            </a:extLst>
          </p:cNvPr>
          <p:cNvCxnSpPr>
            <a:cxnSpLocks/>
          </p:cNvCxnSpPr>
          <p:nvPr/>
        </p:nvCxnSpPr>
        <p:spPr>
          <a:xfrm flipH="1">
            <a:off x="1613787" y="3617261"/>
            <a:ext cx="9087608" cy="1053418"/>
          </a:xfrm>
          <a:prstGeom prst="line">
            <a:avLst/>
          </a:prstGeom>
          <a:ln>
            <a:solidFill>
              <a:srgbClr val="B3D9FF"/>
            </a:solidFill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714584E9-EC34-F84E-37CC-6F7FD7D8E286}"/>
              </a:ext>
            </a:extLst>
          </p:cNvPr>
          <p:cNvSpPr txBox="1"/>
          <p:nvPr/>
        </p:nvSpPr>
        <p:spPr>
          <a:xfrm>
            <a:off x="134213" y="4872669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5000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年前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C03D11A-65C6-2269-EA43-AF17035A4652}"/>
              </a:ext>
            </a:extLst>
          </p:cNvPr>
          <p:cNvSpPr txBox="1"/>
          <p:nvPr/>
        </p:nvSpPr>
        <p:spPr>
          <a:xfrm flipH="1">
            <a:off x="7801163" y="4743074"/>
            <a:ext cx="1125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2000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年前、紙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5FA3405A-CBFD-7543-B555-5C9541FA9273}"/>
              </a:ext>
            </a:extLst>
          </p:cNvPr>
          <p:cNvSpPr txBox="1"/>
          <p:nvPr/>
        </p:nvSpPr>
        <p:spPr>
          <a:xfrm flipH="1">
            <a:off x="9533093" y="4721423"/>
            <a:ext cx="1125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600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年前、印刷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053CDE45-7EF2-C07E-00A3-B24FFD5266A1}"/>
              </a:ext>
            </a:extLst>
          </p:cNvPr>
          <p:cNvSpPr txBox="1"/>
          <p:nvPr/>
        </p:nvSpPr>
        <p:spPr>
          <a:xfrm flipH="1">
            <a:off x="10619202" y="5461763"/>
            <a:ext cx="156364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60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年前、コンピュータ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6B1DC62B-6E9B-0523-3204-4C700F418AB2}"/>
              </a:ext>
            </a:extLst>
          </p:cNvPr>
          <p:cNvSpPr txBox="1"/>
          <p:nvPr/>
        </p:nvSpPr>
        <p:spPr>
          <a:xfrm flipH="1">
            <a:off x="10780597" y="6108094"/>
            <a:ext cx="141140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３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0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年前、インターネット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292657D-AE62-F054-BF21-458C77B64613}"/>
              </a:ext>
            </a:extLst>
          </p:cNvPr>
          <p:cNvSpPr txBox="1"/>
          <p:nvPr/>
        </p:nvSpPr>
        <p:spPr>
          <a:xfrm flipH="1">
            <a:off x="10610430" y="3399614"/>
            <a:ext cx="108410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文字</a:t>
            </a:r>
            <a:endParaRPr kumimoji="1" lang="ja-JP" altLang="en-US" sz="28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36" name="Picture 6" descr="C:\Users\ysato.FAREAST\Desktop\bdcam 2012-09-23 10-38-00-413.jpg">
            <a:extLst>
              <a:ext uri="{FF2B5EF4-FFF2-40B4-BE49-F238E27FC236}">
                <a16:creationId xmlns:a16="http://schemas.microsoft.com/office/drawing/2014/main" id="{1E1ABBDF-5988-A24F-938A-9A3EB70AB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634448" y="5549978"/>
            <a:ext cx="1315606" cy="96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710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円/楕円 18">
            <a:extLst>
              <a:ext uri="{FF2B5EF4-FFF2-40B4-BE49-F238E27FC236}">
                <a16:creationId xmlns:a16="http://schemas.microsoft.com/office/drawing/2014/main" id="{67CA6537-9CD6-A6CC-DF32-3CE2EF59F151}"/>
              </a:ext>
            </a:extLst>
          </p:cNvPr>
          <p:cNvSpPr/>
          <p:nvPr/>
        </p:nvSpPr>
        <p:spPr>
          <a:xfrm>
            <a:off x="10878708" y="1159019"/>
            <a:ext cx="594931" cy="531993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5" name="Picture 11" descr="https://encrypted-tbn2.gstatic.com/images?q=tbn:ANd9GcSUmjLNDHeCVnouJZzqpOCRErJt43ncdiBqBelgfU2ycRMw2JAoRQ">
            <a:extLst>
              <a:ext uri="{FF2B5EF4-FFF2-40B4-BE49-F238E27FC236}">
                <a16:creationId xmlns:a16="http://schemas.microsoft.com/office/drawing/2014/main" id="{6AEFCBD3-2907-6D0F-9FE6-F26F10ACD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0556" y="5642987"/>
            <a:ext cx="826406" cy="46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C:\Users\ysato.FAREAST\Desktop\bdcam 2012-09-23 10-38-00-413.jpg">
            <a:extLst>
              <a:ext uri="{FF2B5EF4-FFF2-40B4-BE49-F238E27FC236}">
                <a16:creationId xmlns:a16="http://schemas.microsoft.com/office/drawing/2014/main" id="{49EA56BD-9143-4224-8933-6B2CE5B98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347606" y="5439233"/>
            <a:ext cx="774242" cy="56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5" descr="C:\Users\ysato.FAREAST\Desktop\bdcam 2012-09-23 10-36-28-364.jpg">
            <a:extLst>
              <a:ext uri="{FF2B5EF4-FFF2-40B4-BE49-F238E27FC236}">
                <a16:creationId xmlns:a16="http://schemas.microsoft.com/office/drawing/2014/main" id="{5208A5F9-8EDC-B381-C6AB-B24E6893D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6936" y="4733374"/>
            <a:ext cx="1345240" cy="45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6AFFC74-EA9B-9A64-4F4E-22CD1D8065E7}"/>
              </a:ext>
            </a:extLst>
          </p:cNvPr>
          <p:cNvSpPr/>
          <p:nvPr/>
        </p:nvSpPr>
        <p:spPr>
          <a:xfrm>
            <a:off x="10600067" y="2347319"/>
            <a:ext cx="693903" cy="3918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14300">
              <a:prstClr val="black"/>
            </a:inn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437BAE7-DBC6-3880-F1DB-3DEF53F80F10}"/>
              </a:ext>
            </a:extLst>
          </p:cNvPr>
          <p:cNvSpPr/>
          <p:nvPr/>
        </p:nvSpPr>
        <p:spPr>
          <a:xfrm>
            <a:off x="10130635" y="1643471"/>
            <a:ext cx="1198441" cy="37644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C3C8C9-AA54-FEEA-264E-B06FE541916B}"/>
              </a:ext>
            </a:extLst>
          </p:cNvPr>
          <p:cNvSpPr/>
          <p:nvPr/>
        </p:nvSpPr>
        <p:spPr>
          <a:xfrm>
            <a:off x="1437371" y="1622760"/>
            <a:ext cx="8707242" cy="39288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F1BAABD-87C1-C3EA-C28C-7AC97BD8434A}"/>
              </a:ext>
            </a:extLst>
          </p:cNvPr>
          <p:cNvSpPr/>
          <p:nvPr/>
        </p:nvSpPr>
        <p:spPr>
          <a:xfrm>
            <a:off x="1416174" y="877998"/>
            <a:ext cx="8662637" cy="39959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7E3A4B7-3FFA-DC8D-465C-807986D751AC}"/>
              </a:ext>
            </a:extLst>
          </p:cNvPr>
          <p:cNvSpPr/>
          <p:nvPr/>
        </p:nvSpPr>
        <p:spPr>
          <a:xfrm>
            <a:off x="10084398" y="869702"/>
            <a:ext cx="1226633" cy="41802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AA21550-D3A7-ECF2-C2B7-B6CAD6E19D7A}"/>
              </a:ext>
            </a:extLst>
          </p:cNvPr>
          <p:cNvSpPr txBox="1"/>
          <p:nvPr/>
        </p:nvSpPr>
        <p:spPr>
          <a:xfrm>
            <a:off x="3733817" y="886008"/>
            <a:ext cx="230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37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億年前　生命誕生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A769CE1-8E21-B9BB-339E-1F57F447538A}"/>
              </a:ext>
            </a:extLst>
          </p:cNvPr>
          <p:cNvSpPr txBox="1"/>
          <p:nvPr/>
        </p:nvSpPr>
        <p:spPr>
          <a:xfrm>
            <a:off x="8347984" y="820620"/>
            <a:ext cx="342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5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億年前　カンブリア紀、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三葉虫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EF0B295-410A-CB80-A5BA-0BBF8F42DB22}"/>
              </a:ext>
            </a:extLst>
          </p:cNvPr>
          <p:cNvSpPr txBox="1"/>
          <p:nvPr/>
        </p:nvSpPr>
        <p:spPr>
          <a:xfrm flipH="1">
            <a:off x="2298551" y="1620865"/>
            <a:ext cx="1244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脊椎動物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A3FEF38-3359-A0DF-040B-9C7FA5BDD839}"/>
              </a:ext>
            </a:extLst>
          </p:cNvPr>
          <p:cNvSpPr txBox="1"/>
          <p:nvPr/>
        </p:nvSpPr>
        <p:spPr>
          <a:xfrm flipH="1">
            <a:off x="3726407" y="1604567"/>
            <a:ext cx="239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両生類、爬虫類、昆虫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DE8EA30-55EC-779C-8C2C-CBC0CB6F353C}"/>
              </a:ext>
            </a:extLst>
          </p:cNvPr>
          <p:cNvSpPr txBox="1"/>
          <p:nvPr/>
        </p:nvSpPr>
        <p:spPr>
          <a:xfrm flipH="1">
            <a:off x="6344544" y="1554237"/>
            <a:ext cx="3018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2.5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億年前～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6550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万年前　恐竜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F154720-049C-290F-4B62-20CFE579C09A}"/>
              </a:ext>
            </a:extLst>
          </p:cNvPr>
          <p:cNvSpPr txBox="1"/>
          <p:nvPr/>
        </p:nvSpPr>
        <p:spPr>
          <a:xfrm flipH="1">
            <a:off x="1186140" y="1429105"/>
            <a:ext cx="950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植物、動物の上陸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C4624B6-FEBB-DE5A-250D-648CDD3B32CB}"/>
              </a:ext>
            </a:extLst>
          </p:cNvPr>
          <p:cNvSpPr/>
          <p:nvPr/>
        </p:nvSpPr>
        <p:spPr>
          <a:xfrm>
            <a:off x="1384143" y="2361821"/>
            <a:ext cx="9202763" cy="36501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B6A5592-A46B-2176-4FE7-E021E0E8ED50}"/>
              </a:ext>
            </a:extLst>
          </p:cNvPr>
          <p:cNvSpPr txBox="1"/>
          <p:nvPr/>
        </p:nvSpPr>
        <p:spPr>
          <a:xfrm>
            <a:off x="108604" y="935466"/>
            <a:ext cx="1372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46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億年前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662D530-195E-B857-9498-2BB9AAF0F1D3}"/>
              </a:ext>
            </a:extLst>
          </p:cNvPr>
          <p:cNvSpPr txBox="1"/>
          <p:nvPr/>
        </p:nvSpPr>
        <p:spPr>
          <a:xfrm>
            <a:off x="167174" y="1613782"/>
            <a:ext cx="11123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5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億年前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EC55A34-4821-F308-B765-24F8AC19BB75}"/>
              </a:ext>
            </a:extLst>
          </p:cNvPr>
          <p:cNvSpPr txBox="1"/>
          <p:nvPr/>
        </p:nvSpPr>
        <p:spPr>
          <a:xfrm>
            <a:off x="167174" y="2347319"/>
            <a:ext cx="16137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6550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万年前</a:t>
            </a:r>
            <a:endParaRPr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3AF2F48-8EDB-4C84-53F4-DA1E1F8F795C}"/>
              </a:ext>
            </a:extLst>
          </p:cNvPr>
          <p:cNvSpPr txBox="1"/>
          <p:nvPr/>
        </p:nvSpPr>
        <p:spPr>
          <a:xfrm>
            <a:off x="8438043" y="2385248"/>
            <a:ext cx="3682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400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万年前　アウストラロピテクス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7622D4E-420F-4F85-04D0-72C23674EFD4}"/>
              </a:ext>
            </a:extLst>
          </p:cNvPr>
          <p:cNvSpPr txBox="1"/>
          <p:nvPr/>
        </p:nvSpPr>
        <p:spPr>
          <a:xfrm>
            <a:off x="3432366" y="23615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哺乳類の進化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8692A57-F43D-56B2-3670-7A798EF883DD}"/>
              </a:ext>
            </a:extLst>
          </p:cNvPr>
          <p:cNvSpPr txBox="1"/>
          <p:nvPr/>
        </p:nvSpPr>
        <p:spPr>
          <a:xfrm>
            <a:off x="5920980" y="236727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大型類人猿の進化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C5C5031-164F-411A-1240-F946C86F6E3B}"/>
              </a:ext>
            </a:extLst>
          </p:cNvPr>
          <p:cNvSpPr txBox="1"/>
          <p:nvPr/>
        </p:nvSpPr>
        <p:spPr>
          <a:xfrm>
            <a:off x="9621859" y="16361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恐竜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絶滅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4BCA87BB-39D1-61EB-FA96-BC98ACB0CA46}"/>
              </a:ext>
            </a:extLst>
          </p:cNvPr>
          <p:cNvSpPr/>
          <p:nvPr/>
        </p:nvSpPr>
        <p:spPr>
          <a:xfrm>
            <a:off x="1402861" y="3063327"/>
            <a:ext cx="9269584" cy="39523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14300">
              <a:prstClr val="black"/>
            </a:inn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56D4A6B4-A3EF-FBC8-945B-34EDFE1C20ED}"/>
              </a:ext>
            </a:extLst>
          </p:cNvPr>
          <p:cNvSpPr txBox="1"/>
          <p:nvPr/>
        </p:nvSpPr>
        <p:spPr>
          <a:xfrm>
            <a:off x="62289" y="3046485"/>
            <a:ext cx="16137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４００万年前</a:t>
            </a:r>
            <a:endParaRPr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91723CE-7087-8A8E-F98A-A5AFB17E83DD}"/>
              </a:ext>
            </a:extLst>
          </p:cNvPr>
          <p:cNvSpPr txBox="1"/>
          <p:nvPr/>
        </p:nvSpPr>
        <p:spPr>
          <a:xfrm>
            <a:off x="2107466" y="2988192"/>
            <a:ext cx="1767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二足歩行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7E99C10C-F161-6067-1C15-86441473FE6B}"/>
              </a:ext>
            </a:extLst>
          </p:cNvPr>
          <p:cNvSpPr txBox="1"/>
          <p:nvPr/>
        </p:nvSpPr>
        <p:spPr>
          <a:xfrm>
            <a:off x="5083630" y="2988819"/>
            <a:ext cx="962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ホモ・ハピルス、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石器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625DD7C-4672-B648-7CDA-3BF206EBB882}"/>
              </a:ext>
            </a:extLst>
          </p:cNvPr>
          <p:cNvSpPr txBox="1"/>
          <p:nvPr/>
        </p:nvSpPr>
        <p:spPr>
          <a:xfrm>
            <a:off x="6143455" y="3003797"/>
            <a:ext cx="981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ホモ・エレクトス、槍、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火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09C8EF7-1F4C-A152-DE4D-44701A0F7580}"/>
              </a:ext>
            </a:extLst>
          </p:cNvPr>
          <p:cNvSpPr txBox="1"/>
          <p:nvPr/>
        </p:nvSpPr>
        <p:spPr>
          <a:xfrm>
            <a:off x="9280519" y="3030051"/>
            <a:ext cx="1298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35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万年前、ネアンデルタール人、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96AA57E2-836A-6609-A9F7-E82482F4699D}"/>
              </a:ext>
            </a:extLst>
          </p:cNvPr>
          <p:cNvSpPr txBox="1"/>
          <p:nvPr/>
        </p:nvSpPr>
        <p:spPr>
          <a:xfrm>
            <a:off x="4508675" y="3867071"/>
            <a:ext cx="32260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手の発達・</a:t>
            </a:r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社会的関係</a:t>
            </a: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50C48478-6585-2FA9-8767-51034CB87DDC}"/>
              </a:ext>
            </a:extLst>
          </p:cNvPr>
          <p:cNvSpPr/>
          <p:nvPr/>
        </p:nvSpPr>
        <p:spPr>
          <a:xfrm>
            <a:off x="10672445" y="3062580"/>
            <a:ext cx="623084" cy="382577"/>
          </a:xfrm>
          <a:prstGeom prst="rect">
            <a:avLst/>
          </a:prstGeom>
          <a:solidFill>
            <a:srgbClr val="D9ECFF"/>
          </a:solidFill>
          <a:effectLst>
            <a:innerShdw blurRad="114300">
              <a:prstClr val="black"/>
            </a:inn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FD7C501E-648C-030A-8CD5-295B35DF8920}"/>
              </a:ext>
            </a:extLst>
          </p:cNvPr>
          <p:cNvSpPr txBox="1"/>
          <p:nvPr/>
        </p:nvSpPr>
        <p:spPr>
          <a:xfrm>
            <a:off x="10489154" y="3014086"/>
            <a:ext cx="1229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万年前、ホモ・サピエンス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0E8E46D-03ED-7305-3CB6-269765A423C4}"/>
              </a:ext>
            </a:extLst>
          </p:cNvPr>
          <p:cNvSpPr txBox="1"/>
          <p:nvPr/>
        </p:nvSpPr>
        <p:spPr>
          <a:xfrm>
            <a:off x="9298601" y="3873599"/>
            <a:ext cx="19105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言語・発話</a:t>
            </a:r>
          </a:p>
        </p:txBody>
      </p:sp>
      <p:pic>
        <p:nvPicPr>
          <p:cNvPr id="59" name="Picture 2" descr="C:\Users\ysato.FAREAST\Desktop\bdcam 2012-09-23 10-19-09-191.jpg">
            <a:extLst>
              <a:ext uri="{FF2B5EF4-FFF2-40B4-BE49-F238E27FC236}">
                <a16:creationId xmlns:a16="http://schemas.microsoft.com/office/drawing/2014/main" id="{4F65DB3C-DEC7-8322-126D-AB134F491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075" y="3475407"/>
            <a:ext cx="1633155" cy="55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図 59">
            <a:extLst>
              <a:ext uri="{FF2B5EF4-FFF2-40B4-BE49-F238E27FC236}">
                <a16:creationId xmlns:a16="http://schemas.microsoft.com/office/drawing/2014/main" id="{4310E4AB-14AC-A74A-0983-2A5CCD9DC8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5532" y="3281698"/>
            <a:ext cx="636505" cy="63045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1" name="Picture 3" descr="C:\Users\ysato.FAREAST\Desktop\bdcam 2012-09-23 10-33-20-963.jpg">
            <a:extLst>
              <a:ext uri="{FF2B5EF4-FFF2-40B4-BE49-F238E27FC236}">
                <a16:creationId xmlns:a16="http://schemas.microsoft.com/office/drawing/2014/main" id="{8F139C19-E323-A6B5-85F6-7BD52207A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657" y="3297731"/>
            <a:ext cx="849752" cy="660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1A04914-B26F-DE1C-0A70-8D0FCE1BCEF1}"/>
              </a:ext>
            </a:extLst>
          </p:cNvPr>
          <p:cNvSpPr/>
          <p:nvPr/>
        </p:nvSpPr>
        <p:spPr>
          <a:xfrm>
            <a:off x="1440142" y="142668"/>
            <a:ext cx="7123768" cy="43125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F17EF9C-8778-F776-CD65-BF4FFCB5C393}"/>
              </a:ext>
            </a:extLst>
          </p:cNvPr>
          <p:cNvSpPr/>
          <p:nvPr/>
        </p:nvSpPr>
        <p:spPr>
          <a:xfrm>
            <a:off x="8563910" y="135226"/>
            <a:ext cx="2765501" cy="45521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E9FAD8D-54BD-D614-4AD4-3272EC9C1C7B}"/>
              </a:ext>
            </a:extLst>
          </p:cNvPr>
          <p:cNvSpPr txBox="1"/>
          <p:nvPr/>
        </p:nvSpPr>
        <p:spPr>
          <a:xfrm>
            <a:off x="101874" y="24820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137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億年前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033F571-8CEC-0836-97DA-512F7F0D5F2B}"/>
              </a:ext>
            </a:extLst>
          </p:cNvPr>
          <p:cNvSpPr txBox="1"/>
          <p:nvPr/>
        </p:nvSpPr>
        <p:spPr>
          <a:xfrm>
            <a:off x="7367510" y="160054"/>
            <a:ext cx="253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46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億年前　太陽系誕生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70C1CFB-EF7E-47CE-45EF-E6E887B2FE48}"/>
              </a:ext>
            </a:extLst>
          </p:cNvPr>
          <p:cNvSpPr txBox="1"/>
          <p:nvPr/>
        </p:nvSpPr>
        <p:spPr>
          <a:xfrm>
            <a:off x="1576541" y="144411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ビッグバン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54" name="Picture 11" descr="https://encrypted-tbn2.gstatic.com/images?q=tbn:ANd9GcSUmjLNDHeCVnouJZzqpOCRErJt43ncdiBqBelgfU2ycRMw2JAoRQ">
            <a:extLst>
              <a:ext uri="{FF2B5EF4-FFF2-40B4-BE49-F238E27FC236}">
                <a16:creationId xmlns:a16="http://schemas.microsoft.com/office/drawing/2014/main" id="{5575ACD1-3B65-D4D3-A00A-AB2C66E66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256" y="7089904"/>
            <a:ext cx="1440160" cy="80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E58CEC0D-899F-64A8-9A71-31E568F80339}"/>
              </a:ext>
            </a:extLst>
          </p:cNvPr>
          <p:cNvSpPr/>
          <p:nvPr/>
        </p:nvSpPr>
        <p:spPr>
          <a:xfrm>
            <a:off x="1433166" y="4448863"/>
            <a:ext cx="9377070" cy="426025"/>
          </a:xfrm>
          <a:prstGeom prst="rect">
            <a:avLst/>
          </a:prstGeom>
          <a:solidFill>
            <a:srgbClr val="D9EC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ED8C8913-63E2-70A6-04C5-0594E1E177A1}"/>
              </a:ext>
            </a:extLst>
          </p:cNvPr>
          <p:cNvSpPr/>
          <p:nvPr/>
        </p:nvSpPr>
        <p:spPr>
          <a:xfrm>
            <a:off x="10750723" y="4448863"/>
            <a:ext cx="541409" cy="4165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CC3D7CDD-CE13-AF78-9567-4C6F1AAE1C8C}"/>
              </a:ext>
            </a:extLst>
          </p:cNvPr>
          <p:cNvSpPr txBox="1"/>
          <p:nvPr/>
        </p:nvSpPr>
        <p:spPr>
          <a:xfrm>
            <a:off x="10128399" y="4478056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5000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年前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F6C805C-2F01-3B56-FF34-068AB5352EC7}"/>
              </a:ext>
            </a:extLst>
          </p:cNvPr>
          <p:cNvSpPr txBox="1"/>
          <p:nvPr/>
        </p:nvSpPr>
        <p:spPr>
          <a:xfrm>
            <a:off x="6982079" y="4238576"/>
            <a:ext cx="2865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7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万から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万年前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ホモ・サピエンス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出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アフリカ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船、ランプ、弓矢、針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1DB47856-2BD0-BBA6-1839-20A3BEF9C11F}"/>
              </a:ext>
            </a:extLst>
          </p:cNvPr>
          <p:cNvSpPr/>
          <p:nvPr/>
        </p:nvSpPr>
        <p:spPr>
          <a:xfrm>
            <a:off x="1440142" y="5244904"/>
            <a:ext cx="9889272" cy="3886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993FD84-BADC-3959-C9E2-03A6449451BD}"/>
              </a:ext>
            </a:extLst>
          </p:cNvPr>
          <p:cNvSpPr txBox="1"/>
          <p:nvPr/>
        </p:nvSpPr>
        <p:spPr>
          <a:xfrm flipH="1">
            <a:off x="6808787" y="5289946"/>
            <a:ext cx="175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2000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年前　紙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1F1EF775-1A1B-628A-D3B9-1AFCCDB2D6EE}"/>
              </a:ext>
            </a:extLst>
          </p:cNvPr>
          <p:cNvSpPr txBox="1"/>
          <p:nvPr/>
        </p:nvSpPr>
        <p:spPr>
          <a:xfrm flipH="1">
            <a:off x="9206753" y="5242393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600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年前印刷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EDD70627-6C53-33BB-B175-164927E49C25}"/>
              </a:ext>
            </a:extLst>
          </p:cNvPr>
          <p:cNvSpPr txBox="1"/>
          <p:nvPr/>
        </p:nvSpPr>
        <p:spPr>
          <a:xfrm flipH="1">
            <a:off x="10354736" y="4792674"/>
            <a:ext cx="808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文字</a:t>
            </a:r>
            <a:endParaRPr kumimoji="1" lang="ja-JP" altLang="en-US" sz="24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74" name="Picture 6" descr="C:\Users\ysato.FAREAST\Desktop\bdcam 2012-09-23 10-38-00-413.jpg">
            <a:extLst>
              <a:ext uri="{FF2B5EF4-FFF2-40B4-BE49-F238E27FC236}">
                <a16:creationId xmlns:a16="http://schemas.microsoft.com/office/drawing/2014/main" id="{0BD34446-F168-4619-7F58-9C2DC491F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525396" y="7074444"/>
            <a:ext cx="1315606" cy="96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179E2529-6945-7C22-40A7-8A251ED940DD}"/>
              </a:ext>
            </a:extLst>
          </p:cNvPr>
          <p:cNvSpPr txBox="1"/>
          <p:nvPr/>
        </p:nvSpPr>
        <p:spPr>
          <a:xfrm>
            <a:off x="167174" y="4448863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万年前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2E18F7A6-1DC0-3378-A15D-D31D502FE884}"/>
              </a:ext>
            </a:extLst>
          </p:cNvPr>
          <p:cNvSpPr txBox="1"/>
          <p:nvPr/>
        </p:nvSpPr>
        <p:spPr>
          <a:xfrm>
            <a:off x="122230" y="5218345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5000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年前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154F9100-2288-7644-3045-ADAD7B2F46DE}"/>
              </a:ext>
            </a:extLst>
          </p:cNvPr>
          <p:cNvSpPr txBox="1"/>
          <p:nvPr/>
        </p:nvSpPr>
        <p:spPr>
          <a:xfrm flipH="1">
            <a:off x="10425952" y="5448633"/>
            <a:ext cx="1440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60</a:t>
            </a:r>
            <a:r>
              <a: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年前、コンピュータ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0F54B478-F786-2DDF-31C3-AA6CDAE5461A}"/>
              </a:ext>
            </a:extLst>
          </p:cNvPr>
          <p:cNvSpPr txBox="1"/>
          <p:nvPr/>
        </p:nvSpPr>
        <p:spPr>
          <a:xfrm flipH="1">
            <a:off x="10587346" y="6094964"/>
            <a:ext cx="1604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３</a:t>
            </a:r>
            <a:r>
              <a:rPr kumimoji="1" lang="en-US" altLang="ja-JP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0</a:t>
            </a:r>
            <a:r>
              <a: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年前、インターネット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6B6ADA8D-8388-F19C-E2DB-143718B17283}"/>
              </a:ext>
            </a:extLst>
          </p:cNvPr>
          <p:cNvSpPr txBox="1"/>
          <p:nvPr/>
        </p:nvSpPr>
        <p:spPr>
          <a:xfrm>
            <a:off x="9489019" y="1099639"/>
            <a:ext cx="14953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目の誕生</a:t>
            </a:r>
            <a:endParaRPr kumimoji="1" lang="ja-JP" altLang="en-US" sz="24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2083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388</Words>
  <Application>Microsoft Office PowerPoint</Application>
  <PresentationFormat>ワイド画面</PresentationFormat>
  <Paragraphs>116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BIZ UDPゴシック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佐藤 良治</dc:creator>
  <cp:lastModifiedBy>佐藤 良治</cp:lastModifiedBy>
  <cp:revision>7</cp:revision>
  <dcterms:created xsi:type="dcterms:W3CDTF">2022-07-11T22:03:18Z</dcterms:created>
  <dcterms:modified xsi:type="dcterms:W3CDTF">2022-08-28T08:05:59Z</dcterms:modified>
</cp:coreProperties>
</file>