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5E8ABF-CADF-40F1-8881-7C454BD79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6E6074-13F8-4551-B524-E656FABFB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91583-C33D-4BC3-9B15-CB93F9C4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9653DB-6FEF-4701-9E52-F475B536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4F8DAD-3D9D-4D34-8B06-7023AC76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39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9AC670-AD72-4A31-B807-2A32DC60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BAF303-BC2C-4A58-A039-94584B676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FE3B26-08A6-4743-9765-ACE835EE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A2786-2E71-4CA1-B856-FAAE4D53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C7E39B-1B0C-4396-A9EA-9748DD4A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07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B77EA8-6466-452D-BBFA-8230B6077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A5D976-FDC2-41D4-9450-99027AC5B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7F8744-D259-40ED-BA3A-2D39CB09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AE8C03-B72F-4EA4-B5FC-EA2E1A01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CECAA-1B42-434F-8AA2-BE203EE2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3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F7A9CF-DBBB-42A0-BE4F-F9D5864C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3934B-A36F-45CA-83FA-0549332D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94F044-618E-4CF1-9C63-5AA9B3B6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F634C-A670-40A0-88CF-25B1FB2F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E244B0-7DBA-43C1-B5C6-E4C4FE71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2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F3F45-4307-4281-9077-DB5F8AAF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618979-94B1-43BE-9029-5ED7EE29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D5084-E009-4AC5-A337-675CD235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64D661-1761-46DA-A67A-E2FB54DB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17D36-85AF-4180-81A9-5AF05362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5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34A39-5534-476B-95AF-F3ACC33D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F761E-B184-4EBB-A5C0-3BF044D30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A8AC2-694C-433E-AE36-1E17EB90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72DB6F-B511-46A0-8343-5A3AEC51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131860-2002-451C-A052-D0189EA1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B4574D-68FF-4DFF-A668-86FC16F0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3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46F5D-EA04-42A4-A7A4-AD56DED8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8AEA60-3275-40DC-BCC5-FA3D0E984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444349-B234-4CBB-8E22-72D0042AF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B53B25-D521-44E4-A91F-54B820C1C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8C11F5-ECEB-4F7D-ABC8-A92FAE60F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582C38-8295-4A39-B383-EDCDAFE4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A28CE5-C03B-4A7C-BE7B-AA101516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332EA5-A78B-478F-A719-8BEA2992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09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55529-61E1-40A0-B6D8-788D418A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CD9010-1CFA-49BE-AF1C-539C95D8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9BEF30-9421-4581-BE37-E585EDEF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B64B9F-6BD7-4309-8CCF-A8C121AD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39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383760-8DA9-43D5-9E35-EF2D4120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81150D-A9CA-43EB-A8B4-1A23D4D6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49107F-782A-4FA3-B2C8-927076D3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18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56B90-265F-4FA9-8319-B34A3238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04780-501F-479B-B728-A78ECD9F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36AAC-0089-4A9C-A8B4-2C9A09322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04A0C3-D3B7-46E8-89D3-2CDFD928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CFA705-B7F5-4985-B4F5-FD7D2142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2357A3-7231-4409-8AC1-CAA83547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7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16DEF-8D59-455C-A2EE-D69E3BCF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B5BC68-8F7C-4E9B-9777-C32733EB8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50C4D7-AC2B-4B21-9D5A-2A369EAA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889C19-1776-49EC-8773-C42A7EBD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AAF19B-BAAE-47FA-9FE5-DD5320CB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0C6392-4156-4A38-A686-ED2170F2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96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D0864F-1FCE-4B08-A062-E020CBEC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F8E082-B051-457B-A4EA-5F43F909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F16E06-7035-4E6C-8817-5B8040513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CAA83-BD27-41DA-B3CC-167E52FA41B3}" type="datetimeFigureOut">
              <a:rPr kumimoji="1" lang="ja-JP" altLang="en-US" smtClean="0"/>
              <a:t>2021/9/20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E926-399E-49C7-8762-D2F3E8371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6109D-9B4D-47AB-AE68-A238541F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10483-401C-465C-B56C-C26EC3A5C8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69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profile-png/download/5152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A3AF1A6C-4CF1-4061-BF03-591DA235E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1105" y="2549043"/>
            <a:ext cx="1639617" cy="1639617"/>
          </a:xfrm>
          <a:prstGeom prst="rect">
            <a:avLst/>
          </a:prstGeom>
          <a:ln w="57150">
            <a:noFill/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6EC66E7-FE13-4B8A-A6F5-13FEADA8DE3F}"/>
              </a:ext>
            </a:extLst>
          </p:cNvPr>
          <p:cNvSpPr/>
          <p:nvPr/>
        </p:nvSpPr>
        <p:spPr>
          <a:xfrm>
            <a:off x="3686500" y="1230398"/>
            <a:ext cx="1442549" cy="428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スマホ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33AC08-4066-4029-9868-F98A2E1762E7}"/>
              </a:ext>
            </a:extLst>
          </p:cNvPr>
          <p:cNvSpPr/>
          <p:nvPr/>
        </p:nvSpPr>
        <p:spPr>
          <a:xfrm>
            <a:off x="5917323" y="1230398"/>
            <a:ext cx="3100553" cy="4287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クラウド</a:t>
            </a:r>
            <a:endParaRPr kumimoji="1"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828632-0723-40A8-9D75-25CFDE8C1DF9}"/>
              </a:ext>
            </a:extLst>
          </p:cNvPr>
          <p:cNvSpPr/>
          <p:nvPr/>
        </p:nvSpPr>
        <p:spPr>
          <a:xfrm>
            <a:off x="7115503" y="1699569"/>
            <a:ext cx="588580" cy="34588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t"/>
          <a:lstStyle/>
          <a:p>
            <a:pPr algn="ctr"/>
            <a:r>
              <a:rPr kumimoji="1"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対話制御</a:t>
            </a:r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1C8CCA8-6F02-436A-BC25-1B50A6D2E4E7}"/>
              </a:ext>
            </a:extLst>
          </p:cNvPr>
          <p:cNvSpPr/>
          <p:nvPr/>
        </p:nvSpPr>
        <p:spPr>
          <a:xfrm>
            <a:off x="6174827" y="1699568"/>
            <a:ext cx="588580" cy="34588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t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自然言語意図理解、</a:t>
            </a:r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Entity</a:t>
            </a:r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抽出</a:t>
            </a:r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76F6B6-D6C8-4D2E-AA4B-199849618FC8}"/>
              </a:ext>
            </a:extLst>
          </p:cNvPr>
          <p:cNvSpPr/>
          <p:nvPr/>
        </p:nvSpPr>
        <p:spPr>
          <a:xfrm>
            <a:off x="8061427" y="1699568"/>
            <a:ext cx="588580" cy="345886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t"/>
          <a:lstStyle/>
          <a:p>
            <a:pPr algn="ctr"/>
            <a:r>
              <a:rPr kumimoji="1"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アクション</a:t>
            </a:r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6D9BBC-9960-4369-B8E3-0BC5586B5F23}"/>
              </a:ext>
            </a:extLst>
          </p:cNvPr>
          <p:cNvSpPr/>
          <p:nvPr/>
        </p:nvSpPr>
        <p:spPr>
          <a:xfrm>
            <a:off x="9866582" y="1230399"/>
            <a:ext cx="914400" cy="437230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WEB</a:t>
            </a:r>
            <a:r>
              <a:rPr kumimoji="1"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サービス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1F52B5C8-8B3B-4379-B8AE-615A13A73179}"/>
              </a:ext>
            </a:extLst>
          </p:cNvPr>
          <p:cNvCxnSpPr>
            <a:cxnSpLocks/>
          </p:cNvCxnSpPr>
          <p:nvPr/>
        </p:nvCxnSpPr>
        <p:spPr>
          <a:xfrm>
            <a:off x="5129049" y="2165131"/>
            <a:ext cx="1045778" cy="49154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19E7651-DD61-4422-A2DC-9DD17263780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763407" y="3428999"/>
            <a:ext cx="352096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DA0EE3DB-8023-48AF-A366-4BDCD47F5CB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704083" y="3428999"/>
            <a:ext cx="357344" cy="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6FCAE410-E8BA-40A8-AD79-009566A826E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650007" y="3416550"/>
            <a:ext cx="1216575" cy="1244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0AFEDCC-2E0B-43A7-A2A6-5F85E0DD43B6}"/>
              </a:ext>
            </a:extLst>
          </p:cNvPr>
          <p:cNvSpPr/>
          <p:nvPr/>
        </p:nvSpPr>
        <p:spPr>
          <a:xfrm>
            <a:off x="3828390" y="1724964"/>
            <a:ext cx="1213943" cy="2636829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ブラウザ</a:t>
            </a:r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AC3462B5-DBE2-4A4B-AEBE-0261B06A71B2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>
            <a:off x="6790651" y="2069570"/>
            <a:ext cx="1797956" cy="5268306"/>
          </a:xfrm>
          <a:prstGeom prst="bentConnector4">
            <a:avLst>
              <a:gd name="adj1" fmla="val -34928"/>
              <a:gd name="adj2" fmla="val 9384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5347122-79F1-424F-8D1D-3CFC358011EE}"/>
              </a:ext>
            </a:extLst>
          </p:cNvPr>
          <p:cNvSpPr/>
          <p:nvPr/>
        </p:nvSpPr>
        <p:spPr>
          <a:xfrm>
            <a:off x="4004438" y="2017209"/>
            <a:ext cx="840169" cy="69237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音声認識</a:t>
            </a:r>
            <a:endParaRPr lang="en-US" altLang="ja-JP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1398FFB-E18A-4DA7-A38B-7CAD160A6BDC}"/>
              </a:ext>
            </a:extLst>
          </p:cNvPr>
          <p:cNvSpPr/>
          <p:nvPr/>
        </p:nvSpPr>
        <p:spPr>
          <a:xfrm>
            <a:off x="3828390" y="4610956"/>
            <a:ext cx="1213943" cy="7787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スマホ固有機能</a:t>
            </a: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F87A8AE3-4A57-44C1-BE51-185F97B5F44D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 flipH="1">
            <a:off x="5877668" y="2680380"/>
            <a:ext cx="1729430" cy="3226668"/>
          </a:xfrm>
          <a:prstGeom prst="bentConnector4">
            <a:avLst>
              <a:gd name="adj1" fmla="val -40566"/>
              <a:gd name="adj2" fmla="val 8289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44EBCDD-F4F8-4780-9786-63702D59B6B8}"/>
              </a:ext>
            </a:extLst>
          </p:cNvPr>
          <p:cNvSpPr txBox="1"/>
          <p:nvPr/>
        </p:nvSpPr>
        <p:spPr>
          <a:xfrm>
            <a:off x="1592319" y="2203569"/>
            <a:ext cx="2228197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音声、タイルのタップ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BBE7C6A-BBE4-48B3-9F4E-EEF2E39C97CD}"/>
              </a:ext>
            </a:extLst>
          </p:cNvPr>
          <p:cNvSpPr/>
          <p:nvPr/>
        </p:nvSpPr>
        <p:spPr>
          <a:xfrm>
            <a:off x="4013959" y="2806820"/>
            <a:ext cx="840168" cy="69237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音声発話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BEA6BE9-7734-4CB9-8C4C-12BFA4D3EA1C}"/>
              </a:ext>
            </a:extLst>
          </p:cNvPr>
          <p:cNvSpPr txBox="1"/>
          <p:nvPr/>
        </p:nvSpPr>
        <p:spPr>
          <a:xfrm>
            <a:off x="2237395" y="3965105"/>
            <a:ext cx="1568666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音声、画面</a:t>
            </a:r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B6DBE22C-6395-419A-9495-C5A6A629E7A4}"/>
              </a:ext>
            </a:extLst>
          </p:cNvPr>
          <p:cNvCxnSpPr>
            <a:cxnSpLocks/>
          </p:cNvCxnSpPr>
          <p:nvPr/>
        </p:nvCxnSpPr>
        <p:spPr>
          <a:xfrm flipV="1">
            <a:off x="2477815" y="2656677"/>
            <a:ext cx="1263859" cy="38670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44A8AD96-1D41-4F71-803F-68124E0CA87A}"/>
              </a:ext>
            </a:extLst>
          </p:cNvPr>
          <p:cNvCxnSpPr>
            <a:cxnSpLocks/>
          </p:cNvCxnSpPr>
          <p:nvPr/>
        </p:nvCxnSpPr>
        <p:spPr>
          <a:xfrm rot="10800000">
            <a:off x="2477816" y="3596431"/>
            <a:ext cx="1253033" cy="24076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A2FDAC7F-D3F1-4284-9440-7D35755DCE25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 rot="5400000">
            <a:off x="4310781" y="4486374"/>
            <a:ext cx="249163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AA5BFBE-ABDA-4A61-A841-155EC249BB06}"/>
              </a:ext>
            </a:extLst>
          </p:cNvPr>
          <p:cNvSpPr/>
          <p:nvPr/>
        </p:nvSpPr>
        <p:spPr>
          <a:xfrm>
            <a:off x="4023479" y="3596431"/>
            <a:ext cx="821128" cy="6438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DOM</a:t>
            </a:r>
            <a:endParaRPr kumimoji="1"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26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31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 良治</dc:creator>
  <cp:lastModifiedBy>佐藤 良治</cp:lastModifiedBy>
  <cp:revision>5</cp:revision>
  <dcterms:created xsi:type="dcterms:W3CDTF">2021-09-19T04:06:23Z</dcterms:created>
  <dcterms:modified xsi:type="dcterms:W3CDTF">2021-09-19T22:31:06Z</dcterms:modified>
</cp:coreProperties>
</file>