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8" r:id="rId4"/>
    <p:sldId id="256" r:id="rId5"/>
    <p:sldId id="257" r:id="rId6"/>
    <p:sldId id="260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9EE7C-C4AC-4044-8CD4-55B92D09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3667A0-A16F-4DDE-9EAB-C19F3CB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8AEE4E-4B42-4DCC-B8B8-46BCCD9A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8808-8CB3-4DBF-A449-0351E80365EB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264A41-48B1-4F71-B320-E3DE7378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BD6118-BB35-4264-B6BD-C805C42A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0347-289A-458C-8096-203941666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79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CE5F9-A18D-4E67-972C-8D5CE67A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6359B5-6504-49D0-A738-767D02A91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CB814E-A788-438D-A300-0BC19431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8808-8CB3-4DBF-A449-0351E80365EB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B55DC4-7419-49BC-9D3C-E09736F7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A60BD-011F-4286-A398-B3491B4B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0347-289A-458C-8096-203941666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9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6B2A6D-8611-4B66-BB00-D889A30BD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80307D-63B1-41D8-B0F5-4D854850C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9EA97-6F52-40A1-A351-5358CEEB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8808-8CB3-4DBF-A449-0351E80365EB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A53A49-32A5-430C-A29B-154C1BC2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B1267-A7A1-4142-AA6B-BCCB4693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0347-289A-458C-8096-203941666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6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D41C6-E79C-416D-BCDE-C0B488FA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44EFC3-3CBF-4021-A247-03FA71D9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82C82-0365-4480-AD34-EA4D59EB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8808-8CB3-4DBF-A449-0351E80365EB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29EB0-8246-4CD7-8171-8F4549B2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678D84-5BBD-41F2-8012-87DE7064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0347-289A-458C-8096-203941666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99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324B9-3FF2-4EE8-BADA-4F752CD6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CBBB09-5FCF-4DAE-B896-D028946BC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4EAC60-8223-44A3-9B93-BB07A979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8808-8CB3-4DBF-A449-0351E80365EB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3A5D04-D391-4F9C-A005-268B7581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A491BC-88E3-4039-ADBD-83FC371A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0347-289A-458C-8096-203941666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74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95067-AEBF-4972-B91A-004F1A6E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EABAD4-F77F-49BC-9B2E-1254BCF1A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AB32B6-EEA5-4978-AA87-2E0667BBB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10CB72-3724-4E79-9680-0E3D3BCF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8808-8CB3-4DBF-A449-0351E80365EB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FA8022-F0B5-46E9-9130-3144866C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EB13D8-771A-4ED7-B190-823DAC02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0347-289A-458C-8096-203941666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25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B13FF-DF48-4607-B042-BC03791B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115B87-4D9C-470C-8DE0-AE26A428F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F6E67D-F9D5-4928-9CF0-4817CA027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85048E-DB12-4B8A-8AF3-2E34E5B91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4D8C3F1-B507-4016-A32D-2681B7ADA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2D6043-2532-4511-A0ED-5C68972E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8808-8CB3-4DBF-A449-0351E80365EB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978CEA-CCAF-417E-98EB-254D076D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7EB3D0-5095-4814-BD35-7BB2A82D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0347-289A-458C-8096-203941666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44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BF880-B182-45B8-9193-FF0180F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28E295-4049-46C3-886C-1C6F0542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8808-8CB3-4DBF-A449-0351E80365EB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0B05A8-53E2-4FC7-BAB0-6A4C0762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2895C0-1FD6-4FEE-AFC7-950C4707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0347-289A-458C-8096-203941666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88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1365ED-94B9-403D-B9E4-17FDCE25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8808-8CB3-4DBF-A449-0351E80365EB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DC2995-620D-4AEA-9673-FC44745A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A63B8B-B53A-4CF7-A3BD-E6D7CCC4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0347-289A-458C-8096-203941666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3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73DEE-12E1-4BA8-A755-A07BEEDB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650FCE-8A59-4617-A8F9-D3349A2C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1FF80A-F12D-4321-943D-A7BC3C5BC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A9DDB3-7D81-45A6-8E17-BAB8D05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8808-8CB3-4DBF-A449-0351E80365EB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8C2E41-DA04-443D-8950-C0A7D91E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1C9B12-CECF-4860-844C-C0499E68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0347-289A-458C-8096-203941666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4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2E448-DBB4-4FC7-9144-2E5F2626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7A40A31-A01D-4913-B706-55CA50C0C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78789E-EBA8-4842-93DB-AF8211910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5F0AAC-8C97-47F1-832E-C43FAE40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8808-8CB3-4DBF-A449-0351E80365EB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A185C1-AA3F-4C83-9574-C3F3DE47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A8EFC5-F542-428E-AC17-C178F816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0347-289A-458C-8096-203941666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26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637B7C-169F-4915-8CC0-0E727D32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121A7-71DB-449E-8696-76FA4839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FF296E-D72F-43DB-928C-D28CC7AFC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58808-8CB3-4DBF-A449-0351E80365EB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D435A3-2AFD-467B-B6C6-B8BF0273E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131A26-F737-4D17-B6E3-9E1322AC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0347-289A-458C-8096-203941666D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44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jp.tokyo/mark/11.html" TargetMode="Externa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q.net/woman-bathing-0012712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q.net/musical-note-0045565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domainq.net/eighth-note-quaver-0004173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jp.tokyo/mark/11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.wikipedia.org/wiki/%E6%B3%A2%E7%B7%9A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ahag.net/007557-parakeet-musical-note-fram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A6FC9D0A-3618-4F92-92EF-94C5AE73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8386">
            <a:off x="2997052" y="794646"/>
            <a:ext cx="5698414" cy="420136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5CCFC86-04ED-43C9-B39C-98E87A7C6ADC}"/>
              </a:ext>
            </a:extLst>
          </p:cNvPr>
          <p:cNvSpPr/>
          <p:nvPr/>
        </p:nvSpPr>
        <p:spPr>
          <a:xfrm>
            <a:off x="4572000" y="5305425"/>
            <a:ext cx="1200150" cy="128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57C8CD7-6F20-4853-B132-304A6181B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26387">
            <a:off x="6255085" y="3961802"/>
            <a:ext cx="13525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6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A6FC9D0A-3618-4F92-92EF-94C5AE73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8386">
            <a:off x="2997052" y="794646"/>
            <a:ext cx="5698414" cy="420136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5CCFC86-04ED-43C9-B39C-98E87A7C6ADC}"/>
              </a:ext>
            </a:extLst>
          </p:cNvPr>
          <p:cNvSpPr/>
          <p:nvPr/>
        </p:nvSpPr>
        <p:spPr>
          <a:xfrm>
            <a:off x="4572000" y="5305425"/>
            <a:ext cx="1200150" cy="128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57C8CD7-6F20-4853-B132-304A6181B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26387">
            <a:off x="6255085" y="3961802"/>
            <a:ext cx="13525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2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A6FC9D0A-3618-4F92-92EF-94C5AE732C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8386">
            <a:off x="3519546" y="1097178"/>
            <a:ext cx="4086107" cy="3012634"/>
          </a:xfrm>
          <a:prstGeom prst="rect">
            <a:avLst/>
          </a:prstGeom>
        </p:spPr>
      </p:pic>
      <p:pic>
        <p:nvPicPr>
          <p:cNvPr id="6" name="コンテンツ プレースホルダー 5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3C9D6003-7B5A-4D26-85F5-9348E32667A9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4410083">
            <a:off x="5328195" y="3255461"/>
            <a:ext cx="2373201" cy="3074486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5CCFC86-04ED-43C9-B39C-98E87A7C6ADC}"/>
              </a:ext>
            </a:extLst>
          </p:cNvPr>
          <p:cNvSpPr/>
          <p:nvPr/>
        </p:nvSpPr>
        <p:spPr>
          <a:xfrm>
            <a:off x="4572000" y="5305425"/>
            <a:ext cx="1200150" cy="1285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77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DF2E7-4E8A-47CF-88F2-7AFBB89BE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53ABB7-5FE9-47A2-8652-8CDDC6173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部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F68A92DB-F3A1-41E2-9FDD-D1C93E920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47689" y="0"/>
            <a:ext cx="9096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1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4D6F8-1297-4E50-9C54-3B085942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ホワイトボード が含まれている画像&#10;&#10;自動的に生成された説明">
            <a:extLst>
              <a:ext uri="{FF2B5EF4-FFF2-40B4-BE49-F238E27FC236}">
                <a16:creationId xmlns:a16="http://schemas.microsoft.com/office/drawing/2014/main" id="{8B50A958-C71D-4A31-A51D-0D564E0CD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26874" y="1825625"/>
            <a:ext cx="6138251" cy="4351338"/>
          </a:xfrm>
        </p:spPr>
      </p:pic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5C045D46-C63A-4964-B4B6-A6E5A9779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919756" y="1539699"/>
            <a:ext cx="1943983" cy="32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3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AB94D-7156-459F-B5ED-86DB93CE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8E354EE0-6F3F-4DFA-9EA2-D1536F505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4410083">
            <a:off x="5191169" y="3753279"/>
            <a:ext cx="2442993" cy="2442993"/>
          </a:xfrm>
        </p:spPr>
      </p:pic>
      <p:pic>
        <p:nvPicPr>
          <p:cNvPr id="4" name="図 3" descr="図形&#10;&#10;低い精度で自動的に生成された説明">
            <a:extLst>
              <a:ext uri="{FF2B5EF4-FFF2-40B4-BE49-F238E27FC236}">
                <a16:creationId xmlns:a16="http://schemas.microsoft.com/office/drawing/2014/main" id="{84028D58-D903-43CC-BDD0-307FC6AA3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5447717">
            <a:off x="1613500" y="2843855"/>
            <a:ext cx="1907187" cy="19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651EB6A-7A02-40BD-A645-B5F349E91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09750" y="328612"/>
            <a:ext cx="85725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7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良治</dc:creator>
  <cp:lastModifiedBy>佐藤 良治</cp:lastModifiedBy>
  <cp:revision>9</cp:revision>
  <dcterms:created xsi:type="dcterms:W3CDTF">2021-05-30T05:09:41Z</dcterms:created>
  <dcterms:modified xsi:type="dcterms:W3CDTF">2021-06-19T07:01:17Z</dcterms:modified>
</cp:coreProperties>
</file>