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0712B-B557-4E75-9379-0CCAB1DC0A6F}" type="doc">
      <dgm:prSet loTypeId="urn:microsoft.com/office/officeart/2005/8/layout/radial5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C01A820A-2598-4D94-B4B1-C1B2C5E5084C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らくだな</a:t>
          </a:r>
        </a:p>
      </dgm:t>
    </dgm:pt>
    <dgm:pt modelId="{0F7DAFC8-5336-4545-80B7-ED7C27315D94}" type="parTrans" cxnId="{CC4A64A3-8F06-4FB6-89A4-F6D18B4EAB28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F14A27E-BD8C-41EE-B0BC-B8F3EC563F87}" type="sibTrans" cxnId="{CC4A64A3-8F06-4FB6-89A4-F6D18B4EAB28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6A34683-277F-44D9-8D29-71511722462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安全確保</a:t>
          </a:r>
        </a:p>
      </dgm:t>
    </dgm:pt>
    <dgm:pt modelId="{44D1C854-A6B6-4002-A190-9A6768469953}" type="parTrans" cxnId="{9222AC6C-484B-49C4-9727-610C41FE20C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89E010F-14EB-41B1-89F5-1B12DF85D219}" type="sibTrans" cxnId="{9222AC6C-484B-49C4-9727-610C41FE20C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ABD962B-0E2E-48BC-89E7-43CCA9B272E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インターネットアクセス</a:t>
          </a:r>
        </a:p>
      </dgm:t>
    </dgm:pt>
    <dgm:pt modelId="{485AE29D-FE51-4690-A8C4-2E57FA799716}" type="parTrans" cxnId="{7AB84704-F788-4AAC-A2F1-AB144C5FCAB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5B06CDD-E31E-4EB0-8FCB-1A6924B27896}" type="sibTrans" cxnId="{7AB84704-F788-4AAC-A2F1-AB144C5FCAB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6F83B78-31A1-4F8A-9407-268FF9632324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アプリの利用</a:t>
          </a:r>
        </a:p>
      </dgm:t>
    </dgm:pt>
    <dgm:pt modelId="{3BCA3FC7-95CF-4309-9A8B-FFA5C3A0B996}" type="parTrans" cxnId="{481ED204-EB92-4104-AED5-26592129989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3393A32-9BFC-4067-9EC0-414018B3A894}" type="sibTrans" cxnId="{481ED204-EB92-4104-AED5-26592129989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7401B40-CB3E-481B-BA20-70FD87A7325D}">
      <dgm:prSet phldrT="[テキスト]"/>
      <dgm:spPr/>
      <dgm:t>
        <a:bodyPr/>
        <a:lstStyle/>
        <a:p>
          <a:r>
            <a:rPr kumimoji="1" lang="ja-JP" altLang="en-US">
              <a:latin typeface="Meiryo UI" panose="020B0604030504040204" pitchFamily="50" charset="-128"/>
              <a:ea typeface="Meiryo UI" panose="020B0604030504040204" pitchFamily="50" charset="-128"/>
            </a:rPr>
            <a:t>コミュニケーション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7E7B0EB-543B-4340-A9BD-096AAA76F4D3}" type="parTrans" cxnId="{F291D8C8-82D3-4347-B04E-4E51E2FBFFBA}">
      <dgm:prSet/>
      <dgm:spPr/>
      <dgm:t>
        <a:bodyPr/>
        <a:lstStyle/>
        <a:p>
          <a:endParaRPr kumimoji="1" lang="ja-JP" altLang="en-US"/>
        </a:p>
      </dgm:t>
    </dgm:pt>
    <dgm:pt modelId="{0D999B04-F7C3-48A8-9A35-E5B7BDF13BEC}" type="sibTrans" cxnId="{F291D8C8-82D3-4347-B04E-4E51E2FBFFBA}">
      <dgm:prSet/>
      <dgm:spPr/>
      <dgm:t>
        <a:bodyPr/>
        <a:lstStyle/>
        <a:p>
          <a:endParaRPr kumimoji="1" lang="ja-JP" altLang="en-US"/>
        </a:p>
      </dgm:t>
    </dgm:pt>
    <dgm:pt modelId="{209305A3-DDD8-4095-9FBA-3F4D76C6F25A}" type="pres">
      <dgm:prSet presAssocID="{9150712B-B557-4E75-9379-0CCAB1DC0A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90332B-2130-45FE-A9B4-E66039E3D481}" type="pres">
      <dgm:prSet presAssocID="{C01A820A-2598-4D94-B4B1-C1B2C5E5084C}" presName="centerShape" presStyleLbl="node0" presStyleIdx="0" presStyleCnt="1"/>
      <dgm:spPr/>
    </dgm:pt>
    <dgm:pt modelId="{88CA32F2-12CC-48B3-8418-337DC5463268}" type="pres">
      <dgm:prSet presAssocID="{44D1C854-A6B6-4002-A190-9A6768469953}" presName="parTrans" presStyleLbl="sibTrans2D1" presStyleIdx="0" presStyleCnt="4"/>
      <dgm:spPr/>
    </dgm:pt>
    <dgm:pt modelId="{FCED4F09-6507-4F8C-B424-80F03D657938}" type="pres">
      <dgm:prSet presAssocID="{44D1C854-A6B6-4002-A190-9A6768469953}" presName="connectorText" presStyleLbl="sibTrans2D1" presStyleIdx="0" presStyleCnt="4"/>
      <dgm:spPr/>
    </dgm:pt>
    <dgm:pt modelId="{9615ABE1-C756-4E50-8E3B-7ED47B117154}" type="pres">
      <dgm:prSet presAssocID="{A6A34683-277F-44D9-8D29-715117224629}" presName="node" presStyleLbl="node1" presStyleIdx="0" presStyleCnt="4">
        <dgm:presLayoutVars>
          <dgm:bulletEnabled val="1"/>
        </dgm:presLayoutVars>
      </dgm:prSet>
      <dgm:spPr/>
    </dgm:pt>
    <dgm:pt modelId="{172901E4-7011-4479-9243-08E9C96505AC}" type="pres">
      <dgm:prSet presAssocID="{67E7B0EB-543B-4340-A9BD-096AAA76F4D3}" presName="parTrans" presStyleLbl="sibTrans2D1" presStyleIdx="1" presStyleCnt="4"/>
      <dgm:spPr/>
    </dgm:pt>
    <dgm:pt modelId="{CAE461DB-E0D7-467D-85A2-C3B748701E92}" type="pres">
      <dgm:prSet presAssocID="{67E7B0EB-543B-4340-A9BD-096AAA76F4D3}" presName="connectorText" presStyleLbl="sibTrans2D1" presStyleIdx="1" presStyleCnt="4"/>
      <dgm:spPr/>
    </dgm:pt>
    <dgm:pt modelId="{C7E2982A-032D-4E2F-B771-FA82C53BD5B7}" type="pres">
      <dgm:prSet presAssocID="{97401B40-CB3E-481B-BA20-70FD87A7325D}" presName="node" presStyleLbl="node1" presStyleIdx="1" presStyleCnt="4">
        <dgm:presLayoutVars>
          <dgm:bulletEnabled val="1"/>
        </dgm:presLayoutVars>
      </dgm:prSet>
      <dgm:spPr/>
    </dgm:pt>
    <dgm:pt modelId="{A7F7C96F-AE44-4CB8-94E2-341CF647CD22}" type="pres">
      <dgm:prSet presAssocID="{485AE29D-FE51-4690-A8C4-2E57FA799716}" presName="parTrans" presStyleLbl="sibTrans2D1" presStyleIdx="2" presStyleCnt="4"/>
      <dgm:spPr/>
    </dgm:pt>
    <dgm:pt modelId="{8EC912D7-319A-4D43-850C-6B45081A2746}" type="pres">
      <dgm:prSet presAssocID="{485AE29D-FE51-4690-A8C4-2E57FA799716}" presName="connectorText" presStyleLbl="sibTrans2D1" presStyleIdx="2" presStyleCnt="4"/>
      <dgm:spPr/>
    </dgm:pt>
    <dgm:pt modelId="{6AEAE235-1AF7-4AAB-85E5-3FBEB41644D9}" type="pres">
      <dgm:prSet presAssocID="{1ABD962B-0E2E-48BC-89E7-43CCA9B272E5}" presName="node" presStyleLbl="node1" presStyleIdx="2" presStyleCnt="4">
        <dgm:presLayoutVars>
          <dgm:bulletEnabled val="1"/>
        </dgm:presLayoutVars>
      </dgm:prSet>
      <dgm:spPr/>
    </dgm:pt>
    <dgm:pt modelId="{18BC918A-6AAE-47F9-9DE8-8914AAFE9FC2}" type="pres">
      <dgm:prSet presAssocID="{3BCA3FC7-95CF-4309-9A8B-FFA5C3A0B996}" presName="parTrans" presStyleLbl="sibTrans2D1" presStyleIdx="3" presStyleCnt="4"/>
      <dgm:spPr/>
    </dgm:pt>
    <dgm:pt modelId="{637B584A-8EF2-4437-A4E2-97D47C6652D1}" type="pres">
      <dgm:prSet presAssocID="{3BCA3FC7-95CF-4309-9A8B-FFA5C3A0B996}" presName="connectorText" presStyleLbl="sibTrans2D1" presStyleIdx="3" presStyleCnt="4"/>
      <dgm:spPr/>
    </dgm:pt>
    <dgm:pt modelId="{F450A5C9-D683-4042-9CF0-FBA2250BA62D}" type="pres">
      <dgm:prSet presAssocID="{16F83B78-31A1-4F8A-9407-268FF9632324}" presName="node" presStyleLbl="node1" presStyleIdx="3" presStyleCnt="4">
        <dgm:presLayoutVars>
          <dgm:bulletEnabled val="1"/>
        </dgm:presLayoutVars>
      </dgm:prSet>
      <dgm:spPr/>
    </dgm:pt>
  </dgm:ptLst>
  <dgm:cxnLst>
    <dgm:cxn modelId="{7AB84704-F788-4AAC-A2F1-AB144C5FCAB9}" srcId="{C01A820A-2598-4D94-B4B1-C1B2C5E5084C}" destId="{1ABD962B-0E2E-48BC-89E7-43CCA9B272E5}" srcOrd="2" destOrd="0" parTransId="{485AE29D-FE51-4690-A8C4-2E57FA799716}" sibTransId="{F5B06CDD-E31E-4EB0-8FCB-1A6924B27896}"/>
    <dgm:cxn modelId="{481ED204-EB92-4104-AED5-26592129989F}" srcId="{C01A820A-2598-4D94-B4B1-C1B2C5E5084C}" destId="{16F83B78-31A1-4F8A-9407-268FF9632324}" srcOrd="3" destOrd="0" parTransId="{3BCA3FC7-95CF-4309-9A8B-FFA5C3A0B996}" sibTransId="{83393A32-9BFC-4067-9EC0-414018B3A894}"/>
    <dgm:cxn modelId="{9FE1D708-A0FD-4BF9-8D13-68483B718E3C}" type="presOf" srcId="{16F83B78-31A1-4F8A-9407-268FF9632324}" destId="{F450A5C9-D683-4042-9CF0-FBA2250BA62D}" srcOrd="0" destOrd="0" presId="urn:microsoft.com/office/officeart/2005/8/layout/radial5"/>
    <dgm:cxn modelId="{804CF332-6F29-414A-B4B6-FA196C32D2E7}" type="presOf" srcId="{A6A34683-277F-44D9-8D29-715117224629}" destId="{9615ABE1-C756-4E50-8E3B-7ED47B117154}" srcOrd="0" destOrd="0" presId="urn:microsoft.com/office/officeart/2005/8/layout/radial5"/>
    <dgm:cxn modelId="{C2833033-242C-4C52-9AE2-0A277A3DA95B}" type="presOf" srcId="{3BCA3FC7-95CF-4309-9A8B-FFA5C3A0B996}" destId="{18BC918A-6AAE-47F9-9DE8-8914AAFE9FC2}" srcOrd="0" destOrd="0" presId="urn:microsoft.com/office/officeart/2005/8/layout/radial5"/>
    <dgm:cxn modelId="{E6CF5A39-B307-42E6-8A14-688EA3678B10}" type="presOf" srcId="{97401B40-CB3E-481B-BA20-70FD87A7325D}" destId="{C7E2982A-032D-4E2F-B771-FA82C53BD5B7}" srcOrd="0" destOrd="0" presId="urn:microsoft.com/office/officeart/2005/8/layout/radial5"/>
    <dgm:cxn modelId="{7D60EE66-B128-4CBD-A6A0-011FDA204739}" type="presOf" srcId="{1ABD962B-0E2E-48BC-89E7-43CCA9B272E5}" destId="{6AEAE235-1AF7-4AAB-85E5-3FBEB41644D9}" srcOrd="0" destOrd="0" presId="urn:microsoft.com/office/officeart/2005/8/layout/radial5"/>
    <dgm:cxn modelId="{9222AC6C-484B-49C4-9727-610C41FE20C4}" srcId="{C01A820A-2598-4D94-B4B1-C1B2C5E5084C}" destId="{A6A34683-277F-44D9-8D29-715117224629}" srcOrd="0" destOrd="0" parTransId="{44D1C854-A6B6-4002-A190-9A6768469953}" sibTransId="{089E010F-14EB-41B1-89F5-1B12DF85D219}"/>
    <dgm:cxn modelId="{357A5C80-0189-4A5D-B0C4-10B1417E992A}" type="presOf" srcId="{44D1C854-A6B6-4002-A190-9A6768469953}" destId="{88CA32F2-12CC-48B3-8418-337DC5463268}" srcOrd="0" destOrd="0" presId="urn:microsoft.com/office/officeart/2005/8/layout/radial5"/>
    <dgm:cxn modelId="{CC4A64A3-8F06-4FB6-89A4-F6D18B4EAB28}" srcId="{9150712B-B557-4E75-9379-0CCAB1DC0A6F}" destId="{C01A820A-2598-4D94-B4B1-C1B2C5E5084C}" srcOrd="0" destOrd="0" parTransId="{0F7DAFC8-5336-4545-80B7-ED7C27315D94}" sibTransId="{0F14A27E-BD8C-41EE-B0BC-B8F3EC563F87}"/>
    <dgm:cxn modelId="{1BCBF8A6-98ED-419D-98B4-6DFB942E1729}" type="presOf" srcId="{485AE29D-FE51-4690-A8C4-2E57FA799716}" destId="{A7F7C96F-AE44-4CB8-94E2-341CF647CD22}" srcOrd="0" destOrd="0" presId="urn:microsoft.com/office/officeart/2005/8/layout/radial5"/>
    <dgm:cxn modelId="{5E83AEA8-3487-408B-9FBA-7822884372E5}" type="presOf" srcId="{9150712B-B557-4E75-9379-0CCAB1DC0A6F}" destId="{209305A3-DDD8-4095-9FBA-3F4D76C6F25A}" srcOrd="0" destOrd="0" presId="urn:microsoft.com/office/officeart/2005/8/layout/radial5"/>
    <dgm:cxn modelId="{F291D8C8-82D3-4347-B04E-4E51E2FBFFBA}" srcId="{C01A820A-2598-4D94-B4B1-C1B2C5E5084C}" destId="{97401B40-CB3E-481B-BA20-70FD87A7325D}" srcOrd="1" destOrd="0" parTransId="{67E7B0EB-543B-4340-A9BD-096AAA76F4D3}" sibTransId="{0D999B04-F7C3-48A8-9A35-E5B7BDF13BEC}"/>
    <dgm:cxn modelId="{354177CC-0DF1-44FD-B900-7FCA5EDF0044}" type="presOf" srcId="{67E7B0EB-543B-4340-A9BD-096AAA76F4D3}" destId="{172901E4-7011-4479-9243-08E9C96505AC}" srcOrd="0" destOrd="0" presId="urn:microsoft.com/office/officeart/2005/8/layout/radial5"/>
    <dgm:cxn modelId="{201310D7-77F8-4514-BB60-EA7D9350C93B}" type="presOf" srcId="{67E7B0EB-543B-4340-A9BD-096AAA76F4D3}" destId="{CAE461DB-E0D7-467D-85A2-C3B748701E92}" srcOrd="1" destOrd="0" presId="urn:microsoft.com/office/officeart/2005/8/layout/radial5"/>
    <dgm:cxn modelId="{683671EA-16CD-4F49-B8AC-638D092D8A3F}" type="presOf" srcId="{44D1C854-A6B6-4002-A190-9A6768469953}" destId="{FCED4F09-6507-4F8C-B424-80F03D657938}" srcOrd="1" destOrd="0" presId="urn:microsoft.com/office/officeart/2005/8/layout/radial5"/>
    <dgm:cxn modelId="{003DF0EC-3559-469B-801E-1BC1C7F64E14}" type="presOf" srcId="{485AE29D-FE51-4690-A8C4-2E57FA799716}" destId="{8EC912D7-319A-4D43-850C-6B45081A2746}" srcOrd="1" destOrd="0" presId="urn:microsoft.com/office/officeart/2005/8/layout/radial5"/>
    <dgm:cxn modelId="{0A38A9ED-D061-4370-ACA5-FE9D46C6A01E}" type="presOf" srcId="{3BCA3FC7-95CF-4309-9A8B-FFA5C3A0B996}" destId="{637B584A-8EF2-4437-A4E2-97D47C6652D1}" srcOrd="1" destOrd="0" presId="urn:microsoft.com/office/officeart/2005/8/layout/radial5"/>
    <dgm:cxn modelId="{905FA1F0-0430-4D4F-ADE3-4C1BA29899E7}" type="presOf" srcId="{C01A820A-2598-4D94-B4B1-C1B2C5E5084C}" destId="{FC90332B-2130-45FE-A9B4-E66039E3D481}" srcOrd="0" destOrd="0" presId="urn:microsoft.com/office/officeart/2005/8/layout/radial5"/>
    <dgm:cxn modelId="{691052DA-0B0C-4EF4-889A-8109E23F7345}" type="presParOf" srcId="{209305A3-DDD8-4095-9FBA-3F4D76C6F25A}" destId="{FC90332B-2130-45FE-A9B4-E66039E3D481}" srcOrd="0" destOrd="0" presId="urn:microsoft.com/office/officeart/2005/8/layout/radial5"/>
    <dgm:cxn modelId="{9B48E378-5E8F-470F-8BD7-23AE618CB10D}" type="presParOf" srcId="{209305A3-DDD8-4095-9FBA-3F4D76C6F25A}" destId="{88CA32F2-12CC-48B3-8418-337DC5463268}" srcOrd="1" destOrd="0" presId="urn:microsoft.com/office/officeart/2005/8/layout/radial5"/>
    <dgm:cxn modelId="{44998EB5-CD43-4123-9AE5-610845C3A521}" type="presParOf" srcId="{88CA32F2-12CC-48B3-8418-337DC5463268}" destId="{FCED4F09-6507-4F8C-B424-80F03D657938}" srcOrd="0" destOrd="0" presId="urn:microsoft.com/office/officeart/2005/8/layout/radial5"/>
    <dgm:cxn modelId="{AFAF781C-F93B-479D-9E8E-1638A194F122}" type="presParOf" srcId="{209305A3-DDD8-4095-9FBA-3F4D76C6F25A}" destId="{9615ABE1-C756-4E50-8E3B-7ED47B117154}" srcOrd="2" destOrd="0" presId="urn:microsoft.com/office/officeart/2005/8/layout/radial5"/>
    <dgm:cxn modelId="{CD6B0B39-2364-499F-A345-F18323DB1532}" type="presParOf" srcId="{209305A3-DDD8-4095-9FBA-3F4D76C6F25A}" destId="{172901E4-7011-4479-9243-08E9C96505AC}" srcOrd="3" destOrd="0" presId="urn:microsoft.com/office/officeart/2005/8/layout/radial5"/>
    <dgm:cxn modelId="{C9F4BA2D-EFE0-4DBB-A9B1-828FBB324ABA}" type="presParOf" srcId="{172901E4-7011-4479-9243-08E9C96505AC}" destId="{CAE461DB-E0D7-467D-85A2-C3B748701E92}" srcOrd="0" destOrd="0" presId="urn:microsoft.com/office/officeart/2005/8/layout/radial5"/>
    <dgm:cxn modelId="{6A14C047-804E-40D9-B399-972FBF076C70}" type="presParOf" srcId="{209305A3-DDD8-4095-9FBA-3F4D76C6F25A}" destId="{C7E2982A-032D-4E2F-B771-FA82C53BD5B7}" srcOrd="4" destOrd="0" presId="urn:microsoft.com/office/officeart/2005/8/layout/radial5"/>
    <dgm:cxn modelId="{B47BEA0B-F4EF-42AB-ACA9-A76272E497CA}" type="presParOf" srcId="{209305A3-DDD8-4095-9FBA-3F4D76C6F25A}" destId="{A7F7C96F-AE44-4CB8-94E2-341CF647CD22}" srcOrd="5" destOrd="0" presId="urn:microsoft.com/office/officeart/2005/8/layout/radial5"/>
    <dgm:cxn modelId="{0934A003-12B1-4F0C-840F-1EF5C56A532C}" type="presParOf" srcId="{A7F7C96F-AE44-4CB8-94E2-341CF647CD22}" destId="{8EC912D7-319A-4D43-850C-6B45081A2746}" srcOrd="0" destOrd="0" presId="urn:microsoft.com/office/officeart/2005/8/layout/radial5"/>
    <dgm:cxn modelId="{15668355-F604-4F18-BA37-D047E2F71BC1}" type="presParOf" srcId="{209305A3-DDD8-4095-9FBA-3F4D76C6F25A}" destId="{6AEAE235-1AF7-4AAB-85E5-3FBEB41644D9}" srcOrd="6" destOrd="0" presId="urn:microsoft.com/office/officeart/2005/8/layout/radial5"/>
    <dgm:cxn modelId="{26D37FE6-8F74-4C04-ABAD-D8B54397F85A}" type="presParOf" srcId="{209305A3-DDD8-4095-9FBA-3F4D76C6F25A}" destId="{18BC918A-6AAE-47F9-9DE8-8914AAFE9FC2}" srcOrd="7" destOrd="0" presId="urn:microsoft.com/office/officeart/2005/8/layout/radial5"/>
    <dgm:cxn modelId="{19E06501-A4A6-4E48-8786-D6D7F2358E38}" type="presParOf" srcId="{18BC918A-6AAE-47F9-9DE8-8914AAFE9FC2}" destId="{637B584A-8EF2-4437-A4E2-97D47C6652D1}" srcOrd="0" destOrd="0" presId="urn:microsoft.com/office/officeart/2005/8/layout/radial5"/>
    <dgm:cxn modelId="{10BCA8D5-3030-478D-9BF4-CEBF26062B0B}" type="presParOf" srcId="{209305A3-DDD8-4095-9FBA-3F4D76C6F25A}" destId="{F450A5C9-D683-4042-9CF0-FBA2250BA62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0332B-2130-45FE-A9B4-E66039E3D481}">
      <dsp:nvSpPr>
        <dsp:cNvPr id="0" name=""/>
        <dsp:cNvSpPr/>
      </dsp:nvSpPr>
      <dsp:spPr>
        <a:xfrm>
          <a:off x="5194101" y="2527101"/>
          <a:ext cx="1803796" cy="18037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3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らくだな</a:t>
          </a:r>
        </a:p>
      </dsp:txBody>
      <dsp:txXfrm>
        <a:off x="5458261" y="2791261"/>
        <a:ext cx="1275476" cy="1275476"/>
      </dsp:txXfrm>
    </dsp:sp>
    <dsp:sp modelId="{88CA32F2-12CC-48B3-8418-337DC5463268}">
      <dsp:nvSpPr>
        <dsp:cNvPr id="0" name=""/>
        <dsp:cNvSpPr/>
      </dsp:nvSpPr>
      <dsp:spPr>
        <a:xfrm rot="16200000">
          <a:off x="5905067" y="1871013"/>
          <a:ext cx="381864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962347" y="2050951"/>
        <a:ext cx="267305" cy="367974"/>
      </dsp:txXfrm>
    </dsp:sp>
    <dsp:sp modelId="{9615ABE1-C756-4E50-8E3B-7ED47B117154}">
      <dsp:nvSpPr>
        <dsp:cNvPr id="0" name=""/>
        <dsp:cNvSpPr/>
      </dsp:nvSpPr>
      <dsp:spPr>
        <a:xfrm>
          <a:off x="5194101" y="2804"/>
          <a:ext cx="1803796" cy="18037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>
              <a:latin typeface="Meiryo UI" panose="020B0604030504040204" pitchFamily="50" charset="-128"/>
              <a:ea typeface="Meiryo UI" panose="020B0604030504040204" pitchFamily="50" charset="-128"/>
            </a:rPr>
            <a:t>安全確保</a:t>
          </a:r>
        </a:p>
      </dsp:txBody>
      <dsp:txXfrm>
        <a:off x="5458261" y="266964"/>
        <a:ext cx="1275476" cy="1275476"/>
      </dsp:txXfrm>
    </dsp:sp>
    <dsp:sp modelId="{172901E4-7011-4479-9243-08E9C96505AC}">
      <dsp:nvSpPr>
        <dsp:cNvPr id="0" name=""/>
        <dsp:cNvSpPr/>
      </dsp:nvSpPr>
      <dsp:spPr>
        <a:xfrm>
          <a:off x="7156408" y="3122354"/>
          <a:ext cx="381864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7156408" y="3245012"/>
        <a:ext cx="267305" cy="367974"/>
      </dsp:txXfrm>
    </dsp:sp>
    <dsp:sp modelId="{C7E2982A-032D-4E2F-B771-FA82C53BD5B7}">
      <dsp:nvSpPr>
        <dsp:cNvPr id="0" name=""/>
        <dsp:cNvSpPr/>
      </dsp:nvSpPr>
      <dsp:spPr>
        <a:xfrm>
          <a:off x="7718398" y="2527101"/>
          <a:ext cx="1803796" cy="1803796"/>
        </a:xfrm>
        <a:prstGeom prst="ellips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>
              <a:latin typeface="Meiryo UI" panose="020B0604030504040204" pitchFamily="50" charset="-128"/>
              <a:ea typeface="Meiryo UI" panose="020B0604030504040204" pitchFamily="50" charset="-128"/>
            </a:rPr>
            <a:t>コミュニケーション</a:t>
          </a:r>
          <a:endParaRPr kumimoji="1" lang="ja-JP" altLang="en-US" sz="21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982558" y="2791261"/>
        <a:ext cx="1275476" cy="1275476"/>
      </dsp:txXfrm>
    </dsp:sp>
    <dsp:sp modelId="{A7F7C96F-AE44-4CB8-94E2-341CF647CD22}">
      <dsp:nvSpPr>
        <dsp:cNvPr id="0" name=""/>
        <dsp:cNvSpPr/>
      </dsp:nvSpPr>
      <dsp:spPr>
        <a:xfrm rot="5400000">
          <a:off x="5905067" y="4373695"/>
          <a:ext cx="381864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962347" y="4439074"/>
        <a:ext cx="267305" cy="367974"/>
      </dsp:txXfrm>
    </dsp:sp>
    <dsp:sp modelId="{6AEAE235-1AF7-4AAB-85E5-3FBEB41644D9}">
      <dsp:nvSpPr>
        <dsp:cNvPr id="0" name=""/>
        <dsp:cNvSpPr/>
      </dsp:nvSpPr>
      <dsp:spPr>
        <a:xfrm>
          <a:off x="5194101" y="5051398"/>
          <a:ext cx="1803796" cy="1803796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インターネットアクセス</a:t>
          </a:r>
        </a:p>
      </dsp:txBody>
      <dsp:txXfrm>
        <a:off x="5458261" y="5315558"/>
        <a:ext cx="1275476" cy="1275476"/>
      </dsp:txXfrm>
    </dsp:sp>
    <dsp:sp modelId="{18BC918A-6AAE-47F9-9DE8-8914AAFE9FC2}">
      <dsp:nvSpPr>
        <dsp:cNvPr id="0" name=""/>
        <dsp:cNvSpPr/>
      </dsp:nvSpPr>
      <dsp:spPr>
        <a:xfrm rot="10800000">
          <a:off x="4653726" y="3122354"/>
          <a:ext cx="381864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4768285" y="3245012"/>
        <a:ext cx="267305" cy="367974"/>
      </dsp:txXfrm>
    </dsp:sp>
    <dsp:sp modelId="{F450A5C9-D683-4042-9CF0-FBA2250BA62D}">
      <dsp:nvSpPr>
        <dsp:cNvPr id="0" name=""/>
        <dsp:cNvSpPr/>
      </dsp:nvSpPr>
      <dsp:spPr>
        <a:xfrm>
          <a:off x="2669804" y="2527101"/>
          <a:ext cx="1803796" cy="1803796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アプリの利用</a:t>
          </a:r>
        </a:p>
      </dsp:txBody>
      <dsp:txXfrm>
        <a:off x="2933964" y="2791261"/>
        <a:ext cx="1275476" cy="1275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8318-B460-4A23-B89B-1B2DF749E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FA0D85-95C3-4E89-BC4C-2B160547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BE9D4-7F5E-432D-B5D6-D707D348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A2F8F-77FA-493E-A817-7969F24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0FCC6-7E39-4B73-A2D2-16BDD60E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4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11E53-9A9D-4361-89D1-32B0B493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A6620E-967D-4DF0-BE5E-7B6CDEB2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11BD8-6302-477B-B8FA-8BDE963D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532B0-BA5B-430F-95C9-8E08B5D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293D7-A001-4519-8193-F88F876E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5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2C95EF-F564-401A-93DE-219483838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35E3A-F6D8-4AD1-A0D2-9DBB4AC1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CF4850-DA5B-49C4-B41D-AFACCBB7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85175-353E-4CA4-BECA-D2680AC4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AFA69-6712-4B6A-841D-4BFE7FE8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1B93D-C0B9-49A0-A381-4C4797DB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172A8-723C-4533-8C1F-0FB441B1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3B85A-338F-427B-B262-788580CC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EB3BD-42D1-448A-8E34-E6A29F9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7BC5C-93CD-4D62-AF60-676238E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8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B1662-2A85-42E3-BD53-32908E57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4B509B-9A9A-4DCA-92FA-64F574FA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5C83B-0ECA-4A59-8233-2EC97EA4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A2B1D-E4F6-417F-B7BB-EF24CE81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E85C3-DE9B-44E7-8C72-CA927D7A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3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FEF10-BCB9-4D3B-AD0D-211FD973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5F9931-5F6E-4CCE-8802-CF6BB272A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78396-399B-413C-A213-97E1D4F1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4F953D-C6D1-4AAF-B45D-B219B2A0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63DFE3-5EFF-4E7E-B0E8-89F35519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DB000-E967-4160-90DC-B55F57DC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2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C9F14-8742-432C-AC23-352FFFCE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0E94E2-41EA-495E-9516-37E5B01A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D8DC6A-BFC1-4D2D-9D9E-94E2A7E78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B712CB-C8C5-42C2-BDAE-AA1F0184D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CC7CB0-7592-40EB-9774-E87A0EED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24E1A0-DCF7-421B-BCA5-00DD5F13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0257E6-986F-41BB-838B-C4577AA9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1A4F69-57E8-4E41-A330-8F99509D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3445C-332C-47EF-9ABA-7436611C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B9230-24E7-4094-85B5-5BA917A9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A74740-9F29-4E59-9963-2E06118A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7D4FE7-49EC-4DD0-9DA6-D1C75429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69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92FDA4-171C-45CC-ABB5-1EB57B45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65456B-E21A-4F2D-B812-03419F62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5B1744-72AE-455B-B7C1-A621B271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1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FF3A-8E2A-4360-B6A1-186147EF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23967-FC70-4D60-8108-2D92F50D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3B5914-0295-4765-A321-5FF472BF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3603F0-C82A-42A4-91BA-2D7A2943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0C187E-A340-46CB-AEAC-B9F039AA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8B32B-732D-4F38-AEA9-108AD7C2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581D1-A14C-48E5-9E1B-A5E480A8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419B73-4019-406E-8157-117A9E205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033F1-4725-4F1C-B292-CDD1B887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F78F5A-4D48-4178-BD44-7509207D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EE53A-6057-40FF-B011-E4F702A8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619FEA-1513-44F0-B59C-EDEA5AD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8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AA2E0D-A602-40B2-93F9-36E4AAC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96DB99-148B-41CC-AF59-DD44A64A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E5202-212B-4336-8F34-A6BF3F5F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7F6F-52EF-4C88-BDC9-F3D2A6199041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A02131-5941-4B4C-BD5B-EF6DCFFE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1D851-C44F-4F7B-ADC4-761C489F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8839-9650-49A5-8303-1F0DEF550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zair.com/cc0license/2343" TargetMode="External"/><Relationship Id="rId7" Type="http://schemas.openxmlformats.org/officeDocument/2006/relationships/hyperlink" Target="http://publicdomainq.net/old-couple-000612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://com-ace.blogspot.com/2015/11/network-topology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vg.org/glossy-blue-button-vector-graphics" TargetMode="External"/><Relationship Id="rId3" Type="http://schemas.openxmlformats.org/officeDocument/2006/relationships/hyperlink" Target="http://publicdomainq.net/old-couple-0006120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vgsilh.com/ja/image/1793934.html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8B34C889-1AE9-407B-9E08-9F7DEB8D0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8118" y="1872208"/>
            <a:ext cx="1730433" cy="3113583"/>
          </a:xfrm>
          <a:prstGeom prst="rect">
            <a:avLst/>
          </a:prstGeom>
        </p:spPr>
      </p:pic>
      <p:pic>
        <p:nvPicPr>
          <p:cNvPr id="7" name="図 6" descr="ダイアグラム, 概略図&#10;&#10;自動的に生成された説明">
            <a:extLst>
              <a:ext uri="{FF2B5EF4-FFF2-40B4-BE49-F238E27FC236}">
                <a16:creationId xmlns:a16="http://schemas.microsoft.com/office/drawing/2014/main" id="{73C8810C-FAEE-45B0-80C1-FECB9FC2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86858" y="1231522"/>
            <a:ext cx="4557305" cy="4394951"/>
          </a:xfrm>
          <a:prstGeom prst="rect">
            <a:avLst/>
          </a:prstGeom>
        </p:spPr>
      </p:pic>
      <p:pic>
        <p:nvPicPr>
          <p:cNvPr id="10" name="図 9" descr="図形, 円&#10;&#10;自動的に生成された説明">
            <a:extLst>
              <a:ext uri="{FF2B5EF4-FFF2-40B4-BE49-F238E27FC236}">
                <a16:creationId xmlns:a16="http://schemas.microsoft.com/office/drawing/2014/main" id="{55412256-0CBF-417E-93EE-BAED0F747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2046" y="2117009"/>
            <a:ext cx="3503822" cy="26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円&#10;&#10;自動的に生成された説明">
            <a:extLst>
              <a:ext uri="{FF2B5EF4-FFF2-40B4-BE49-F238E27FC236}">
                <a16:creationId xmlns:a16="http://schemas.microsoft.com/office/drawing/2014/main" id="{BEBC1513-05CF-45B4-8A7E-FD278CE9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977" y="2117013"/>
            <a:ext cx="3503822" cy="2623973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D675D23-505B-40AD-AD42-79E6361B0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75111" y="824303"/>
            <a:ext cx="3768841" cy="258542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BBC4B6A-90F0-47AC-AB86-27CE49FA4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92459" y="4162097"/>
            <a:ext cx="2033752" cy="2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657578A7-5BB3-4803-A569-B5FFF43E6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435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0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5</cp:revision>
  <dcterms:created xsi:type="dcterms:W3CDTF">2021-08-31T03:51:58Z</dcterms:created>
  <dcterms:modified xsi:type="dcterms:W3CDTF">2021-09-03T03:14:05Z</dcterms:modified>
</cp:coreProperties>
</file>