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45" r:id="rId2"/>
    <p:sldId id="262" r:id="rId3"/>
    <p:sldId id="302" r:id="rId4"/>
    <p:sldId id="304" r:id="rId5"/>
    <p:sldId id="305" r:id="rId6"/>
    <p:sldId id="306" r:id="rId7"/>
    <p:sldId id="307" r:id="rId8"/>
    <p:sldId id="308" r:id="rId9"/>
    <p:sldId id="263" r:id="rId10"/>
    <p:sldId id="319" r:id="rId11"/>
    <p:sldId id="311" r:id="rId12"/>
    <p:sldId id="320" r:id="rId13"/>
    <p:sldId id="344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936" autoAdjust="0"/>
    <p:restoredTop sz="94582" autoAdjust="0"/>
  </p:normalViewPr>
  <p:slideViewPr>
    <p:cSldViewPr snapToGrid="0">
      <p:cViewPr varScale="1">
        <p:scale>
          <a:sx n="57" d="100"/>
          <a:sy n="57" d="100"/>
        </p:scale>
        <p:origin x="52" y="468"/>
      </p:cViewPr>
      <p:guideLst/>
    </p:cSldViewPr>
  </p:slideViewPr>
  <p:outlineViewPr>
    <p:cViewPr>
      <p:scale>
        <a:sx n="33" d="100"/>
        <a:sy n="33" d="100"/>
      </p:scale>
      <p:origin x="0" y="-395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50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52866D-B886-44E9-95E4-F3F30E112215}" type="doc">
      <dgm:prSet loTypeId="urn:microsoft.com/office/officeart/2005/8/layout/lProcess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246B6CB0-A4CB-43E0-B9EC-E54AE051770B}">
      <dgm:prSet phldrT="[テキスト]"/>
      <dgm:spPr/>
      <dgm:t>
        <a:bodyPr/>
        <a:lstStyle/>
        <a:p>
          <a:r>
            <a:rPr kumimoji="1" lang="en-US" altLang="ja-JP" dirty="0"/>
            <a:t>GUI</a:t>
          </a:r>
          <a:r>
            <a:rPr kumimoji="1" lang="ja-JP" altLang="en-US" dirty="0"/>
            <a:t>＝空間系</a:t>
          </a:r>
        </a:p>
      </dgm:t>
    </dgm:pt>
    <dgm:pt modelId="{0BE996FE-9DED-4CFE-8EA2-1D9D15451B94}" type="parTrans" cxnId="{26BF8279-6340-4BA1-9649-0E39FD06FF25}">
      <dgm:prSet/>
      <dgm:spPr/>
      <dgm:t>
        <a:bodyPr/>
        <a:lstStyle/>
        <a:p>
          <a:endParaRPr kumimoji="1" lang="ja-JP" altLang="en-US"/>
        </a:p>
      </dgm:t>
    </dgm:pt>
    <dgm:pt modelId="{45C0BDDF-5D43-4E17-A6FD-C42B4BEE062B}" type="sibTrans" cxnId="{26BF8279-6340-4BA1-9649-0E39FD06FF25}">
      <dgm:prSet/>
      <dgm:spPr/>
      <dgm:t>
        <a:bodyPr/>
        <a:lstStyle/>
        <a:p>
          <a:endParaRPr kumimoji="1" lang="ja-JP" altLang="en-US"/>
        </a:p>
      </dgm:t>
    </dgm:pt>
    <dgm:pt modelId="{61C6BF01-A42E-4538-828F-7DA8FBC59ECB}">
      <dgm:prSet phldrT="[テキスト]"/>
      <dgm:spPr/>
      <dgm:t>
        <a:bodyPr/>
        <a:lstStyle/>
        <a:p>
          <a:r>
            <a:rPr kumimoji="1" lang="ja-JP" altLang="en-US" dirty="0"/>
            <a:t>視覚的認知</a:t>
          </a:r>
        </a:p>
      </dgm:t>
    </dgm:pt>
    <dgm:pt modelId="{333939C4-CC0B-4360-A94F-CA3B7A566AB6}" type="parTrans" cxnId="{EB93CA5B-C8BF-4732-A78A-771799D2A966}">
      <dgm:prSet/>
      <dgm:spPr/>
      <dgm:t>
        <a:bodyPr/>
        <a:lstStyle/>
        <a:p>
          <a:endParaRPr kumimoji="1" lang="ja-JP" altLang="en-US"/>
        </a:p>
      </dgm:t>
    </dgm:pt>
    <dgm:pt modelId="{EFBD5DE6-90DF-4467-A73C-C05102F25085}" type="sibTrans" cxnId="{EB93CA5B-C8BF-4732-A78A-771799D2A966}">
      <dgm:prSet/>
      <dgm:spPr/>
      <dgm:t>
        <a:bodyPr/>
        <a:lstStyle/>
        <a:p>
          <a:endParaRPr kumimoji="1" lang="ja-JP" altLang="en-US"/>
        </a:p>
      </dgm:t>
    </dgm:pt>
    <dgm:pt modelId="{865AC58F-2483-4142-8E3B-7812E83B516C}">
      <dgm:prSet phldrT="[テキスト]"/>
      <dgm:spPr/>
      <dgm:t>
        <a:bodyPr/>
        <a:lstStyle/>
        <a:p>
          <a:r>
            <a:rPr kumimoji="1" lang="ja-JP" altLang="en-US" dirty="0"/>
            <a:t>手、指　</a:t>
          </a:r>
          <a:r>
            <a:rPr kumimoji="1" lang="en-US" altLang="ja-JP" dirty="0"/>
            <a:t>[</a:t>
          </a:r>
          <a:r>
            <a:rPr kumimoji="1" lang="ja-JP" altLang="en-US" dirty="0"/>
            <a:t>筋肉・骨</a:t>
          </a:r>
          <a:r>
            <a:rPr kumimoji="1" lang="en-US" altLang="ja-JP" dirty="0"/>
            <a:t>]</a:t>
          </a:r>
          <a:endParaRPr kumimoji="1" lang="ja-JP" altLang="en-US" dirty="0"/>
        </a:p>
      </dgm:t>
    </dgm:pt>
    <dgm:pt modelId="{79F36DAD-E032-4C02-BF8B-3A1B2244C75B}" type="parTrans" cxnId="{9E45EA67-9FB7-41DB-A6A2-A4FB373737B8}">
      <dgm:prSet/>
      <dgm:spPr/>
      <dgm:t>
        <a:bodyPr/>
        <a:lstStyle/>
        <a:p>
          <a:endParaRPr kumimoji="1" lang="ja-JP" altLang="en-US"/>
        </a:p>
      </dgm:t>
    </dgm:pt>
    <dgm:pt modelId="{01C34270-E5E4-4FBF-9774-B78557CD2BAE}" type="sibTrans" cxnId="{9E45EA67-9FB7-41DB-A6A2-A4FB373737B8}">
      <dgm:prSet/>
      <dgm:spPr/>
      <dgm:t>
        <a:bodyPr/>
        <a:lstStyle/>
        <a:p>
          <a:endParaRPr kumimoji="1" lang="ja-JP" altLang="en-US"/>
        </a:p>
      </dgm:t>
    </dgm:pt>
    <dgm:pt modelId="{FEC87FE8-422C-4FFB-B034-4C9F8A5B7CFD}">
      <dgm:prSet phldrT="[テキスト]"/>
      <dgm:spPr/>
      <dgm:t>
        <a:bodyPr/>
        <a:lstStyle/>
        <a:p>
          <a:r>
            <a:rPr kumimoji="1" lang="en-US" altLang="ja-JP" dirty="0" err="1"/>
            <a:t>VUI</a:t>
          </a:r>
          <a:r>
            <a:rPr kumimoji="1" lang="ja-JP" altLang="en-US" dirty="0"/>
            <a:t>＝音響系</a:t>
          </a:r>
        </a:p>
      </dgm:t>
    </dgm:pt>
    <dgm:pt modelId="{5A72CD5E-AF03-429A-9E4C-2046480DB906}" type="parTrans" cxnId="{BE7B5E99-3A57-459E-8140-3084869925D1}">
      <dgm:prSet/>
      <dgm:spPr/>
      <dgm:t>
        <a:bodyPr/>
        <a:lstStyle/>
        <a:p>
          <a:endParaRPr kumimoji="1" lang="ja-JP" altLang="en-US"/>
        </a:p>
      </dgm:t>
    </dgm:pt>
    <dgm:pt modelId="{566B7AFE-81C9-45D2-95F1-85756489375E}" type="sibTrans" cxnId="{BE7B5E99-3A57-459E-8140-3084869925D1}">
      <dgm:prSet/>
      <dgm:spPr/>
      <dgm:t>
        <a:bodyPr/>
        <a:lstStyle/>
        <a:p>
          <a:endParaRPr kumimoji="1" lang="ja-JP" altLang="en-US"/>
        </a:p>
      </dgm:t>
    </dgm:pt>
    <dgm:pt modelId="{88F729FF-575C-43E9-ABAB-61B521F90814}">
      <dgm:prSet phldrT="[テキスト]"/>
      <dgm:spPr/>
      <dgm:t>
        <a:bodyPr/>
        <a:lstStyle/>
        <a:p>
          <a:r>
            <a:rPr kumimoji="1" lang="ja-JP" altLang="en-US" dirty="0"/>
            <a:t>聴覚的認知</a:t>
          </a:r>
        </a:p>
      </dgm:t>
    </dgm:pt>
    <dgm:pt modelId="{2185531A-C876-4CD4-9ED4-C89538D9E047}" type="parTrans" cxnId="{7378B77B-DD9D-4FD0-9ABD-B1539DC96EFA}">
      <dgm:prSet/>
      <dgm:spPr/>
      <dgm:t>
        <a:bodyPr/>
        <a:lstStyle/>
        <a:p>
          <a:endParaRPr kumimoji="1" lang="ja-JP" altLang="en-US"/>
        </a:p>
      </dgm:t>
    </dgm:pt>
    <dgm:pt modelId="{9619C4BC-31ED-4D67-8620-889F27E392B7}" type="sibTrans" cxnId="{7378B77B-DD9D-4FD0-9ABD-B1539DC96EFA}">
      <dgm:prSet/>
      <dgm:spPr/>
      <dgm:t>
        <a:bodyPr/>
        <a:lstStyle/>
        <a:p>
          <a:endParaRPr kumimoji="1" lang="ja-JP" altLang="en-US"/>
        </a:p>
      </dgm:t>
    </dgm:pt>
    <dgm:pt modelId="{BD71E3A3-C366-42C9-A5D9-4729F960D39E}">
      <dgm:prSet phldrT="[テキスト]"/>
      <dgm:spPr/>
      <dgm:t>
        <a:bodyPr/>
        <a:lstStyle/>
        <a:p>
          <a:r>
            <a:rPr kumimoji="1" lang="ja-JP" altLang="en-US" dirty="0"/>
            <a:t>発声器官</a:t>
          </a:r>
        </a:p>
      </dgm:t>
    </dgm:pt>
    <dgm:pt modelId="{F783F25C-FDE9-42E4-B114-804B3842DA7C}" type="parTrans" cxnId="{7B75CB65-6752-4594-BE24-E5E7836024E0}">
      <dgm:prSet/>
      <dgm:spPr/>
      <dgm:t>
        <a:bodyPr/>
        <a:lstStyle/>
        <a:p>
          <a:endParaRPr kumimoji="1" lang="ja-JP" altLang="en-US"/>
        </a:p>
      </dgm:t>
    </dgm:pt>
    <dgm:pt modelId="{AB50164B-DE13-431C-A85C-8D3C7C46405E}" type="sibTrans" cxnId="{7B75CB65-6752-4594-BE24-E5E7836024E0}">
      <dgm:prSet/>
      <dgm:spPr/>
      <dgm:t>
        <a:bodyPr/>
        <a:lstStyle/>
        <a:p>
          <a:endParaRPr kumimoji="1" lang="ja-JP" altLang="en-US"/>
        </a:p>
      </dgm:t>
    </dgm:pt>
    <dgm:pt modelId="{997F62A4-202C-4F73-B2C0-17F3E989E88B}" type="pres">
      <dgm:prSet presAssocID="{F052866D-B886-44E9-95E4-F3F30E112215}" presName="theList" presStyleCnt="0">
        <dgm:presLayoutVars>
          <dgm:dir/>
          <dgm:animLvl val="lvl"/>
          <dgm:resizeHandles val="exact"/>
        </dgm:presLayoutVars>
      </dgm:prSet>
      <dgm:spPr/>
    </dgm:pt>
    <dgm:pt modelId="{82F4FA90-4B19-403E-A022-F906727CC173}" type="pres">
      <dgm:prSet presAssocID="{246B6CB0-A4CB-43E0-B9EC-E54AE051770B}" presName="compNode" presStyleCnt="0"/>
      <dgm:spPr/>
    </dgm:pt>
    <dgm:pt modelId="{13500B73-EF84-4F9E-A4B6-C8DC2D20B224}" type="pres">
      <dgm:prSet presAssocID="{246B6CB0-A4CB-43E0-B9EC-E54AE051770B}" presName="aNode" presStyleLbl="bgShp" presStyleIdx="0" presStyleCnt="2"/>
      <dgm:spPr/>
    </dgm:pt>
    <dgm:pt modelId="{E7B678D1-A56C-43D0-9325-262EA445958A}" type="pres">
      <dgm:prSet presAssocID="{246B6CB0-A4CB-43E0-B9EC-E54AE051770B}" presName="textNode" presStyleLbl="bgShp" presStyleIdx="0" presStyleCnt="2"/>
      <dgm:spPr/>
    </dgm:pt>
    <dgm:pt modelId="{A6F03FB8-E3FA-4767-88DF-2FE54E51C3AD}" type="pres">
      <dgm:prSet presAssocID="{246B6CB0-A4CB-43E0-B9EC-E54AE051770B}" presName="compChildNode" presStyleCnt="0"/>
      <dgm:spPr/>
    </dgm:pt>
    <dgm:pt modelId="{83B32980-C3F2-49AF-9A74-07EB39B384DC}" type="pres">
      <dgm:prSet presAssocID="{246B6CB0-A4CB-43E0-B9EC-E54AE051770B}" presName="theInnerList" presStyleCnt="0"/>
      <dgm:spPr/>
    </dgm:pt>
    <dgm:pt modelId="{BF6B2A17-379D-4959-8565-99929CEF80EC}" type="pres">
      <dgm:prSet presAssocID="{61C6BF01-A42E-4538-828F-7DA8FBC59ECB}" presName="childNode" presStyleLbl="node1" presStyleIdx="0" presStyleCnt="4">
        <dgm:presLayoutVars>
          <dgm:bulletEnabled val="1"/>
        </dgm:presLayoutVars>
      </dgm:prSet>
      <dgm:spPr/>
    </dgm:pt>
    <dgm:pt modelId="{17CE1818-1D67-4486-9FB0-3781756F8AA5}" type="pres">
      <dgm:prSet presAssocID="{61C6BF01-A42E-4538-828F-7DA8FBC59ECB}" presName="aSpace2" presStyleCnt="0"/>
      <dgm:spPr/>
    </dgm:pt>
    <dgm:pt modelId="{2D6A076B-BC40-4B0E-8D71-14D1317A3215}" type="pres">
      <dgm:prSet presAssocID="{865AC58F-2483-4142-8E3B-7812E83B516C}" presName="childNode" presStyleLbl="node1" presStyleIdx="1" presStyleCnt="4">
        <dgm:presLayoutVars>
          <dgm:bulletEnabled val="1"/>
        </dgm:presLayoutVars>
      </dgm:prSet>
      <dgm:spPr/>
    </dgm:pt>
    <dgm:pt modelId="{CC2941DF-E8A9-4DD4-9205-204591E02CB6}" type="pres">
      <dgm:prSet presAssocID="{246B6CB0-A4CB-43E0-B9EC-E54AE051770B}" presName="aSpace" presStyleCnt="0"/>
      <dgm:spPr/>
    </dgm:pt>
    <dgm:pt modelId="{01FFCE07-A5FA-430E-A0E9-55CFC0A46754}" type="pres">
      <dgm:prSet presAssocID="{FEC87FE8-422C-4FFB-B034-4C9F8A5B7CFD}" presName="compNode" presStyleCnt="0"/>
      <dgm:spPr/>
    </dgm:pt>
    <dgm:pt modelId="{8A0445AF-756C-461E-ACCE-EE0C743DC0A3}" type="pres">
      <dgm:prSet presAssocID="{FEC87FE8-422C-4FFB-B034-4C9F8A5B7CFD}" presName="aNode" presStyleLbl="bgShp" presStyleIdx="1" presStyleCnt="2"/>
      <dgm:spPr/>
    </dgm:pt>
    <dgm:pt modelId="{6B9E7F6C-9E10-49C3-926F-06A66CE9B131}" type="pres">
      <dgm:prSet presAssocID="{FEC87FE8-422C-4FFB-B034-4C9F8A5B7CFD}" presName="textNode" presStyleLbl="bgShp" presStyleIdx="1" presStyleCnt="2"/>
      <dgm:spPr/>
    </dgm:pt>
    <dgm:pt modelId="{403E886E-0AA1-48F7-B0F1-86C76AF7DBF4}" type="pres">
      <dgm:prSet presAssocID="{FEC87FE8-422C-4FFB-B034-4C9F8A5B7CFD}" presName="compChildNode" presStyleCnt="0"/>
      <dgm:spPr/>
    </dgm:pt>
    <dgm:pt modelId="{E9A1F5D7-82C1-4C42-8A4C-FB7FCF7FA8F5}" type="pres">
      <dgm:prSet presAssocID="{FEC87FE8-422C-4FFB-B034-4C9F8A5B7CFD}" presName="theInnerList" presStyleCnt="0"/>
      <dgm:spPr/>
    </dgm:pt>
    <dgm:pt modelId="{9FDCAC93-F30C-427B-A242-01B298A0DF03}" type="pres">
      <dgm:prSet presAssocID="{88F729FF-575C-43E9-ABAB-61B521F90814}" presName="childNode" presStyleLbl="node1" presStyleIdx="2" presStyleCnt="4">
        <dgm:presLayoutVars>
          <dgm:bulletEnabled val="1"/>
        </dgm:presLayoutVars>
      </dgm:prSet>
      <dgm:spPr/>
    </dgm:pt>
    <dgm:pt modelId="{A904ED41-3504-4F26-9F6D-40E21AAD3D4B}" type="pres">
      <dgm:prSet presAssocID="{88F729FF-575C-43E9-ABAB-61B521F90814}" presName="aSpace2" presStyleCnt="0"/>
      <dgm:spPr/>
    </dgm:pt>
    <dgm:pt modelId="{CF1E03CF-A2AA-46EA-B197-701A2F060D25}" type="pres">
      <dgm:prSet presAssocID="{BD71E3A3-C366-42C9-A5D9-4729F960D39E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1015D909-AF19-47C7-B5AF-CC15040CE317}" type="presOf" srcId="{88F729FF-575C-43E9-ABAB-61B521F90814}" destId="{9FDCAC93-F30C-427B-A242-01B298A0DF03}" srcOrd="0" destOrd="0" presId="urn:microsoft.com/office/officeart/2005/8/layout/lProcess2"/>
    <dgm:cxn modelId="{3C9AAB3E-1266-415C-9643-955A043318EF}" type="presOf" srcId="{61C6BF01-A42E-4538-828F-7DA8FBC59ECB}" destId="{BF6B2A17-379D-4959-8565-99929CEF80EC}" srcOrd="0" destOrd="0" presId="urn:microsoft.com/office/officeart/2005/8/layout/lProcess2"/>
    <dgm:cxn modelId="{EB93CA5B-C8BF-4732-A78A-771799D2A966}" srcId="{246B6CB0-A4CB-43E0-B9EC-E54AE051770B}" destId="{61C6BF01-A42E-4538-828F-7DA8FBC59ECB}" srcOrd="0" destOrd="0" parTransId="{333939C4-CC0B-4360-A94F-CA3B7A566AB6}" sibTransId="{EFBD5DE6-90DF-4467-A73C-C05102F25085}"/>
    <dgm:cxn modelId="{7B75CB65-6752-4594-BE24-E5E7836024E0}" srcId="{FEC87FE8-422C-4FFB-B034-4C9F8A5B7CFD}" destId="{BD71E3A3-C366-42C9-A5D9-4729F960D39E}" srcOrd="1" destOrd="0" parTransId="{F783F25C-FDE9-42E4-B114-804B3842DA7C}" sibTransId="{AB50164B-DE13-431C-A85C-8D3C7C46405E}"/>
    <dgm:cxn modelId="{9E45EA67-9FB7-41DB-A6A2-A4FB373737B8}" srcId="{246B6CB0-A4CB-43E0-B9EC-E54AE051770B}" destId="{865AC58F-2483-4142-8E3B-7812E83B516C}" srcOrd="1" destOrd="0" parTransId="{79F36DAD-E032-4C02-BF8B-3A1B2244C75B}" sibTransId="{01C34270-E5E4-4FBF-9774-B78557CD2BAE}"/>
    <dgm:cxn modelId="{A769C758-99DA-4E65-A1DF-979A6CE68C12}" type="presOf" srcId="{865AC58F-2483-4142-8E3B-7812E83B516C}" destId="{2D6A076B-BC40-4B0E-8D71-14D1317A3215}" srcOrd="0" destOrd="0" presId="urn:microsoft.com/office/officeart/2005/8/layout/lProcess2"/>
    <dgm:cxn modelId="{F0FB2D59-9912-4613-AEBD-668AB12B4728}" type="presOf" srcId="{246B6CB0-A4CB-43E0-B9EC-E54AE051770B}" destId="{E7B678D1-A56C-43D0-9325-262EA445958A}" srcOrd="1" destOrd="0" presId="urn:microsoft.com/office/officeart/2005/8/layout/lProcess2"/>
    <dgm:cxn modelId="{EE614179-34AA-4D99-9ACA-8D1DF600E3A5}" type="presOf" srcId="{F052866D-B886-44E9-95E4-F3F30E112215}" destId="{997F62A4-202C-4F73-B2C0-17F3E989E88B}" srcOrd="0" destOrd="0" presId="urn:microsoft.com/office/officeart/2005/8/layout/lProcess2"/>
    <dgm:cxn modelId="{26BF8279-6340-4BA1-9649-0E39FD06FF25}" srcId="{F052866D-B886-44E9-95E4-F3F30E112215}" destId="{246B6CB0-A4CB-43E0-B9EC-E54AE051770B}" srcOrd="0" destOrd="0" parTransId="{0BE996FE-9DED-4CFE-8EA2-1D9D15451B94}" sibTransId="{45C0BDDF-5D43-4E17-A6FD-C42B4BEE062B}"/>
    <dgm:cxn modelId="{6736FF5A-104A-4F01-9316-A62B883A2ACC}" type="presOf" srcId="{246B6CB0-A4CB-43E0-B9EC-E54AE051770B}" destId="{13500B73-EF84-4F9E-A4B6-C8DC2D20B224}" srcOrd="0" destOrd="0" presId="urn:microsoft.com/office/officeart/2005/8/layout/lProcess2"/>
    <dgm:cxn modelId="{7378B77B-DD9D-4FD0-9ABD-B1539DC96EFA}" srcId="{FEC87FE8-422C-4FFB-B034-4C9F8A5B7CFD}" destId="{88F729FF-575C-43E9-ABAB-61B521F90814}" srcOrd="0" destOrd="0" parTransId="{2185531A-C876-4CD4-9ED4-C89538D9E047}" sibTransId="{9619C4BC-31ED-4D67-8620-889F27E392B7}"/>
    <dgm:cxn modelId="{BE7B5E99-3A57-459E-8140-3084869925D1}" srcId="{F052866D-B886-44E9-95E4-F3F30E112215}" destId="{FEC87FE8-422C-4FFB-B034-4C9F8A5B7CFD}" srcOrd="1" destOrd="0" parTransId="{5A72CD5E-AF03-429A-9E4C-2046480DB906}" sibTransId="{566B7AFE-81C9-45D2-95F1-85756489375E}"/>
    <dgm:cxn modelId="{A46E37BB-2E10-4EA3-8F45-F9583A64CFCA}" type="presOf" srcId="{FEC87FE8-422C-4FFB-B034-4C9F8A5B7CFD}" destId="{8A0445AF-756C-461E-ACCE-EE0C743DC0A3}" srcOrd="0" destOrd="0" presId="urn:microsoft.com/office/officeart/2005/8/layout/lProcess2"/>
    <dgm:cxn modelId="{730872C6-00A6-495B-AC4A-6287CCC26359}" type="presOf" srcId="{BD71E3A3-C366-42C9-A5D9-4729F960D39E}" destId="{CF1E03CF-A2AA-46EA-B197-701A2F060D25}" srcOrd="0" destOrd="0" presId="urn:microsoft.com/office/officeart/2005/8/layout/lProcess2"/>
    <dgm:cxn modelId="{D2557EC7-8F9E-468A-9838-1A48A4AF6B37}" type="presOf" srcId="{FEC87FE8-422C-4FFB-B034-4C9F8A5B7CFD}" destId="{6B9E7F6C-9E10-49C3-926F-06A66CE9B131}" srcOrd="1" destOrd="0" presId="urn:microsoft.com/office/officeart/2005/8/layout/lProcess2"/>
    <dgm:cxn modelId="{289122C1-4C41-4B9F-9FBA-E87556EF4D0A}" type="presParOf" srcId="{997F62A4-202C-4F73-B2C0-17F3E989E88B}" destId="{82F4FA90-4B19-403E-A022-F906727CC173}" srcOrd="0" destOrd="0" presId="urn:microsoft.com/office/officeart/2005/8/layout/lProcess2"/>
    <dgm:cxn modelId="{96B8BF10-91E9-418C-A81D-AA60D4391951}" type="presParOf" srcId="{82F4FA90-4B19-403E-A022-F906727CC173}" destId="{13500B73-EF84-4F9E-A4B6-C8DC2D20B224}" srcOrd="0" destOrd="0" presId="urn:microsoft.com/office/officeart/2005/8/layout/lProcess2"/>
    <dgm:cxn modelId="{A3E69DCB-1185-4C9A-B22B-29FD3C1B44FB}" type="presParOf" srcId="{82F4FA90-4B19-403E-A022-F906727CC173}" destId="{E7B678D1-A56C-43D0-9325-262EA445958A}" srcOrd="1" destOrd="0" presId="urn:microsoft.com/office/officeart/2005/8/layout/lProcess2"/>
    <dgm:cxn modelId="{C88B57FF-0B06-451F-BAA0-CC099B328CCA}" type="presParOf" srcId="{82F4FA90-4B19-403E-A022-F906727CC173}" destId="{A6F03FB8-E3FA-4767-88DF-2FE54E51C3AD}" srcOrd="2" destOrd="0" presId="urn:microsoft.com/office/officeart/2005/8/layout/lProcess2"/>
    <dgm:cxn modelId="{FF4B093C-F4CD-4BF7-B035-79C8E25F78FB}" type="presParOf" srcId="{A6F03FB8-E3FA-4767-88DF-2FE54E51C3AD}" destId="{83B32980-C3F2-49AF-9A74-07EB39B384DC}" srcOrd="0" destOrd="0" presId="urn:microsoft.com/office/officeart/2005/8/layout/lProcess2"/>
    <dgm:cxn modelId="{992E75BE-BDD3-4FBD-A725-6AFC94173770}" type="presParOf" srcId="{83B32980-C3F2-49AF-9A74-07EB39B384DC}" destId="{BF6B2A17-379D-4959-8565-99929CEF80EC}" srcOrd="0" destOrd="0" presId="urn:microsoft.com/office/officeart/2005/8/layout/lProcess2"/>
    <dgm:cxn modelId="{846FAE82-47DD-4987-8D25-76E11F8C5F43}" type="presParOf" srcId="{83B32980-C3F2-49AF-9A74-07EB39B384DC}" destId="{17CE1818-1D67-4486-9FB0-3781756F8AA5}" srcOrd="1" destOrd="0" presId="urn:microsoft.com/office/officeart/2005/8/layout/lProcess2"/>
    <dgm:cxn modelId="{8CA1D0A9-2BFA-42C7-9BFF-5E534F218C54}" type="presParOf" srcId="{83B32980-C3F2-49AF-9A74-07EB39B384DC}" destId="{2D6A076B-BC40-4B0E-8D71-14D1317A3215}" srcOrd="2" destOrd="0" presId="urn:microsoft.com/office/officeart/2005/8/layout/lProcess2"/>
    <dgm:cxn modelId="{03E84983-A58D-4A11-9607-AD149B53CD85}" type="presParOf" srcId="{997F62A4-202C-4F73-B2C0-17F3E989E88B}" destId="{CC2941DF-E8A9-4DD4-9205-204591E02CB6}" srcOrd="1" destOrd="0" presId="urn:microsoft.com/office/officeart/2005/8/layout/lProcess2"/>
    <dgm:cxn modelId="{4E6FBCCD-0067-47BC-9350-83F1CF1A8B61}" type="presParOf" srcId="{997F62A4-202C-4F73-B2C0-17F3E989E88B}" destId="{01FFCE07-A5FA-430E-A0E9-55CFC0A46754}" srcOrd="2" destOrd="0" presId="urn:microsoft.com/office/officeart/2005/8/layout/lProcess2"/>
    <dgm:cxn modelId="{E39587C2-7486-41E1-904F-D9E542A4CE49}" type="presParOf" srcId="{01FFCE07-A5FA-430E-A0E9-55CFC0A46754}" destId="{8A0445AF-756C-461E-ACCE-EE0C743DC0A3}" srcOrd="0" destOrd="0" presId="urn:microsoft.com/office/officeart/2005/8/layout/lProcess2"/>
    <dgm:cxn modelId="{4EBA45C2-FA7A-4E25-8D39-6D5988428A88}" type="presParOf" srcId="{01FFCE07-A5FA-430E-A0E9-55CFC0A46754}" destId="{6B9E7F6C-9E10-49C3-926F-06A66CE9B131}" srcOrd="1" destOrd="0" presId="urn:microsoft.com/office/officeart/2005/8/layout/lProcess2"/>
    <dgm:cxn modelId="{03B9E0CA-AF84-4FED-9505-5FCAE11255B7}" type="presParOf" srcId="{01FFCE07-A5FA-430E-A0E9-55CFC0A46754}" destId="{403E886E-0AA1-48F7-B0F1-86C76AF7DBF4}" srcOrd="2" destOrd="0" presId="urn:microsoft.com/office/officeart/2005/8/layout/lProcess2"/>
    <dgm:cxn modelId="{E458FDEB-9C35-4C0B-A337-B17705BAFD04}" type="presParOf" srcId="{403E886E-0AA1-48F7-B0F1-86C76AF7DBF4}" destId="{E9A1F5D7-82C1-4C42-8A4C-FB7FCF7FA8F5}" srcOrd="0" destOrd="0" presId="urn:microsoft.com/office/officeart/2005/8/layout/lProcess2"/>
    <dgm:cxn modelId="{70BE9913-65D5-4125-87D3-23AACD100CB0}" type="presParOf" srcId="{E9A1F5D7-82C1-4C42-8A4C-FB7FCF7FA8F5}" destId="{9FDCAC93-F30C-427B-A242-01B298A0DF03}" srcOrd="0" destOrd="0" presId="urn:microsoft.com/office/officeart/2005/8/layout/lProcess2"/>
    <dgm:cxn modelId="{D21018CD-8FFB-40C4-BDD9-E0CAAA8314E8}" type="presParOf" srcId="{E9A1F5D7-82C1-4C42-8A4C-FB7FCF7FA8F5}" destId="{A904ED41-3504-4F26-9F6D-40E21AAD3D4B}" srcOrd="1" destOrd="0" presId="urn:microsoft.com/office/officeart/2005/8/layout/lProcess2"/>
    <dgm:cxn modelId="{BE94D7F0-63AF-4EE7-B7B8-9B4479023B6F}" type="presParOf" srcId="{E9A1F5D7-82C1-4C42-8A4C-FB7FCF7FA8F5}" destId="{CF1E03CF-A2AA-46EA-B197-701A2F060D25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75C2BD-46ED-4F72-9E09-46B5BE931EF2}" type="doc">
      <dgm:prSet loTypeId="urn:microsoft.com/office/officeart/2005/8/layout/arrow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ECC920B9-3813-4CA8-BCFB-77602EFB85B3}">
      <dgm:prSet phldrT="[テキスト]"/>
      <dgm:spPr/>
      <dgm:t>
        <a:bodyPr/>
        <a:lstStyle/>
        <a:p>
          <a:r>
            <a:rPr kumimoji="1" lang="ja-JP" altLang="en-US" dirty="0"/>
            <a:t>利点</a:t>
          </a:r>
        </a:p>
      </dgm:t>
    </dgm:pt>
    <dgm:pt modelId="{BC76367F-BE05-43CC-91CA-6EA7A5F983DD}" type="parTrans" cxnId="{AA4097FD-BADD-48D7-A7F6-69D01E39BE99}">
      <dgm:prSet/>
      <dgm:spPr/>
      <dgm:t>
        <a:bodyPr/>
        <a:lstStyle/>
        <a:p>
          <a:endParaRPr kumimoji="1" lang="ja-JP" altLang="en-US"/>
        </a:p>
      </dgm:t>
    </dgm:pt>
    <dgm:pt modelId="{E7D252AD-44B9-4159-8A9F-53D7202456D2}" type="sibTrans" cxnId="{AA4097FD-BADD-48D7-A7F6-69D01E39BE99}">
      <dgm:prSet/>
      <dgm:spPr/>
      <dgm:t>
        <a:bodyPr/>
        <a:lstStyle/>
        <a:p>
          <a:endParaRPr kumimoji="1" lang="ja-JP" altLang="en-US"/>
        </a:p>
      </dgm:t>
    </dgm:pt>
    <dgm:pt modelId="{084792C0-067D-4991-AFAB-1ED6EB1DC1CC}">
      <dgm:prSet phldrT="[テキスト]"/>
      <dgm:spPr/>
      <dgm:t>
        <a:bodyPr/>
        <a:lstStyle/>
        <a:p>
          <a:pPr>
            <a:buNone/>
          </a:pPr>
          <a:r>
            <a:rPr kumimoji="1" lang="ja-JP" altLang="en-US" dirty="0"/>
            <a:t>欠点</a:t>
          </a:r>
        </a:p>
      </dgm:t>
    </dgm:pt>
    <dgm:pt modelId="{B2C1B17D-AC54-4960-83A3-4DD3C33C4676}" type="parTrans" cxnId="{B15CF338-AE55-4D6E-9B0D-50B1B2597951}">
      <dgm:prSet/>
      <dgm:spPr/>
      <dgm:t>
        <a:bodyPr/>
        <a:lstStyle/>
        <a:p>
          <a:endParaRPr kumimoji="1" lang="ja-JP" altLang="en-US"/>
        </a:p>
      </dgm:t>
    </dgm:pt>
    <dgm:pt modelId="{64E0F5E8-44A8-4258-B05F-81FA33A55612}" type="sibTrans" cxnId="{B15CF338-AE55-4D6E-9B0D-50B1B2597951}">
      <dgm:prSet/>
      <dgm:spPr/>
      <dgm:t>
        <a:bodyPr/>
        <a:lstStyle/>
        <a:p>
          <a:endParaRPr kumimoji="1" lang="ja-JP" altLang="en-US"/>
        </a:p>
      </dgm:t>
    </dgm:pt>
    <dgm:pt modelId="{253B3DD1-1C12-4338-8726-C55455A9486A}">
      <dgm:prSet phldrT="[テキスト]"/>
      <dgm:spPr/>
      <dgm:t>
        <a:bodyPr/>
        <a:lstStyle/>
        <a:p>
          <a:r>
            <a:rPr lang="ja-JP" altLang="en-US" b="0" dirty="0">
              <a:latin typeface="Meiryo UI" panose="020B0604030504040204" pitchFamily="50" charset="-128"/>
              <a:ea typeface="Meiryo UI" panose="020B0604030504040204" pitchFamily="50" charset="-128"/>
            </a:rPr>
            <a:t>人の視覚は、周辺視野も含め、</a:t>
          </a:r>
          <a:r>
            <a:rPr lang="ja-JP" altLang="en-US" b="1" dirty="0">
              <a:latin typeface="Meiryo UI" panose="020B0604030504040204" pitchFamily="50" charset="-128"/>
              <a:ea typeface="Meiryo UI" panose="020B0604030504040204" pitchFamily="50" charset="-128"/>
            </a:rPr>
            <a:t>並行処理</a:t>
          </a:r>
          <a:r>
            <a:rPr lang="ja-JP" altLang="en-US" b="0" dirty="0">
              <a:latin typeface="Meiryo UI" panose="020B0604030504040204" pitchFamily="50" charset="-128"/>
              <a:ea typeface="Meiryo UI" panose="020B0604030504040204" pitchFamily="50" charset="-128"/>
            </a:rPr>
            <a:t>できるので、人は、</a:t>
          </a:r>
          <a:r>
            <a:rPr lang="ja-JP" altLang="en-US" b="1" dirty="0">
              <a:latin typeface="Meiryo UI" panose="020B0604030504040204" pitchFamily="50" charset="-128"/>
              <a:ea typeface="Meiryo UI" panose="020B0604030504040204" pitchFamily="50" charset="-128"/>
            </a:rPr>
            <a:t>瞬時に多くの情報を把握</a:t>
          </a:r>
          <a:r>
            <a:rPr lang="ja-JP" altLang="en-US" b="0" dirty="0">
              <a:latin typeface="Meiryo UI" panose="020B0604030504040204" pitchFamily="50" charset="-128"/>
              <a:ea typeface="Meiryo UI" panose="020B0604030504040204" pitchFamily="50" charset="-128"/>
            </a:rPr>
            <a:t>できる。一瞬で</a:t>
          </a:r>
          <a:r>
            <a:rPr lang="en-US" altLang="ja-JP" b="0" dirty="0">
              <a:latin typeface="Meiryo UI" panose="020B0604030504040204" pitchFamily="50" charset="-128"/>
              <a:ea typeface="Meiryo UI" panose="020B0604030504040204" pitchFamily="50" charset="-128"/>
            </a:rPr>
            <a:t>5</a:t>
          </a:r>
          <a:r>
            <a:rPr lang="ja-JP" altLang="en-US" b="0" dirty="0">
              <a:latin typeface="Meiryo UI" panose="020B0604030504040204" pitchFamily="50" charset="-128"/>
              <a:ea typeface="Meiryo UI" panose="020B0604030504040204" pitchFamily="50" charset="-128"/>
            </a:rPr>
            <a:t>文字読める。</a:t>
          </a:r>
          <a:endParaRPr kumimoji="1" lang="ja-JP" altLang="en-US" dirty="0"/>
        </a:p>
      </dgm:t>
    </dgm:pt>
    <dgm:pt modelId="{70B6246B-CA5E-4335-85CE-F07AEEFDAE96}" type="parTrans" cxnId="{BBDE15B6-5A43-4BE1-A66A-2218A84566AD}">
      <dgm:prSet/>
      <dgm:spPr/>
      <dgm:t>
        <a:bodyPr/>
        <a:lstStyle/>
        <a:p>
          <a:endParaRPr kumimoji="1" lang="ja-JP" altLang="en-US"/>
        </a:p>
      </dgm:t>
    </dgm:pt>
    <dgm:pt modelId="{1272F05C-87E2-4B1B-9A47-35E80303D924}" type="sibTrans" cxnId="{BBDE15B6-5A43-4BE1-A66A-2218A84566AD}">
      <dgm:prSet/>
      <dgm:spPr/>
      <dgm:t>
        <a:bodyPr/>
        <a:lstStyle/>
        <a:p>
          <a:endParaRPr kumimoji="1" lang="ja-JP" altLang="en-US"/>
        </a:p>
      </dgm:t>
    </dgm:pt>
    <dgm:pt modelId="{C3B7A152-A1E0-4D98-B2A7-62772DC1ABB7}">
      <dgm:prSet phldrT="[テキスト]"/>
      <dgm:spPr/>
      <dgm:t>
        <a:bodyPr/>
        <a:lstStyle/>
        <a:p>
          <a:r>
            <a:rPr lang="ja-JP" altLang="en-US" b="0" dirty="0">
              <a:latin typeface="Meiryo UI" panose="020B0604030504040204" pitchFamily="50" charset="-128"/>
              <a:ea typeface="Meiryo UI" panose="020B0604030504040204" pitchFamily="50" charset="-128"/>
            </a:rPr>
            <a:t>見えるものは、繰り返し確認し、</a:t>
          </a:r>
          <a:r>
            <a:rPr lang="ja-JP" altLang="en-US" b="1" dirty="0">
              <a:latin typeface="Meiryo UI" panose="020B0604030504040204" pitchFamily="50" charset="-128"/>
              <a:ea typeface="Meiryo UI" panose="020B0604030504040204" pitchFamily="50" charset="-128"/>
            </a:rPr>
            <a:t>記憶保持が楽。</a:t>
          </a:r>
          <a:endParaRPr kumimoji="1" lang="en-US" altLang="ja-JP" dirty="0"/>
        </a:p>
      </dgm:t>
    </dgm:pt>
    <dgm:pt modelId="{BF6EA540-3652-493A-99F9-6AA3381874A9}" type="parTrans" cxnId="{C62A6D23-E942-4AD1-AB2B-09CA789ADDAF}">
      <dgm:prSet/>
      <dgm:spPr/>
      <dgm:t>
        <a:bodyPr/>
        <a:lstStyle/>
        <a:p>
          <a:endParaRPr kumimoji="1" lang="ja-JP" altLang="en-US"/>
        </a:p>
      </dgm:t>
    </dgm:pt>
    <dgm:pt modelId="{1CC3A252-3D66-4ECA-9EDD-FD614FC4EAE2}" type="sibTrans" cxnId="{C62A6D23-E942-4AD1-AB2B-09CA789ADDAF}">
      <dgm:prSet/>
      <dgm:spPr/>
      <dgm:t>
        <a:bodyPr/>
        <a:lstStyle/>
        <a:p>
          <a:endParaRPr kumimoji="1" lang="ja-JP" altLang="en-US"/>
        </a:p>
      </dgm:t>
    </dgm:pt>
    <dgm:pt modelId="{368752FE-FE56-44C5-99D0-8006F78198CE}">
      <dgm:prSet phldrT="[テキスト]"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ja-JP" altLang="en-US" dirty="0">
              <a:latin typeface="Meiryo UI" panose="020B0604030504040204" pitchFamily="50" charset="-128"/>
              <a:ea typeface="Meiryo UI" panose="020B0604030504040204" pitchFamily="50" charset="-128"/>
            </a:rPr>
            <a:t>コマンドから派生したメニュー、デスクトップメタファーから派生したアイコンは、間接的で、実在と比べ</a:t>
          </a:r>
          <a:r>
            <a:rPr lang="ja-JP" altLang="en-US" b="1" dirty="0">
              <a:latin typeface="Meiryo UI" panose="020B0604030504040204" pitchFamily="50" charset="-128"/>
              <a:ea typeface="Meiryo UI" panose="020B0604030504040204" pitchFamily="50" charset="-128"/>
            </a:rPr>
            <a:t>直感的でない</a:t>
          </a:r>
          <a:r>
            <a:rPr lang="ja-JP" altLang="en-US" dirty="0">
              <a:latin typeface="Meiryo UI" panose="020B0604030504040204" pitchFamily="50" charset="-128"/>
              <a:ea typeface="Meiryo UI" panose="020B0604030504040204" pitchFamily="50" charset="-128"/>
            </a:rPr>
            <a:t>。習熟が必要。</a:t>
          </a:r>
          <a:endParaRPr kumimoji="1" lang="ja-JP" altLang="en-US" dirty="0"/>
        </a:p>
      </dgm:t>
    </dgm:pt>
    <dgm:pt modelId="{763C8B8C-6EDB-4FCA-ABAB-A864C3B7CF12}" type="parTrans" cxnId="{909DDAE6-C852-43AC-B6BF-68196B9B1D23}">
      <dgm:prSet/>
      <dgm:spPr/>
      <dgm:t>
        <a:bodyPr/>
        <a:lstStyle/>
        <a:p>
          <a:endParaRPr kumimoji="1" lang="ja-JP" altLang="en-US"/>
        </a:p>
      </dgm:t>
    </dgm:pt>
    <dgm:pt modelId="{2C8F2E46-73CA-4552-964A-975C0E91EC27}" type="sibTrans" cxnId="{909DDAE6-C852-43AC-B6BF-68196B9B1D23}">
      <dgm:prSet/>
      <dgm:spPr/>
      <dgm:t>
        <a:bodyPr/>
        <a:lstStyle/>
        <a:p>
          <a:endParaRPr kumimoji="1" lang="ja-JP" altLang="en-US"/>
        </a:p>
      </dgm:t>
    </dgm:pt>
    <dgm:pt modelId="{C5CC6407-CBA3-4EEE-98A7-61F807D2E725}">
      <dgm:prSet phldrT="[テキスト]"/>
      <dgm:spPr/>
      <dgm:t>
        <a:bodyPr/>
        <a:lstStyle/>
        <a:p>
          <a:r>
            <a:rPr kumimoji="1" lang="ja-JP" altLang="en-US" b="1" dirty="0"/>
            <a:t>構造的な情報</a:t>
          </a:r>
          <a:r>
            <a:rPr kumimoji="1" lang="ja-JP" altLang="en-US" dirty="0"/>
            <a:t>を表現できる（例：メニュー・サブメニュー）。</a:t>
          </a:r>
          <a:endParaRPr kumimoji="1" lang="en-US" altLang="ja-JP" dirty="0"/>
        </a:p>
      </dgm:t>
    </dgm:pt>
    <dgm:pt modelId="{8106EB54-D840-43F8-AE8D-3D25666E32EE}" type="parTrans" cxnId="{179B3CC6-CD3E-461F-AEBA-A7F29B22B068}">
      <dgm:prSet/>
      <dgm:spPr/>
      <dgm:t>
        <a:bodyPr/>
        <a:lstStyle/>
        <a:p>
          <a:endParaRPr kumimoji="1" lang="ja-JP" altLang="en-US"/>
        </a:p>
      </dgm:t>
    </dgm:pt>
    <dgm:pt modelId="{2F5A1F6C-0C0E-4D0E-8D8A-7574A6D995E9}" type="sibTrans" cxnId="{179B3CC6-CD3E-461F-AEBA-A7F29B22B068}">
      <dgm:prSet/>
      <dgm:spPr/>
      <dgm:t>
        <a:bodyPr/>
        <a:lstStyle/>
        <a:p>
          <a:endParaRPr kumimoji="1" lang="ja-JP" altLang="en-US"/>
        </a:p>
      </dgm:t>
    </dgm:pt>
    <dgm:pt modelId="{2CBF904A-A126-4C1C-A7F3-47BC4F9A1977}">
      <dgm:prSet phldrT="[テキスト]"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kumimoji="1" lang="ja-JP" altLang="en-US" dirty="0"/>
            <a:t>構造を表現できるために、複雑にできてしまう。</a:t>
          </a:r>
        </a:p>
      </dgm:t>
    </dgm:pt>
    <dgm:pt modelId="{F71001C5-9372-43AF-B5C8-E126B57E5773}" type="parTrans" cxnId="{E118E0A8-B80E-467D-9B7A-87D9014A2E9D}">
      <dgm:prSet/>
      <dgm:spPr/>
      <dgm:t>
        <a:bodyPr/>
        <a:lstStyle/>
        <a:p>
          <a:endParaRPr kumimoji="1" lang="ja-JP" altLang="en-US"/>
        </a:p>
      </dgm:t>
    </dgm:pt>
    <dgm:pt modelId="{F28571B2-F08A-499D-92FC-959472B9F719}" type="sibTrans" cxnId="{E118E0A8-B80E-467D-9B7A-87D9014A2E9D}">
      <dgm:prSet/>
      <dgm:spPr/>
      <dgm:t>
        <a:bodyPr/>
        <a:lstStyle/>
        <a:p>
          <a:endParaRPr kumimoji="1" lang="ja-JP" altLang="en-US"/>
        </a:p>
      </dgm:t>
    </dgm:pt>
    <dgm:pt modelId="{F4398594-767F-4BD1-9F21-E8D4DCBEF0C2}" type="pres">
      <dgm:prSet presAssocID="{B175C2BD-46ED-4F72-9E09-46B5BE931EF2}" presName="compositeShape" presStyleCnt="0">
        <dgm:presLayoutVars>
          <dgm:chMax val="2"/>
          <dgm:dir/>
          <dgm:resizeHandles val="exact"/>
        </dgm:presLayoutVars>
      </dgm:prSet>
      <dgm:spPr/>
    </dgm:pt>
    <dgm:pt modelId="{0D76CD8F-0F4E-47A0-8E3A-11E51A26DE46}" type="pres">
      <dgm:prSet presAssocID="{ECC920B9-3813-4CA8-BCFB-77602EFB85B3}" presName="upArrow" presStyleLbl="node1" presStyleIdx="0" presStyleCnt="2"/>
      <dgm:spPr/>
    </dgm:pt>
    <dgm:pt modelId="{70E59B21-2A17-4095-BA81-9622CC1E53D1}" type="pres">
      <dgm:prSet presAssocID="{ECC920B9-3813-4CA8-BCFB-77602EFB85B3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D2B9931A-F7A5-465C-8C36-5C774E1FE881}" type="pres">
      <dgm:prSet presAssocID="{084792C0-067D-4991-AFAB-1ED6EB1DC1CC}" presName="downArrow" presStyleLbl="node1" presStyleIdx="1" presStyleCnt="2"/>
      <dgm:spPr/>
    </dgm:pt>
    <dgm:pt modelId="{D2383206-076C-4A2D-BF2F-EF3504195995}" type="pres">
      <dgm:prSet presAssocID="{084792C0-067D-4991-AFAB-1ED6EB1DC1CC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98085907-9DD4-41A3-B39A-608F750A26DA}" type="presOf" srcId="{C5CC6407-CBA3-4EEE-98A7-61F807D2E725}" destId="{70E59B21-2A17-4095-BA81-9622CC1E53D1}" srcOrd="0" destOrd="3" presId="urn:microsoft.com/office/officeart/2005/8/layout/arrow4"/>
    <dgm:cxn modelId="{C5F9B322-10F8-4780-9295-D4B80F37D5A8}" type="presOf" srcId="{2CBF904A-A126-4C1C-A7F3-47BC4F9A1977}" destId="{D2383206-076C-4A2D-BF2F-EF3504195995}" srcOrd="0" destOrd="2" presId="urn:microsoft.com/office/officeart/2005/8/layout/arrow4"/>
    <dgm:cxn modelId="{C62A6D23-E942-4AD1-AB2B-09CA789ADDAF}" srcId="{ECC920B9-3813-4CA8-BCFB-77602EFB85B3}" destId="{C3B7A152-A1E0-4D98-B2A7-62772DC1ABB7}" srcOrd="1" destOrd="0" parTransId="{BF6EA540-3652-493A-99F9-6AA3381874A9}" sibTransId="{1CC3A252-3D66-4ECA-9EDD-FD614FC4EAE2}"/>
    <dgm:cxn modelId="{B15CF338-AE55-4D6E-9B0D-50B1B2597951}" srcId="{B175C2BD-46ED-4F72-9E09-46B5BE931EF2}" destId="{084792C0-067D-4991-AFAB-1ED6EB1DC1CC}" srcOrd="1" destOrd="0" parTransId="{B2C1B17D-AC54-4960-83A3-4DD3C33C4676}" sibTransId="{64E0F5E8-44A8-4258-B05F-81FA33A55612}"/>
    <dgm:cxn modelId="{38E6CE44-FB33-4B2F-93BA-29D792CBDF5A}" type="presOf" srcId="{ECC920B9-3813-4CA8-BCFB-77602EFB85B3}" destId="{70E59B21-2A17-4095-BA81-9622CC1E53D1}" srcOrd="0" destOrd="0" presId="urn:microsoft.com/office/officeart/2005/8/layout/arrow4"/>
    <dgm:cxn modelId="{188AEB46-E284-4A95-9A5D-48F6755A6577}" type="presOf" srcId="{084792C0-067D-4991-AFAB-1ED6EB1DC1CC}" destId="{D2383206-076C-4A2D-BF2F-EF3504195995}" srcOrd="0" destOrd="0" presId="urn:microsoft.com/office/officeart/2005/8/layout/arrow4"/>
    <dgm:cxn modelId="{4C74D46B-9EAA-4229-B7A0-ACF3739DF490}" type="presOf" srcId="{C3B7A152-A1E0-4D98-B2A7-62772DC1ABB7}" destId="{70E59B21-2A17-4095-BA81-9622CC1E53D1}" srcOrd="0" destOrd="2" presId="urn:microsoft.com/office/officeart/2005/8/layout/arrow4"/>
    <dgm:cxn modelId="{C21CB396-FA18-4472-AAD0-0AECB38C2F13}" type="presOf" srcId="{368752FE-FE56-44C5-99D0-8006F78198CE}" destId="{D2383206-076C-4A2D-BF2F-EF3504195995}" srcOrd="0" destOrd="1" presId="urn:microsoft.com/office/officeart/2005/8/layout/arrow4"/>
    <dgm:cxn modelId="{D1D1F8A6-8B5C-489A-983A-3CDAD7318AC3}" type="presOf" srcId="{B175C2BD-46ED-4F72-9E09-46B5BE931EF2}" destId="{F4398594-767F-4BD1-9F21-E8D4DCBEF0C2}" srcOrd="0" destOrd="0" presId="urn:microsoft.com/office/officeart/2005/8/layout/arrow4"/>
    <dgm:cxn modelId="{E118E0A8-B80E-467D-9B7A-87D9014A2E9D}" srcId="{084792C0-067D-4991-AFAB-1ED6EB1DC1CC}" destId="{2CBF904A-A126-4C1C-A7F3-47BC4F9A1977}" srcOrd="1" destOrd="0" parTransId="{F71001C5-9372-43AF-B5C8-E126B57E5773}" sibTransId="{F28571B2-F08A-499D-92FC-959472B9F719}"/>
    <dgm:cxn modelId="{673059AF-7395-47B0-93A8-1DD8B2F8A7A7}" type="presOf" srcId="{253B3DD1-1C12-4338-8726-C55455A9486A}" destId="{70E59B21-2A17-4095-BA81-9622CC1E53D1}" srcOrd="0" destOrd="1" presId="urn:microsoft.com/office/officeart/2005/8/layout/arrow4"/>
    <dgm:cxn modelId="{BBDE15B6-5A43-4BE1-A66A-2218A84566AD}" srcId="{ECC920B9-3813-4CA8-BCFB-77602EFB85B3}" destId="{253B3DD1-1C12-4338-8726-C55455A9486A}" srcOrd="0" destOrd="0" parTransId="{70B6246B-CA5E-4335-85CE-F07AEEFDAE96}" sibTransId="{1272F05C-87E2-4B1B-9A47-35E80303D924}"/>
    <dgm:cxn modelId="{179B3CC6-CD3E-461F-AEBA-A7F29B22B068}" srcId="{ECC920B9-3813-4CA8-BCFB-77602EFB85B3}" destId="{C5CC6407-CBA3-4EEE-98A7-61F807D2E725}" srcOrd="2" destOrd="0" parTransId="{8106EB54-D840-43F8-AE8D-3D25666E32EE}" sibTransId="{2F5A1F6C-0C0E-4D0E-8D8A-7574A6D995E9}"/>
    <dgm:cxn modelId="{909DDAE6-C852-43AC-B6BF-68196B9B1D23}" srcId="{084792C0-067D-4991-AFAB-1ED6EB1DC1CC}" destId="{368752FE-FE56-44C5-99D0-8006F78198CE}" srcOrd="0" destOrd="0" parTransId="{763C8B8C-6EDB-4FCA-ABAB-A864C3B7CF12}" sibTransId="{2C8F2E46-73CA-4552-964A-975C0E91EC27}"/>
    <dgm:cxn modelId="{AA4097FD-BADD-48D7-A7F6-69D01E39BE99}" srcId="{B175C2BD-46ED-4F72-9E09-46B5BE931EF2}" destId="{ECC920B9-3813-4CA8-BCFB-77602EFB85B3}" srcOrd="0" destOrd="0" parTransId="{BC76367F-BE05-43CC-91CA-6EA7A5F983DD}" sibTransId="{E7D252AD-44B9-4159-8A9F-53D7202456D2}"/>
    <dgm:cxn modelId="{FDCF6964-EC05-4922-BAF9-3B9823E3DCBA}" type="presParOf" srcId="{F4398594-767F-4BD1-9F21-E8D4DCBEF0C2}" destId="{0D76CD8F-0F4E-47A0-8E3A-11E51A26DE46}" srcOrd="0" destOrd="0" presId="urn:microsoft.com/office/officeart/2005/8/layout/arrow4"/>
    <dgm:cxn modelId="{5336EF4D-99E2-45C3-8BF4-61F87837F665}" type="presParOf" srcId="{F4398594-767F-4BD1-9F21-E8D4DCBEF0C2}" destId="{70E59B21-2A17-4095-BA81-9622CC1E53D1}" srcOrd="1" destOrd="0" presId="urn:microsoft.com/office/officeart/2005/8/layout/arrow4"/>
    <dgm:cxn modelId="{2C85AE53-885F-42A4-8D81-5DA7471A37FA}" type="presParOf" srcId="{F4398594-767F-4BD1-9F21-E8D4DCBEF0C2}" destId="{D2B9931A-F7A5-465C-8C36-5C774E1FE881}" srcOrd="2" destOrd="0" presId="urn:microsoft.com/office/officeart/2005/8/layout/arrow4"/>
    <dgm:cxn modelId="{9E0FECCE-406D-4B5E-A506-DC19623DAAE3}" type="presParOf" srcId="{F4398594-767F-4BD1-9F21-E8D4DCBEF0C2}" destId="{D2383206-076C-4A2D-BF2F-EF3504195995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75C2BD-46ED-4F72-9E09-46B5BE931EF2}" type="doc">
      <dgm:prSet loTypeId="urn:microsoft.com/office/officeart/2005/8/layout/arrow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ECC920B9-3813-4CA8-BCFB-77602EFB85B3}">
      <dgm:prSet phldrT="[テキスト]"/>
      <dgm:spPr/>
      <dgm:t>
        <a:bodyPr/>
        <a:lstStyle/>
        <a:p>
          <a:r>
            <a:rPr kumimoji="1" lang="ja-JP" altLang="en-US" dirty="0"/>
            <a:t>利点</a:t>
          </a:r>
        </a:p>
      </dgm:t>
    </dgm:pt>
    <dgm:pt modelId="{BC76367F-BE05-43CC-91CA-6EA7A5F983DD}" type="parTrans" cxnId="{AA4097FD-BADD-48D7-A7F6-69D01E39BE99}">
      <dgm:prSet/>
      <dgm:spPr/>
      <dgm:t>
        <a:bodyPr/>
        <a:lstStyle/>
        <a:p>
          <a:endParaRPr kumimoji="1" lang="ja-JP" altLang="en-US"/>
        </a:p>
      </dgm:t>
    </dgm:pt>
    <dgm:pt modelId="{E7D252AD-44B9-4159-8A9F-53D7202456D2}" type="sibTrans" cxnId="{AA4097FD-BADD-48D7-A7F6-69D01E39BE99}">
      <dgm:prSet/>
      <dgm:spPr/>
      <dgm:t>
        <a:bodyPr/>
        <a:lstStyle/>
        <a:p>
          <a:endParaRPr kumimoji="1" lang="ja-JP" altLang="en-US"/>
        </a:p>
      </dgm:t>
    </dgm:pt>
    <dgm:pt modelId="{084792C0-067D-4991-AFAB-1ED6EB1DC1CC}">
      <dgm:prSet phldrT="[テキスト]"/>
      <dgm:spPr/>
      <dgm:t>
        <a:bodyPr/>
        <a:lstStyle/>
        <a:p>
          <a:pPr>
            <a:buNone/>
          </a:pPr>
          <a:r>
            <a:rPr kumimoji="1" lang="ja-JP" altLang="en-US" dirty="0"/>
            <a:t>欠点</a:t>
          </a:r>
        </a:p>
      </dgm:t>
    </dgm:pt>
    <dgm:pt modelId="{B2C1B17D-AC54-4960-83A3-4DD3C33C4676}" type="parTrans" cxnId="{B15CF338-AE55-4D6E-9B0D-50B1B2597951}">
      <dgm:prSet/>
      <dgm:spPr/>
      <dgm:t>
        <a:bodyPr/>
        <a:lstStyle/>
        <a:p>
          <a:endParaRPr kumimoji="1" lang="ja-JP" altLang="en-US"/>
        </a:p>
      </dgm:t>
    </dgm:pt>
    <dgm:pt modelId="{64E0F5E8-44A8-4258-B05F-81FA33A55612}" type="sibTrans" cxnId="{B15CF338-AE55-4D6E-9B0D-50B1B2597951}">
      <dgm:prSet/>
      <dgm:spPr/>
      <dgm:t>
        <a:bodyPr/>
        <a:lstStyle/>
        <a:p>
          <a:endParaRPr kumimoji="1" lang="ja-JP" altLang="en-US"/>
        </a:p>
      </dgm:t>
    </dgm:pt>
    <dgm:pt modelId="{253B3DD1-1C12-4338-8726-C55455A9486A}">
      <dgm:prSet phldrT="[テキスト]"/>
      <dgm:spPr/>
      <dgm:t>
        <a:bodyPr/>
        <a:lstStyle/>
        <a:p>
          <a:r>
            <a:rPr lang="ja-JP" altLang="en-US" b="1" dirty="0">
              <a:latin typeface="Meiryo UI" panose="020B0604030504040204" pitchFamily="50" charset="-128"/>
              <a:ea typeface="Meiryo UI" panose="020B0604030504040204" pitchFamily="50" charset="-128"/>
            </a:rPr>
            <a:t>直感的な文章</a:t>
          </a:r>
          <a:r>
            <a:rPr lang="ja-JP" altLang="en-US" dirty="0">
              <a:latin typeface="Meiryo UI" panose="020B0604030504040204" pitchFamily="50" charset="-128"/>
              <a:ea typeface="Meiryo UI" panose="020B0604030504040204" pitchFamily="50" charset="-128"/>
            </a:rPr>
            <a:t>で表現されるため、理解しやすい。</a:t>
          </a:r>
          <a:endParaRPr kumimoji="1" lang="ja-JP" altLang="en-US" dirty="0"/>
        </a:p>
      </dgm:t>
    </dgm:pt>
    <dgm:pt modelId="{70B6246B-CA5E-4335-85CE-F07AEEFDAE96}" type="parTrans" cxnId="{BBDE15B6-5A43-4BE1-A66A-2218A84566AD}">
      <dgm:prSet/>
      <dgm:spPr/>
      <dgm:t>
        <a:bodyPr/>
        <a:lstStyle/>
        <a:p>
          <a:endParaRPr kumimoji="1" lang="ja-JP" altLang="en-US"/>
        </a:p>
      </dgm:t>
    </dgm:pt>
    <dgm:pt modelId="{1272F05C-87E2-4B1B-9A47-35E80303D924}" type="sibTrans" cxnId="{BBDE15B6-5A43-4BE1-A66A-2218A84566AD}">
      <dgm:prSet/>
      <dgm:spPr/>
      <dgm:t>
        <a:bodyPr/>
        <a:lstStyle/>
        <a:p>
          <a:endParaRPr kumimoji="1" lang="ja-JP" altLang="en-US"/>
        </a:p>
      </dgm:t>
    </dgm:pt>
    <dgm:pt modelId="{368752FE-FE56-44C5-99D0-8006F78198CE}">
      <dgm:prSet phldrT="[テキスト]"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ja-JP" altLang="en-US" dirty="0">
              <a:latin typeface="Meiryo UI" panose="020B0604030504040204" pitchFamily="50" charset="-128"/>
              <a:ea typeface="Meiryo UI" panose="020B0604030504040204" pitchFamily="50" charset="-128"/>
            </a:rPr>
            <a:t>時間的にリニアで表現され、かつ人が</a:t>
          </a:r>
          <a:r>
            <a:rPr lang="ja-JP" altLang="en-US" b="1" dirty="0">
              <a:latin typeface="Meiryo UI" panose="020B0604030504040204" pitchFamily="50" charset="-128"/>
              <a:ea typeface="Meiryo UI" panose="020B0604030504040204" pitchFamily="50" charset="-128"/>
            </a:rPr>
            <a:t>短期記憶したものは消える</a:t>
          </a:r>
          <a:r>
            <a:rPr lang="ja-JP" altLang="en-US" dirty="0">
              <a:latin typeface="Meiryo UI" panose="020B0604030504040204" pitchFamily="50" charset="-128"/>
              <a:ea typeface="Meiryo UI" panose="020B0604030504040204" pitchFamily="50" charset="-128"/>
            </a:rPr>
            <a:t>ため、一時に少量の情報しか把握できない。</a:t>
          </a:r>
          <a:endParaRPr kumimoji="1" lang="ja-JP" altLang="en-US" dirty="0"/>
        </a:p>
      </dgm:t>
    </dgm:pt>
    <dgm:pt modelId="{763C8B8C-6EDB-4FCA-ABAB-A864C3B7CF12}" type="parTrans" cxnId="{909DDAE6-C852-43AC-B6BF-68196B9B1D23}">
      <dgm:prSet/>
      <dgm:spPr/>
      <dgm:t>
        <a:bodyPr/>
        <a:lstStyle/>
        <a:p>
          <a:endParaRPr kumimoji="1" lang="ja-JP" altLang="en-US"/>
        </a:p>
      </dgm:t>
    </dgm:pt>
    <dgm:pt modelId="{2C8F2E46-73CA-4552-964A-975C0E91EC27}" type="sibTrans" cxnId="{909DDAE6-C852-43AC-B6BF-68196B9B1D23}">
      <dgm:prSet/>
      <dgm:spPr/>
      <dgm:t>
        <a:bodyPr/>
        <a:lstStyle/>
        <a:p>
          <a:endParaRPr kumimoji="1" lang="ja-JP" altLang="en-US"/>
        </a:p>
      </dgm:t>
    </dgm:pt>
    <dgm:pt modelId="{F4398594-767F-4BD1-9F21-E8D4DCBEF0C2}" type="pres">
      <dgm:prSet presAssocID="{B175C2BD-46ED-4F72-9E09-46B5BE931EF2}" presName="compositeShape" presStyleCnt="0">
        <dgm:presLayoutVars>
          <dgm:chMax val="2"/>
          <dgm:dir/>
          <dgm:resizeHandles val="exact"/>
        </dgm:presLayoutVars>
      </dgm:prSet>
      <dgm:spPr/>
    </dgm:pt>
    <dgm:pt modelId="{0D76CD8F-0F4E-47A0-8E3A-11E51A26DE46}" type="pres">
      <dgm:prSet presAssocID="{ECC920B9-3813-4CA8-BCFB-77602EFB85B3}" presName="upArrow" presStyleLbl="node1" presStyleIdx="0" presStyleCnt="2"/>
      <dgm:spPr/>
    </dgm:pt>
    <dgm:pt modelId="{70E59B21-2A17-4095-BA81-9622CC1E53D1}" type="pres">
      <dgm:prSet presAssocID="{ECC920B9-3813-4CA8-BCFB-77602EFB85B3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D2B9931A-F7A5-465C-8C36-5C774E1FE881}" type="pres">
      <dgm:prSet presAssocID="{084792C0-067D-4991-AFAB-1ED6EB1DC1CC}" presName="downArrow" presStyleLbl="node1" presStyleIdx="1" presStyleCnt="2"/>
      <dgm:spPr/>
    </dgm:pt>
    <dgm:pt modelId="{D2383206-076C-4A2D-BF2F-EF3504195995}" type="pres">
      <dgm:prSet presAssocID="{084792C0-067D-4991-AFAB-1ED6EB1DC1CC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B15CF338-AE55-4D6E-9B0D-50B1B2597951}" srcId="{B175C2BD-46ED-4F72-9E09-46B5BE931EF2}" destId="{084792C0-067D-4991-AFAB-1ED6EB1DC1CC}" srcOrd="1" destOrd="0" parTransId="{B2C1B17D-AC54-4960-83A3-4DD3C33C4676}" sibTransId="{64E0F5E8-44A8-4258-B05F-81FA33A55612}"/>
    <dgm:cxn modelId="{38E6CE44-FB33-4B2F-93BA-29D792CBDF5A}" type="presOf" srcId="{ECC920B9-3813-4CA8-BCFB-77602EFB85B3}" destId="{70E59B21-2A17-4095-BA81-9622CC1E53D1}" srcOrd="0" destOrd="0" presId="urn:microsoft.com/office/officeart/2005/8/layout/arrow4"/>
    <dgm:cxn modelId="{188AEB46-E284-4A95-9A5D-48F6755A6577}" type="presOf" srcId="{084792C0-067D-4991-AFAB-1ED6EB1DC1CC}" destId="{D2383206-076C-4A2D-BF2F-EF3504195995}" srcOrd="0" destOrd="0" presId="urn:microsoft.com/office/officeart/2005/8/layout/arrow4"/>
    <dgm:cxn modelId="{C21CB396-FA18-4472-AAD0-0AECB38C2F13}" type="presOf" srcId="{368752FE-FE56-44C5-99D0-8006F78198CE}" destId="{D2383206-076C-4A2D-BF2F-EF3504195995}" srcOrd="0" destOrd="1" presId="urn:microsoft.com/office/officeart/2005/8/layout/arrow4"/>
    <dgm:cxn modelId="{D1D1F8A6-8B5C-489A-983A-3CDAD7318AC3}" type="presOf" srcId="{B175C2BD-46ED-4F72-9E09-46B5BE931EF2}" destId="{F4398594-767F-4BD1-9F21-E8D4DCBEF0C2}" srcOrd="0" destOrd="0" presId="urn:microsoft.com/office/officeart/2005/8/layout/arrow4"/>
    <dgm:cxn modelId="{673059AF-7395-47B0-93A8-1DD8B2F8A7A7}" type="presOf" srcId="{253B3DD1-1C12-4338-8726-C55455A9486A}" destId="{70E59B21-2A17-4095-BA81-9622CC1E53D1}" srcOrd="0" destOrd="1" presId="urn:microsoft.com/office/officeart/2005/8/layout/arrow4"/>
    <dgm:cxn modelId="{BBDE15B6-5A43-4BE1-A66A-2218A84566AD}" srcId="{ECC920B9-3813-4CA8-BCFB-77602EFB85B3}" destId="{253B3DD1-1C12-4338-8726-C55455A9486A}" srcOrd="0" destOrd="0" parTransId="{70B6246B-CA5E-4335-85CE-F07AEEFDAE96}" sibTransId="{1272F05C-87E2-4B1B-9A47-35E80303D924}"/>
    <dgm:cxn modelId="{909DDAE6-C852-43AC-B6BF-68196B9B1D23}" srcId="{084792C0-067D-4991-AFAB-1ED6EB1DC1CC}" destId="{368752FE-FE56-44C5-99D0-8006F78198CE}" srcOrd="0" destOrd="0" parTransId="{763C8B8C-6EDB-4FCA-ABAB-A864C3B7CF12}" sibTransId="{2C8F2E46-73CA-4552-964A-975C0E91EC27}"/>
    <dgm:cxn modelId="{AA4097FD-BADD-48D7-A7F6-69D01E39BE99}" srcId="{B175C2BD-46ED-4F72-9E09-46B5BE931EF2}" destId="{ECC920B9-3813-4CA8-BCFB-77602EFB85B3}" srcOrd="0" destOrd="0" parTransId="{BC76367F-BE05-43CC-91CA-6EA7A5F983DD}" sibTransId="{E7D252AD-44B9-4159-8A9F-53D7202456D2}"/>
    <dgm:cxn modelId="{FDCF6964-EC05-4922-BAF9-3B9823E3DCBA}" type="presParOf" srcId="{F4398594-767F-4BD1-9F21-E8D4DCBEF0C2}" destId="{0D76CD8F-0F4E-47A0-8E3A-11E51A26DE46}" srcOrd="0" destOrd="0" presId="urn:microsoft.com/office/officeart/2005/8/layout/arrow4"/>
    <dgm:cxn modelId="{5336EF4D-99E2-45C3-8BF4-61F87837F665}" type="presParOf" srcId="{F4398594-767F-4BD1-9F21-E8D4DCBEF0C2}" destId="{70E59B21-2A17-4095-BA81-9622CC1E53D1}" srcOrd="1" destOrd="0" presId="urn:microsoft.com/office/officeart/2005/8/layout/arrow4"/>
    <dgm:cxn modelId="{2C85AE53-885F-42A4-8D81-5DA7471A37FA}" type="presParOf" srcId="{F4398594-767F-4BD1-9F21-E8D4DCBEF0C2}" destId="{D2B9931A-F7A5-465C-8C36-5C774E1FE881}" srcOrd="2" destOrd="0" presId="urn:microsoft.com/office/officeart/2005/8/layout/arrow4"/>
    <dgm:cxn modelId="{9E0FECCE-406D-4B5E-A506-DC19623DAAE3}" type="presParOf" srcId="{F4398594-767F-4BD1-9F21-E8D4DCBEF0C2}" destId="{D2383206-076C-4A2D-BF2F-EF3504195995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75C2BD-46ED-4F72-9E09-46B5BE931EF2}" type="doc">
      <dgm:prSet loTypeId="urn:microsoft.com/office/officeart/2005/8/layout/arrow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ECC920B9-3813-4CA8-BCFB-77602EFB85B3}">
      <dgm:prSet phldrT="[テキスト]"/>
      <dgm:spPr/>
      <dgm:t>
        <a:bodyPr/>
        <a:lstStyle/>
        <a:p>
          <a:r>
            <a:rPr lang="ja-JP" altLang="en-US" dirty="0"/>
            <a:t>利点</a:t>
          </a:r>
        </a:p>
      </dgm:t>
    </dgm:pt>
    <dgm:pt modelId="{BC76367F-BE05-43CC-91CA-6EA7A5F983DD}" type="parTrans" cxnId="{AA4097FD-BADD-48D7-A7F6-69D01E39BE99}">
      <dgm:prSet/>
      <dgm:spPr/>
      <dgm:t>
        <a:bodyPr/>
        <a:lstStyle/>
        <a:p>
          <a:endParaRPr lang="ja-JP" altLang="en-US"/>
        </a:p>
      </dgm:t>
    </dgm:pt>
    <dgm:pt modelId="{E7D252AD-44B9-4159-8A9F-53D7202456D2}" type="sibTrans" cxnId="{AA4097FD-BADD-48D7-A7F6-69D01E39BE99}">
      <dgm:prSet/>
      <dgm:spPr/>
      <dgm:t>
        <a:bodyPr/>
        <a:lstStyle/>
        <a:p>
          <a:endParaRPr lang="ja-JP" altLang="en-US"/>
        </a:p>
      </dgm:t>
    </dgm:pt>
    <dgm:pt modelId="{084792C0-067D-4991-AFAB-1ED6EB1DC1CC}">
      <dgm:prSet phldrT="[テキスト]"/>
      <dgm:spPr/>
      <dgm:t>
        <a:bodyPr/>
        <a:lstStyle/>
        <a:p>
          <a:r>
            <a:rPr lang="ja-JP" altLang="en-US" dirty="0"/>
            <a:t>欠点</a:t>
          </a:r>
        </a:p>
      </dgm:t>
    </dgm:pt>
    <dgm:pt modelId="{B2C1B17D-AC54-4960-83A3-4DD3C33C4676}" type="parTrans" cxnId="{B15CF338-AE55-4D6E-9B0D-50B1B2597951}">
      <dgm:prSet/>
      <dgm:spPr/>
      <dgm:t>
        <a:bodyPr/>
        <a:lstStyle/>
        <a:p>
          <a:endParaRPr lang="ja-JP" altLang="en-US"/>
        </a:p>
      </dgm:t>
    </dgm:pt>
    <dgm:pt modelId="{64E0F5E8-44A8-4258-B05F-81FA33A55612}" type="sibTrans" cxnId="{B15CF338-AE55-4D6E-9B0D-50B1B2597951}">
      <dgm:prSet/>
      <dgm:spPr/>
      <dgm:t>
        <a:bodyPr/>
        <a:lstStyle/>
        <a:p>
          <a:endParaRPr lang="ja-JP" altLang="en-US"/>
        </a:p>
      </dgm:t>
    </dgm:pt>
    <dgm:pt modelId="{368752FE-FE56-44C5-99D0-8006F78198CE}">
      <dgm:prSet phldrT="[テキスト]"/>
      <dgm:spPr/>
      <dgm:t>
        <a:bodyPr/>
        <a:lstStyle/>
        <a:p>
          <a:r>
            <a:rPr lang="ja-JP" altLang="en-US" dirty="0"/>
            <a:t>キーボード、マウス、タッチモニターなどの装置を介するため、学習する必要があって直感的でない。</a:t>
          </a:r>
        </a:p>
      </dgm:t>
    </dgm:pt>
    <dgm:pt modelId="{763C8B8C-6EDB-4FCA-ABAB-A864C3B7CF12}" type="parTrans" cxnId="{909DDAE6-C852-43AC-B6BF-68196B9B1D23}">
      <dgm:prSet/>
      <dgm:spPr/>
      <dgm:t>
        <a:bodyPr/>
        <a:lstStyle/>
        <a:p>
          <a:endParaRPr lang="ja-JP" altLang="en-US"/>
        </a:p>
      </dgm:t>
    </dgm:pt>
    <dgm:pt modelId="{2C8F2E46-73CA-4552-964A-975C0E91EC27}" type="sibTrans" cxnId="{909DDAE6-C852-43AC-B6BF-68196B9B1D23}">
      <dgm:prSet/>
      <dgm:spPr/>
      <dgm:t>
        <a:bodyPr/>
        <a:lstStyle/>
        <a:p>
          <a:endParaRPr lang="ja-JP" altLang="en-US"/>
        </a:p>
      </dgm:t>
    </dgm:pt>
    <dgm:pt modelId="{49AB1164-0240-459E-A6E8-18A91BAA93EA}">
      <dgm:prSet/>
      <dgm:spPr/>
      <dgm:t>
        <a:bodyPr/>
        <a:lstStyle/>
        <a:p>
          <a:r>
            <a:rPr lang="ja-JP" altLang="en-US" dirty="0"/>
            <a:t>キー配置などは、人の空間的記憶を利用することができるため、慣れれば楽。</a:t>
          </a:r>
          <a:endParaRPr lang="en-US" altLang="ja-JP" dirty="0"/>
        </a:p>
      </dgm:t>
    </dgm:pt>
    <dgm:pt modelId="{BE382DA4-7DEF-4348-A956-80268ED9167E}" type="parTrans" cxnId="{6D204A4B-FFB1-47D7-BE3B-0E25E3C82642}">
      <dgm:prSet/>
      <dgm:spPr/>
      <dgm:t>
        <a:bodyPr/>
        <a:lstStyle/>
        <a:p>
          <a:endParaRPr lang="ja-JP" altLang="en-US"/>
        </a:p>
      </dgm:t>
    </dgm:pt>
    <dgm:pt modelId="{366EB100-B2E2-4810-BAA2-3958948DDCA1}" type="sibTrans" cxnId="{6D204A4B-FFB1-47D7-BE3B-0E25E3C82642}">
      <dgm:prSet/>
      <dgm:spPr/>
      <dgm:t>
        <a:bodyPr/>
        <a:lstStyle/>
        <a:p>
          <a:endParaRPr lang="ja-JP" altLang="en-US"/>
        </a:p>
      </dgm:t>
    </dgm:pt>
    <dgm:pt modelId="{12C4CEF9-CBB2-41E1-A5E8-AC976C7D46E6}">
      <dgm:prSet/>
      <dgm:spPr/>
      <dgm:t>
        <a:bodyPr/>
        <a:lstStyle/>
        <a:p>
          <a:r>
            <a:rPr lang="ja-JP" altLang="en-US" dirty="0"/>
            <a:t>装置と人が近接している必要がある。</a:t>
          </a:r>
          <a:endParaRPr lang="en-US" altLang="ja-JP" dirty="0"/>
        </a:p>
      </dgm:t>
    </dgm:pt>
    <dgm:pt modelId="{5FF8A060-001A-4999-94AB-088B88818701}" type="parTrans" cxnId="{A2FEBFDF-3E4C-4659-BF55-057BB0C63384}">
      <dgm:prSet/>
      <dgm:spPr/>
      <dgm:t>
        <a:bodyPr/>
        <a:lstStyle/>
        <a:p>
          <a:endParaRPr lang="ja-JP" altLang="en-US"/>
        </a:p>
      </dgm:t>
    </dgm:pt>
    <dgm:pt modelId="{B9AC5E8C-293A-46DE-AE88-F49583778484}" type="sibTrans" cxnId="{A2FEBFDF-3E4C-4659-BF55-057BB0C63384}">
      <dgm:prSet/>
      <dgm:spPr/>
      <dgm:t>
        <a:bodyPr/>
        <a:lstStyle/>
        <a:p>
          <a:endParaRPr lang="ja-JP" altLang="en-US"/>
        </a:p>
      </dgm:t>
    </dgm:pt>
    <dgm:pt modelId="{F96B24E7-8276-405F-9441-C723577F0A14}">
      <dgm:prSet/>
      <dgm:spPr/>
      <dgm:t>
        <a:bodyPr/>
        <a:lstStyle/>
        <a:p>
          <a:r>
            <a:rPr lang="ja-JP" altLang="en-US" dirty="0"/>
            <a:t>手筋肉の動きのスピードに制約されるため、</a:t>
          </a:r>
          <a:r>
            <a:rPr lang="ja-JP" altLang="en-US" b="1" dirty="0"/>
            <a:t>遅い</a:t>
          </a:r>
          <a:r>
            <a:rPr lang="ja-JP" altLang="en-US" dirty="0"/>
            <a:t>。</a:t>
          </a:r>
        </a:p>
      </dgm:t>
    </dgm:pt>
    <dgm:pt modelId="{50C6FA23-49BA-4B65-81EB-80FF4476E242}" type="parTrans" cxnId="{C2E3B1E8-CAB7-467E-876E-F64982EF3CBC}">
      <dgm:prSet/>
      <dgm:spPr/>
      <dgm:t>
        <a:bodyPr/>
        <a:lstStyle/>
        <a:p>
          <a:endParaRPr lang="ja-JP" altLang="en-US"/>
        </a:p>
      </dgm:t>
    </dgm:pt>
    <dgm:pt modelId="{0254A67A-C09D-4FA5-82E7-9743B7D4B163}" type="sibTrans" cxnId="{C2E3B1E8-CAB7-467E-876E-F64982EF3CBC}">
      <dgm:prSet/>
      <dgm:spPr/>
      <dgm:t>
        <a:bodyPr/>
        <a:lstStyle/>
        <a:p>
          <a:endParaRPr lang="ja-JP" altLang="en-US"/>
        </a:p>
      </dgm:t>
    </dgm:pt>
    <dgm:pt modelId="{205A4002-A9A0-4928-8CD9-B68FE6C45014}">
      <dgm:prSet/>
      <dgm:spPr/>
      <dgm:t>
        <a:bodyPr/>
        <a:lstStyle/>
        <a:p>
          <a:r>
            <a:rPr lang="ja-JP" altLang="en-US" b="1" dirty="0"/>
            <a:t>空間的情報（アナログな量制御、空間位置指定）、構造的情報（子ノードぶら下げなど）</a:t>
          </a:r>
          <a:r>
            <a:rPr lang="ja-JP" altLang="en-US" dirty="0"/>
            <a:t>が、得意。</a:t>
          </a:r>
          <a:endParaRPr lang="en-US" altLang="ja-JP" dirty="0"/>
        </a:p>
      </dgm:t>
    </dgm:pt>
    <dgm:pt modelId="{6792BFE7-7722-4C63-86DF-8CEF92ED05F6}" type="parTrans" cxnId="{E009ECD9-37DC-45C7-AB3E-353C60145962}">
      <dgm:prSet/>
      <dgm:spPr/>
      <dgm:t>
        <a:bodyPr/>
        <a:lstStyle/>
        <a:p>
          <a:endParaRPr lang="ja-JP" altLang="en-US"/>
        </a:p>
      </dgm:t>
    </dgm:pt>
    <dgm:pt modelId="{D3534BC4-76E3-433D-BD7B-3461DEDDD869}" type="sibTrans" cxnId="{E009ECD9-37DC-45C7-AB3E-353C60145962}">
      <dgm:prSet/>
      <dgm:spPr/>
      <dgm:t>
        <a:bodyPr/>
        <a:lstStyle/>
        <a:p>
          <a:endParaRPr lang="ja-JP" altLang="en-US"/>
        </a:p>
      </dgm:t>
    </dgm:pt>
    <dgm:pt modelId="{7F04AF6D-3F20-42C0-BFFA-2624A270352E}">
      <dgm:prSet/>
      <dgm:spPr/>
      <dgm:t>
        <a:bodyPr/>
        <a:lstStyle/>
        <a:p>
          <a:r>
            <a:rPr lang="ja-JP" altLang="en-US" b="1" dirty="0"/>
            <a:t>見えているものが制約となり、人の意図の解釈に曖昧性がない</a:t>
          </a:r>
          <a:r>
            <a:rPr lang="ja-JP" altLang="en-US" dirty="0"/>
            <a:t>。</a:t>
          </a:r>
          <a:endParaRPr lang="en-US" altLang="ja-JP" dirty="0"/>
        </a:p>
      </dgm:t>
    </dgm:pt>
    <dgm:pt modelId="{BEAADB39-1C2F-49AC-8CCD-A88CF32EBB52}" type="parTrans" cxnId="{65A4210D-6DF0-43A8-B206-B5BC1F3E06CC}">
      <dgm:prSet/>
      <dgm:spPr/>
      <dgm:t>
        <a:bodyPr/>
        <a:lstStyle/>
        <a:p>
          <a:endParaRPr lang="ja-JP" altLang="en-US"/>
        </a:p>
      </dgm:t>
    </dgm:pt>
    <dgm:pt modelId="{9D6B7F1F-A19B-444E-9992-0E4587548DD9}" type="sibTrans" cxnId="{65A4210D-6DF0-43A8-B206-B5BC1F3E06CC}">
      <dgm:prSet/>
      <dgm:spPr/>
      <dgm:t>
        <a:bodyPr/>
        <a:lstStyle/>
        <a:p>
          <a:endParaRPr lang="ja-JP" altLang="en-US"/>
        </a:p>
      </dgm:t>
    </dgm:pt>
    <dgm:pt modelId="{F4398594-767F-4BD1-9F21-E8D4DCBEF0C2}" type="pres">
      <dgm:prSet presAssocID="{B175C2BD-46ED-4F72-9E09-46B5BE931EF2}" presName="compositeShape" presStyleCnt="0">
        <dgm:presLayoutVars>
          <dgm:chMax val="2"/>
          <dgm:dir/>
          <dgm:resizeHandles val="exact"/>
        </dgm:presLayoutVars>
      </dgm:prSet>
      <dgm:spPr/>
    </dgm:pt>
    <dgm:pt modelId="{0D76CD8F-0F4E-47A0-8E3A-11E51A26DE46}" type="pres">
      <dgm:prSet presAssocID="{ECC920B9-3813-4CA8-BCFB-77602EFB85B3}" presName="upArrow" presStyleLbl="node1" presStyleIdx="0" presStyleCnt="2"/>
      <dgm:spPr/>
    </dgm:pt>
    <dgm:pt modelId="{70E59B21-2A17-4095-BA81-9622CC1E53D1}" type="pres">
      <dgm:prSet presAssocID="{ECC920B9-3813-4CA8-BCFB-77602EFB85B3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D2B9931A-F7A5-465C-8C36-5C774E1FE881}" type="pres">
      <dgm:prSet presAssocID="{084792C0-067D-4991-AFAB-1ED6EB1DC1CC}" presName="downArrow" presStyleLbl="node1" presStyleIdx="1" presStyleCnt="2"/>
      <dgm:spPr/>
    </dgm:pt>
    <dgm:pt modelId="{D2383206-076C-4A2D-BF2F-EF3504195995}" type="pres">
      <dgm:prSet presAssocID="{084792C0-067D-4991-AFAB-1ED6EB1DC1CC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65A4210D-6DF0-43A8-B206-B5BC1F3E06CC}" srcId="{ECC920B9-3813-4CA8-BCFB-77602EFB85B3}" destId="{7F04AF6D-3F20-42C0-BFFA-2624A270352E}" srcOrd="1" destOrd="0" parTransId="{BEAADB39-1C2F-49AC-8CCD-A88CF32EBB52}" sibTransId="{9D6B7F1F-A19B-444E-9992-0E4587548DD9}"/>
    <dgm:cxn modelId="{378AA82A-7D49-48A6-BD86-8D0BB7670B02}" type="presOf" srcId="{7F04AF6D-3F20-42C0-BFFA-2624A270352E}" destId="{70E59B21-2A17-4095-BA81-9622CC1E53D1}" srcOrd="0" destOrd="2" presId="urn:microsoft.com/office/officeart/2005/8/layout/arrow4"/>
    <dgm:cxn modelId="{B15CF338-AE55-4D6E-9B0D-50B1B2597951}" srcId="{B175C2BD-46ED-4F72-9E09-46B5BE931EF2}" destId="{084792C0-067D-4991-AFAB-1ED6EB1DC1CC}" srcOrd="1" destOrd="0" parTransId="{B2C1B17D-AC54-4960-83A3-4DD3C33C4676}" sibTransId="{64E0F5E8-44A8-4258-B05F-81FA33A55612}"/>
    <dgm:cxn modelId="{38E6CE44-FB33-4B2F-93BA-29D792CBDF5A}" type="presOf" srcId="{ECC920B9-3813-4CA8-BCFB-77602EFB85B3}" destId="{70E59B21-2A17-4095-BA81-9622CC1E53D1}" srcOrd="0" destOrd="0" presId="urn:microsoft.com/office/officeart/2005/8/layout/arrow4"/>
    <dgm:cxn modelId="{188AEB46-E284-4A95-9A5D-48F6755A6577}" type="presOf" srcId="{084792C0-067D-4991-AFAB-1ED6EB1DC1CC}" destId="{D2383206-076C-4A2D-BF2F-EF3504195995}" srcOrd="0" destOrd="0" presId="urn:microsoft.com/office/officeart/2005/8/layout/arrow4"/>
    <dgm:cxn modelId="{6D204A4B-FFB1-47D7-BE3B-0E25E3C82642}" srcId="{ECC920B9-3813-4CA8-BCFB-77602EFB85B3}" destId="{49AB1164-0240-459E-A6E8-18A91BAA93EA}" srcOrd="0" destOrd="0" parTransId="{BE382DA4-7DEF-4348-A956-80268ED9167E}" sibTransId="{366EB100-B2E2-4810-BAA2-3958948DDCA1}"/>
    <dgm:cxn modelId="{C21CB396-FA18-4472-AAD0-0AECB38C2F13}" type="presOf" srcId="{368752FE-FE56-44C5-99D0-8006F78198CE}" destId="{D2383206-076C-4A2D-BF2F-EF3504195995}" srcOrd="0" destOrd="1" presId="urn:microsoft.com/office/officeart/2005/8/layout/arrow4"/>
    <dgm:cxn modelId="{B4212C9B-86CD-4A3C-88C8-A574F9986A2C}" type="presOf" srcId="{205A4002-A9A0-4928-8CD9-B68FE6C45014}" destId="{70E59B21-2A17-4095-BA81-9622CC1E53D1}" srcOrd="0" destOrd="3" presId="urn:microsoft.com/office/officeart/2005/8/layout/arrow4"/>
    <dgm:cxn modelId="{D1D1F8A6-8B5C-489A-983A-3CDAD7318AC3}" type="presOf" srcId="{B175C2BD-46ED-4F72-9E09-46B5BE931EF2}" destId="{F4398594-767F-4BD1-9F21-E8D4DCBEF0C2}" srcOrd="0" destOrd="0" presId="urn:microsoft.com/office/officeart/2005/8/layout/arrow4"/>
    <dgm:cxn modelId="{69D87BC8-5A27-4C29-8962-0BE42A1FC657}" type="presOf" srcId="{F96B24E7-8276-405F-9441-C723577F0A14}" destId="{D2383206-076C-4A2D-BF2F-EF3504195995}" srcOrd="0" destOrd="3" presId="urn:microsoft.com/office/officeart/2005/8/layout/arrow4"/>
    <dgm:cxn modelId="{25A5B5D1-A2FF-4C48-9C84-0D0B2B4355C5}" type="presOf" srcId="{49AB1164-0240-459E-A6E8-18A91BAA93EA}" destId="{70E59B21-2A17-4095-BA81-9622CC1E53D1}" srcOrd="0" destOrd="1" presId="urn:microsoft.com/office/officeart/2005/8/layout/arrow4"/>
    <dgm:cxn modelId="{E009ECD9-37DC-45C7-AB3E-353C60145962}" srcId="{ECC920B9-3813-4CA8-BCFB-77602EFB85B3}" destId="{205A4002-A9A0-4928-8CD9-B68FE6C45014}" srcOrd="2" destOrd="0" parTransId="{6792BFE7-7722-4C63-86DF-8CEF92ED05F6}" sibTransId="{D3534BC4-76E3-433D-BD7B-3461DEDDD869}"/>
    <dgm:cxn modelId="{A2FEBFDF-3E4C-4659-BF55-057BB0C63384}" srcId="{084792C0-067D-4991-AFAB-1ED6EB1DC1CC}" destId="{12C4CEF9-CBB2-41E1-A5E8-AC976C7D46E6}" srcOrd="1" destOrd="0" parTransId="{5FF8A060-001A-4999-94AB-088B88818701}" sibTransId="{B9AC5E8C-293A-46DE-AE88-F49583778484}"/>
    <dgm:cxn modelId="{07E580E0-4EAB-454A-A184-BEF4ED4853B7}" type="presOf" srcId="{12C4CEF9-CBB2-41E1-A5E8-AC976C7D46E6}" destId="{D2383206-076C-4A2D-BF2F-EF3504195995}" srcOrd="0" destOrd="2" presId="urn:microsoft.com/office/officeart/2005/8/layout/arrow4"/>
    <dgm:cxn modelId="{909DDAE6-C852-43AC-B6BF-68196B9B1D23}" srcId="{084792C0-067D-4991-AFAB-1ED6EB1DC1CC}" destId="{368752FE-FE56-44C5-99D0-8006F78198CE}" srcOrd="0" destOrd="0" parTransId="{763C8B8C-6EDB-4FCA-ABAB-A864C3B7CF12}" sibTransId="{2C8F2E46-73CA-4552-964A-975C0E91EC27}"/>
    <dgm:cxn modelId="{C2E3B1E8-CAB7-467E-876E-F64982EF3CBC}" srcId="{084792C0-067D-4991-AFAB-1ED6EB1DC1CC}" destId="{F96B24E7-8276-405F-9441-C723577F0A14}" srcOrd="2" destOrd="0" parTransId="{50C6FA23-49BA-4B65-81EB-80FF4476E242}" sibTransId="{0254A67A-C09D-4FA5-82E7-9743B7D4B163}"/>
    <dgm:cxn modelId="{AA4097FD-BADD-48D7-A7F6-69D01E39BE99}" srcId="{B175C2BD-46ED-4F72-9E09-46B5BE931EF2}" destId="{ECC920B9-3813-4CA8-BCFB-77602EFB85B3}" srcOrd="0" destOrd="0" parTransId="{BC76367F-BE05-43CC-91CA-6EA7A5F983DD}" sibTransId="{E7D252AD-44B9-4159-8A9F-53D7202456D2}"/>
    <dgm:cxn modelId="{FDCF6964-EC05-4922-BAF9-3B9823E3DCBA}" type="presParOf" srcId="{F4398594-767F-4BD1-9F21-E8D4DCBEF0C2}" destId="{0D76CD8F-0F4E-47A0-8E3A-11E51A26DE46}" srcOrd="0" destOrd="0" presId="urn:microsoft.com/office/officeart/2005/8/layout/arrow4"/>
    <dgm:cxn modelId="{5336EF4D-99E2-45C3-8BF4-61F87837F665}" type="presParOf" srcId="{F4398594-767F-4BD1-9F21-E8D4DCBEF0C2}" destId="{70E59B21-2A17-4095-BA81-9622CC1E53D1}" srcOrd="1" destOrd="0" presId="urn:microsoft.com/office/officeart/2005/8/layout/arrow4"/>
    <dgm:cxn modelId="{2C85AE53-885F-42A4-8D81-5DA7471A37FA}" type="presParOf" srcId="{F4398594-767F-4BD1-9F21-E8D4DCBEF0C2}" destId="{D2B9931A-F7A5-465C-8C36-5C774E1FE881}" srcOrd="2" destOrd="0" presId="urn:microsoft.com/office/officeart/2005/8/layout/arrow4"/>
    <dgm:cxn modelId="{9E0FECCE-406D-4B5E-A506-DC19623DAAE3}" type="presParOf" srcId="{F4398594-767F-4BD1-9F21-E8D4DCBEF0C2}" destId="{D2383206-076C-4A2D-BF2F-EF3504195995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75C2BD-46ED-4F72-9E09-46B5BE931EF2}" type="doc">
      <dgm:prSet loTypeId="urn:microsoft.com/office/officeart/2005/8/layout/arrow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ECC920B9-3813-4CA8-BCFB-77602EFB85B3}">
      <dgm:prSet phldrT="[テキスト]"/>
      <dgm:spPr/>
      <dgm:t>
        <a:bodyPr/>
        <a:lstStyle/>
        <a:p>
          <a:r>
            <a:rPr lang="ja-JP" altLang="en-US" dirty="0"/>
            <a:t>利点</a:t>
          </a:r>
        </a:p>
      </dgm:t>
    </dgm:pt>
    <dgm:pt modelId="{BC76367F-BE05-43CC-91CA-6EA7A5F983DD}" type="parTrans" cxnId="{AA4097FD-BADD-48D7-A7F6-69D01E39BE99}">
      <dgm:prSet/>
      <dgm:spPr/>
      <dgm:t>
        <a:bodyPr/>
        <a:lstStyle/>
        <a:p>
          <a:endParaRPr lang="ja-JP" altLang="en-US"/>
        </a:p>
      </dgm:t>
    </dgm:pt>
    <dgm:pt modelId="{E7D252AD-44B9-4159-8A9F-53D7202456D2}" type="sibTrans" cxnId="{AA4097FD-BADD-48D7-A7F6-69D01E39BE99}">
      <dgm:prSet/>
      <dgm:spPr/>
      <dgm:t>
        <a:bodyPr/>
        <a:lstStyle/>
        <a:p>
          <a:endParaRPr lang="ja-JP" altLang="en-US"/>
        </a:p>
      </dgm:t>
    </dgm:pt>
    <dgm:pt modelId="{084792C0-067D-4991-AFAB-1ED6EB1DC1CC}">
      <dgm:prSet phldrT="[テキスト]"/>
      <dgm:spPr/>
      <dgm:t>
        <a:bodyPr/>
        <a:lstStyle/>
        <a:p>
          <a:r>
            <a:rPr lang="ja-JP" altLang="en-US" dirty="0"/>
            <a:t>欠点</a:t>
          </a:r>
        </a:p>
      </dgm:t>
    </dgm:pt>
    <dgm:pt modelId="{B2C1B17D-AC54-4960-83A3-4DD3C33C4676}" type="parTrans" cxnId="{B15CF338-AE55-4D6E-9B0D-50B1B2597951}">
      <dgm:prSet/>
      <dgm:spPr/>
      <dgm:t>
        <a:bodyPr/>
        <a:lstStyle/>
        <a:p>
          <a:endParaRPr lang="ja-JP" altLang="en-US"/>
        </a:p>
      </dgm:t>
    </dgm:pt>
    <dgm:pt modelId="{64E0F5E8-44A8-4258-B05F-81FA33A55612}" type="sibTrans" cxnId="{B15CF338-AE55-4D6E-9B0D-50B1B2597951}">
      <dgm:prSet/>
      <dgm:spPr/>
      <dgm:t>
        <a:bodyPr/>
        <a:lstStyle/>
        <a:p>
          <a:endParaRPr lang="ja-JP" altLang="en-US"/>
        </a:p>
      </dgm:t>
    </dgm:pt>
    <dgm:pt modelId="{253B3DD1-1C12-4338-8726-C55455A9486A}">
      <dgm:prSet phldrT="[テキスト]"/>
      <dgm:spPr/>
      <dgm:t>
        <a:bodyPr/>
        <a:lstStyle/>
        <a:p>
          <a:r>
            <a:rPr lang="ja-JP" altLang="en-US" b="1" dirty="0"/>
            <a:t>直感的（習熟の必要がない）。</a:t>
          </a:r>
        </a:p>
      </dgm:t>
    </dgm:pt>
    <dgm:pt modelId="{70B6246B-CA5E-4335-85CE-F07AEEFDAE96}" type="parTrans" cxnId="{BBDE15B6-5A43-4BE1-A66A-2218A84566AD}">
      <dgm:prSet/>
      <dgm:spPr/>
      <dgm:t>
        <a:bodyPr/>
        <a:lstStyle/>
        <a:p>
          <a:endParaRPr lang="ja-JP" altLang="en-US"/>
        </a:p>
      </dgm:t>
    </dgm:pt>
    <dgm:pt modelId="{1272F05C-87E2-4B1B-9A47-35E80303D924}" type="sibTrans" cxnId="{BBDE15B6-5A43-4BE1-A66A-2218A84566AD}">
      <dgm:prSet/>
      <dgm:spPr/>
      <dgm:t>
        <a:bodyPr/>
        <a:lstStyle/>
        <a:p>
          <a:endParaRPr lang="ja-JP" altLang="en-US"/>
        </a:p>
      </dgm:t>
    </dgm:pt>
    <dgm:pt modelId="{368752FE-FE56-44C5-99D0-8006F78198CE}">
      <dgm:prSet phldrT="[テキスト]"/>
      <dgm:spPr/>
      <dgm:t>
        <a:bodyPr/>
        <a:lstStyle/>
        <a:p>
          <a:r>
            <a:rPr lang="ja-JP" altLang="en-US" dirty="0"/>
            <a:t>プライバシーを保てない。</a:t>
          </a:r>
        </a:p>
      </dgm:t>
    </dgm:pt>
    <dgm:pt modelId="{763C8B8C-6EDB-4FCA-ABAB-A864C3B7CF12}" type="parTrans" cxnId="{909DDAE6-C852-43AC-B6BF-68196B9B1D23}">
      <dgm:prSet/>
      <dgm:spPr/>
      <dgm:t>
        <a:bodyPr/>
        <a:lstStyle/>
        <a:p>
          <a:endParaRPr lang="ja-JP" altLang="en-US"/>
        </a:p>
      </dgm:t>
    </dgm:pt>
    <dgm:pt modelId="{2C8F2E46-73CA-4552-964A-975C0E91EC27}" type="sibTrans" cxnId="{909DDAE6-C852-43AC-B6BF-68196B9B1D23}">
      <dgm:prSet/>
      <dgm:spPr/>
      <dgm:t>
        <a:bodyPr/>
        <a:lstStyle/>
        <a:p>
          <a:endParaRPr lang="ja-JP" altLang="en-US"/>
        </a:p>
      </dgm:t>
    </dgm:pt>
    <dgm:pt modelId="{7735A4D8-8A79-4829-B24F-5B29BB13C59C}">
      <dgm:prSet/>
      <dgm:spPr/>
      <dgm:t>
        <a:bodyPr/>
        <a:lstStyle/>
        <a:p>
          <a:r>
            <a:rPr lang="ja-JP" altLang="en-US" dirty="0"/>
            <a:t>目と手を占有しない。マイクが多少遠隔（数メートル）でも伝達できる。</a:t>
          </a:r>
          <a:endParaRPr lang="en-US" altLang="ja-JP" dirty="0"/>
        </a:p>
      </dgm:t>
    </dgm:pt>
    <dgm:pt modelId="{06ABE835-7BCD-48BE-89C4-28F78158A0F9}" type="parTrans" cxnId="{033F7450-9C5D-4BDB-AF43-C685FA5267BF}">
      <dgm:prSet/>
      <dgm:spPr/>
      <dgm:t>
        <a:bodyPr/>
        <a:lstStyle/>
        <a:p>
          <a:endParaRPr lang="ja-JP" altLang="en-US"/>
        </a:p>
      </dgm:t>
    </dgm:pt>
    <dgm:pt modelId="{054C1505-D9EE-4E47-ACBA-B6D480BB3F8D}" type="sibTrans" cxnId="{033F7450-9C5D-4BDB-AF43-C685FA5267BF}">
      <dgm:prSet/>
      <dgm:spPr/>
      <dgm:t>
        <a:bodyPr/>
        <a:lstStyle/>
        <a:p>
          <a:endParaRPr lang="ja-JP" altLang="en-US"/>
        </a:p>
      </dgm:t>
    </dgm:pt>
    <dgm:pt modelId="{77081E0D-AA82-4732-905B-D16CA02DAECF}">
      <dgm:prSet/>
      <dgm:spPr/>
      <dgm:t>
        <a:bodyPr/>
        <a:lstStyle/>
        <a:p>
          <a:endParaRPr lang="ja-JP" altLang="en-US" dirty="0"/>
        </a:p>
      </dgm:t>
    </dgm:pt>
    <dgm:pt modelId="{61A4F31E-8389-48D6-8A4F-3FBC2A3C29B5}" type="parTrans" cxnId="{770821A0-EE18-4761-9891-95AA346A185E}">
      <dgm:prSet/>
      <dgm:spPr/>
      <dgm:t>
        <a:bodyPr/>
        <a:lstStyle/>
        <a:p>
          <a:endParaRPr lang="ja-JP" altLang="en-US"/>
        </a:p>
      </dgm:t>
    </dgm:pt>
    <dgm:pt modelId="{3F33194A-8110-4ECF-A1B4-78BF9F7D9F6A}" type="sibTrans" cxnId="{770821A0-EE18-4761-9891-95AA346A185E}">
      <dgm:prSet/>
      <dgm:spPr/>
      <dgm:t>
        <a:bodyPr/>
        <a:lstStyle/>
        <a:p>
          <a:endParaRPr lang="ja-JP" altLang="en-US"/>
        </a:p>
      </dgm:t>
    </dgm:pt>
    <dgm:pt modelId="{5FA0452F-C31E-47FE-BD48-D19BD0D1A64C}">
      <dgm:prSet/>
      <dgm:spPr/>
      <dgm:t>
        <a:bodyPr/>
        <a:lstStyle/>
        <a:p>
          <a:r>
            <a:rPr lang="ja-JP" altLang="en-US" dirty="0"/>
            <a:t>アナログな量制御、空間位置指定、多項目からの選択が、苦手。</a:t>
          </a:r>
        </a:p>
      </dgm:t>
    </dgm:pt>
    <dgm:pt modelId="{DA9AF2DD-47DF-40C5-841A-9E7CC82EC572}" type="parTrans" cxnId="{5509D834-2FAD-4D6E-837F-48AA1F8DD4E6}">
      <dgm:prSet/>
      <dgm:spPr/>
      <dgm:t>
        <a:bodyPr/>
        <a:lstStyle/>
        <a:p>
          <a:endParaRPr lang="ja-JP" altLang="en-US"/>
        </a:p>
      </dgm:t>
    </dgm:pt>
    <dgm:pt modelId="{A29A0405-F2F3-4B1C-84E7-3727627B07F2}" type="sibTrans" cxnId="{5509D834-2FAD-4D6E-837F-48AA1F8DD4E6}">
      <dgm:prSet/>
      <dgm:spPr/>
      <dgm:t>
        <a:bodyPr/>
        <a:lstStyle/>
        <a:p>
          <a:endParaRPr lang="ja-JP" altLang="en-US"/>
        </a:p>
      </dgm:t>
    </dgm:pt>
    <dgm:pt modelId="{7652B01A-09C2-4322-AEBE-14E3A34F2118}">
      <dgm:prSet phldrT="[テキスト]"/>
      <dgm:spPr/>
      <dgm:t>
        <a:bodyPr/>
        <a:lstStyle/>
        <a:p>
          <a:r>
            <a:rPr lang="ja-JP" altLang="en-US" b="1" dirty="0"/>
            <a:t>指よりも入力単語数で５倍、速い。</a:t>
          </a:r>
        </a:p>
      </dgm:t>
    </dgm:pt>
    <dgm:pt modelId="{E736CE05-8743-4A38-B88F-49BC81153F34}" type="parTrans" cxnId="{86CF3AC1-7896-4301-A9B1-953E83DBCDED}">
      <dgm:prSet/>
      <dgm:spPr/>
      <dgm:t>
        <a:bodyPr/>
        <a:lstStyle/>
        <a:p>
          <a:endParaRPr lang="ja-JP" altLang="en-US"/>
        </a:p>
      </dgm:t>
    </dgm:pt>
    <dgm:pt modelId="{76BBF127-0A79-47F8-A4AF-EA37AE66C6CF}" type="sibTrans" cxnId="{86CF3AC1-7896-4301-A9B1-953E83DBCDED}">
      <dgm:prSet/>
      <dgm:spPr/>
      <dgm:t>
        <a:bodyPr/>
        <a:lstStyle/>
        <a:p>
          <a:endParaRPr lang="ja-JP" altLang="en-US"/>
        </a:p>
      </dgm:t>
    </dgm:pt>
    <dgm:pt modelId="{0752B141-824C-46E4-B117-0F36E4BB8588}">
      <dgm:prSet phldrT="[テキスト]"/>
      <dgm:spPr/>
      <dgm:t>
        <a:bodyPr/>
        <a:lstStyle/>
        <a:p>
          <a:r>
            <a:rPr lang="ja-JP" altLang="en-US" dirty="0"/>
            <a:t>音はノイズになる。</a:t>
          </a:r>
        </a:p>
      </dgm:t>
    </dgm:pt>
    <dgm:pt modelId="{A19BBDA8-41EA-4889-9314-C99B9197CBE3}" type="parTrans" cxnId="{17F83723-EED4-4F1F-BC57-47CFDEEC181E}">
      <dgm:prSet/>
      <dgm:spPr/>
      <dgm:t>
        <a:bodyPr/>
        <a:lstStyle/>
        <a:p>
          <a:endParaRPr lang="ja-JP" altLang="en-US"/>
        </a:p>
      </dgm:t>
    </dgm:pt>
    <dgm:pt modelId="{71933823-D32B-419E-9D6C-58063104B0F9}" type="sibTrans" cxnId="{17F83723-EED4-4F1F-BC57-47CFDEEC181E}">
      <dgm:prSet/>
      <dgm:spPr/>
      <dgm:t>
        <a:bodyPr/>
        <a:lstStyle/>
        <a:p>
          <a:endParaRPr lang="ja-JP" altLang="en-US"/>
        </a:p>
      </dgm:t>
    </dgm:pt>
    <dgm:pt modelId="{B620993F-15CC-4CC9-AFD6-C28BC49559EC}">
      <dgm:prSet phldrT="[テキスト]"/>
      <dgm:spPr/>
      <dgm:t>
        <a:bodyPr/>
        <a:lstStyle/>
        <a:p>
          <a:r>
            <a:rPr lang="ja-JP" altLang="en-US" b="1" dirty="0"/>
            <a:t>制約がない。人は自由にしゃべることができて、ストレスがない。</a:t>
          </a:r>
        </a:p>
      </dgm:t>
    </dgm:pt>
    <dgm:pt modelId="{82D6AC1F-7323-4C2A-A369-7A5CA28CF1AA}" type="parTrans" cxnId="{558357DF-43C4-4D19-927B-86124CDBA70C}">
      <dgm:prSet/>
      <dgm:spPr/>
      <dgm:t>
        <a:bodyPr/>
        <a:lstStyle/>
        <a:p>
          <a:endParaRPr lang="ja-JP" altLang="en-US"/>
        </a:p>
      </dgm:t>
    </dgm:pt>
    <dgm:pt modelId="{93A9F973-BAAE-4B1B-98A3-54565D9D6177}" type="sibTrans" cxnId="{558357DF-43C4-4D19-927B-86124CDBA70C}">
      <dgm:prSet/>
      <dgm:spPr/>
      <dgm:t>
        <a:bodyPr/>
        <a:lstStyle/>
        <a:p>
          <a:endParaRPr lang="ja-JP" altLang="en-US"/>
        </a:p>
      </dgm:t>
    </dgm:pt>
    <dgm:pt modelId="{F4398594-767F-4BD1-9F21-E8D4DCBEF0C2}" type="pres">
      <dgm:prSet presAssocID="{B175C2BD-46ED-4F72-9E09-46B5BE931EF2}" presName="compositeShape" presStyleCnt="0">
        <dgm:presLayoutVars>
          <dgm:chMax val="2"/>
          <dgm:dir/>
          <dgm:resizeHandles val="exact"/>
        </dgm:presLayoutVars>
      </dgm:prSet>
      <dgm:spPr/>
    </dgm:pt>
    <dgm:pt modelId="{0D76CD8F-0F4E-47A0-8E3A-11E51A26DE46}" type="pres">
      <dgm:prSet presAssocID="{ECC920B9-3813-4CA8-BCFB-77602EFB85B3}" presName="upArrow" presStyleLbl="node1" presStyleIdx="0" presStyleCnt="2"/>
      <dgm:spPr/>
    </dgm:pt>
    <dgm:pt modelId="{70E59B21-2A17-4095-BA81-9622CC1E53D1}" type="pres">
      <dgm:prSet presAssocID="{ECC920B9-3813-4CA8-BCFB-77602EFB85B3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D2B9931A-F7A5-465C-8C36-5C774E1FE881}" type="pres">
      <dgm:prSet presAssocID="{084792C0-067D-4991-AFAB-1ED6EB1DC1CC}" presName="downArrow" presStyleLbl="node1" presStyleIdx="1" presStyleCnt="2"/>
      <dgm:spPr/>
    </dgm:pt>
    <dgm:pt modelId="{D2383206-076C-4A2D-BF2F-EF3504195995}" type="pres">
      <dgm:prSet presAssocID="{084792C0-067D-4991-AFAB-1ED6EB1DC1CC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3D0EA912-EC2B-4093-9E5F-98DB7F2D980D}" type="presOf" srcId="{5FA0452F-C31E-47FE-BD48-D19BD0D1A64C}" destId="{D2383206-076C-4A2D-BF2F-EF3504195995}" srcOrd="0" destOrd="3" presId="urn:microsoft.com/office/officeart/2005/8/layout/arrow4"/>
    <dgm:cxn modelId="{17F83723-EED4-4F1F-BC57-47CFDEEC181E}" srcId="{084792C0-067D-4991-AFAB-1ED6EB1DC1CC}" destId="{0752B141-824C-46E4-B117-0F36E4BB8588}" srcOrd="1" destOrd="0" parTransId="{A19BBDA8-41EA-4889-9314-C99B9197CBE3}" sibTransId="{71933823-D32B-419E-9D6C-58063104B0F9}"/>
    <dgm:cxn modelId="{59D7CF23-FD3D-4013-AC16-39FC97BAA294}" type="presOf" srcId="{7652B01A-09C2-4322-AEBE-14E3A34F2118}" destId="{70E59B21-2A17-4095-BA81-9622CC1E53D1}" srcOrd="0" destOrd="2" presId="urn:microsoft.com/office/officeart/2005/8/layout/arrow4"/>
    <dgm:cxn modelId="{5509D834-2FAD-4D6E-837F-48AA1F8DD4E6}" srcId="{084792C0-067D-4991-AFAB-1ED6EB1DC1CC}" destId="{5FA0452F-C31E-47FE-BD48-D19BD0D1A64C}" srcOrd="2" destOrd="0" parTransId="{DA9AF2DD-47DF-40C5-841A-9E7CC82EC572}" sibTransId="{A29A0405-F2F3-4B1C-84E7-3727627B07F2}"/>
    <dgm:cxn modelId="{B15CF338-AE55-4D6E-9B0D-50B1B2597951}" srcId="{B175C2BD-46ED-4F72-9E09-46B5BE931EF2}" destId="{084792C0-067D-4991-AFAB-1ED6EB1DC1CC}" srcOrd="1" destOrd="0" parTransId="{B2C1B17D-AC54-4960-83A3-4DD3C33C4676}" sibTransId="{64E0F5E8-44A8-4258-B05F-81FA33A55612}"/>
    <dgm:cxn modelId="{3CC5C75E-F405-4077-8E3B-12009E1AF2D9}" type="presOf" srcId="{77081E0D-AA82-4732-905B-D16CA02DAECF}" destId="{70E59B21-2A17-4095-BA81-9622CC1E53D1}" srcOrd="0" destOrd="5" presId="urn:microsoft.com/office/officeart/2005/8/layout/arrow4"/>
    <dgm:cxn modelId="{3796D860-3B2E-410E-8530-E8309A448915}" type="presOf" srcId="{B620993F-15CC-4CC9-AFD6-C28BC49559EC}" destId="{70E59B21-2A17-4095-BA81-9622CC1E53D1}" srcOrd="0" destOrd="3" presId="urn:microsoft.com/office/officeart/2005/8/layout/arrow4"/>
    <dgm:cxn modelId="{38E6CE44-FB33-4B2F-93BA-29D792CBDF5A}" type="presOf" srcId="{ECC920B9-3813-4CA8-BCFB-77602EFB85B3}" destId="{70E59B21-2A17-4095-BA81-9622CC1E53D1}" srcOrd="0" destOrd="0" presId="urn:microsoft.com/office/officeart/2005/8/layout/arrow4"/>
    <dgm:cxn modelId="{188AEB46-E284-4A95-9A5D-48F6755A6577}" type="presOf" srcId="{084792C0-067D-4991-AFAB-1ED6EB1DC1CC}" destId="{D2383206-076C-4A2D-BF2F-EF3504195995}" srcOrd="0" destOrd="0" presId="urn:microsoft.com/office/officeart/2005/8/layout/arrow4"/>
    <dgm:cxn modelId="{033F7450-9C5D-4BDB-AF43-C685FA5267BF}" srcId="{ECC920B9-3813-4CA8-BCFB-77602EFB85B3}" destId="{7735A4D8-8A79-4829-B24F-5B29BB13C59C}" srcOrd="3" destOrd="0" parTransId="{06ABE835-7BCD-48BE-89C4-28F78158A0F9}" sibTransId="{054C1505-D9EE-4E47-ACBA-B6D480BB3F8D}"/>
    <dgm:cxn modelId="{16150180-3695-49A3-9341-09D6181EB1E2}" type="presOf" srcId="{7735A4D8-8A79-4829-B24F-5B29BB13C59C}" destId="{70E59B21-2A17-4095-BA81-9622CC1E53D1}" srcOrd="0" destOrd="4" presId="urn:microsoft.com/office/officeart/2005/8/layout/arrow4"/>
    <dgm:cxn modelId="{C21CB396-FA18-4472-AAD0-0AECB38C2F13}" type="presOf" srcId="{368752FE-FE56-44C5-99D0-8006F78198CE}" destId="{D2383206-076C-4A2D-BF2F-EF3504195995}" srcOrd="0" destOrd="1" presId="urn:microsoft.com/office/officeart/2005/8/layout/arrow4"/>
    <dgm:cxn modelId="{770821A0-EE18-4761-9891-95AA346A185E}" srcId="{ECC920B9-3813-4CA8-BCFB-77602EFB85B3}" destId="{77081E0D-AA82-4732-905B-D16CA02DAECF}" srcOrd="4" destOrd="0" parTransId="{61A4F31E-8389-48D6-8A4F-3FBC2A3C29B5}" sibTransId="{3F33194A-8110-4ECF-A1B4-78BF9F7D9F6A}"/>
    <dgm:cxn modelId="{D1D1F8A6-8B5C-489A-983A-3CDAD7318AC3}" type="presOf" srcId="{B175C2BD-46ED-4F72-9E09-46B5BE931EF2}" destId="{F4398594-767F-4BD1-9F21-E8D4DCBEF0C2}" srcOrd="0" destOrd="0" presId="urn:microsoft.com/office/officeart/2005/8/layout/arrow4"/>
    <dgm:cxn modelId="{673059AF-7395-47B0-93A8-1DD8B2F8A7A7}" type="presOf" srcId="{253B3DD1-1C12-4338-8726-C55455A9486A}" destId="{70E59B21-2A17-4095-BA81-9622CC1E53D1}" srcOrd="0" destOrd="1" presId="urn:microsoft.com/office/officeart/2005/8/layout/arrow4"/>
    <dgm:cxn modelId="{BBDE15B6-5A43-4BE1-A66A-2218A84566AD}" srcId="{ECC920B9-3813-4CA8-BCFB-77602EFB85B3}" destId="{253B3DD1-1C12-4338-8726-C55455A9486A}" srcOrd="0" destOrd="0" parTransId="{70B6246B-CA5E-4335-85CE-F07AEEFDAE96}" sibTransId="{1272F05C-87E2-4B1B-9A47-35E80303D924}"/>
    <dgm:cxn modelId="{86CF3AC1-7896-4301-A9B1-953E83DBCDED}" srcId="{ECC920B9-3813-4CA8-BCFB-77602EFB85B3}" destId="{7652B01A-09C2-4322-AEBE-14E3A34F2118}" srcOrd="1" destOrd="0" parTransId="{E736CE05-8743-4A38-B88F-49BC81153F34}" sibTransId="{76BBF127-0A79-47F8-A4AF-EA37AE66C6CF}"/>
    <dgm:cxn modelId="{558357DF-43C4-4D19-927B-86124CDBA70C}" srcId="{ECC920B9-3813-4CA8-BCFB-77602EFB85B3}" destId="{B620993F-15CC-4CC9-AFD6-C28BC49559EC}" srcOrd="2" destOrd="0" parTransId="{82D6AC1F-7323-4C2A-A369-7A5CA28CF1AA}" sibTransId="{93A9F973-BAAE-4B1B-98A3-54565D9D6177}"/>
    <dgm:cxn modelId="{909DDAE6-C852-43AC-B6BF-68196B9B1D23}" srcId="{084792C0-067D-4991-AFAB-1ED6EB1DC1CC}" destId="{368752FE-FE56-44C5-99D0-8006F78198CE}" srcOrd="0" destOrd="0" parTransId="{763C8B8C-6EDB-4FCA-ABAB-A864C3B7CF12}" sibTransId="{2C8F2E46-73CA-4552-964A-975C0E91EC27}"/>
    <dgm:cxn modelId="{F27220FD-9E1F-48D9-B69D-D862E73C34CD}" type="presOf" srcId="{0752B141-824C-46E4-B117-0F36E4BB8588}" destId="{D2383206-076C-4A2D-BF2F-EF3504195995}" srcOrd="0" destOrd="2" presId="urn:microsoft.com/office/officeart/2005/8/layout/arrow4"/>
    <dgm:cxn modelId="{AA4097FD-BADD-48D7-A7F6-69D01E39BE99}" srcId="{B175C2BD-46ED-4F72-9E09-46B5BE931EF2}" destId="{ECC920B9-3813-4CA8-BCFB-77602EFB85B3}" srcOrd="0" destOrd="0" parTransId="{BC76367F-BE05-43CC-91CA-6EA7A5F983DD}" sibTransId="{E7D252AD-44B9-4159-8A9F-53D7202456D2}"/>
    <dgm:cxn modelId="{FDCF6964-EC05-4922-BAF9-3B9823E3DCBA}" type="presParOf" srcId="{F4398594-767F-4BD1-9F21-E8D4DCBEF0C2}" destId="{0D76CD8F-0F4E-47A0-8E3A-11E51A26DE46}" srcOrd="0" destOrd="0" presId="urn:microsoft.com/office/officeart/2005/8/layout/arrow4"/>
    <dgm:cxn modelId="{5336EF4D-99E2-45C3-8BF4-61F87837F665}" type="presParOf" srcId="{F4398594-767F-4BD1-9F21-E8D4DCBEF0C2}" destId="{70E59B21-2A17-4095-BA81-9622CC1E53D1}" srcOrd="1" destOrd="0" presId="urn:microsoft.com/office/officeart/2005/8/layout/arrow4"/>
    <dgm:cxn modelId="{2C85AE53-885F-42A4-8D81-5DA7471A37FA}" type="presParOf" srcId="{F4398594-767F-4BD1-9F21-E8D4DCBEF0C2}" destId="{D2B9931A-F7A5-465C-8C36-5C774E1FE881}" srcOrd="2" destOrd="0" presId="urn:microsoft.com/office/officeart/2005/8/layout/arrow4"/>
    <dgm:cxn modelId="{9E0FECCE-406D-4B5E-A506-DC19623DAAE3}" type="presParOf" srcId="{F4398594-767F-4BD1-9F21-E8D4DCBEF0C2}" destId="{D2383206-076C-4A2D-BF2F-EF3504195995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052866D-B886-44E9-95E4-F3F30E112215}" type="doc">
      <dgm:prSet loTypeId="urn:microsoft.com/office/officeart/2005/8/layout/lProcess2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246B6CB0-A4CB-43E0-B9EC-E54AE051770B}">
      <dgm:prSet phldrT="[テキスト]"/>
      <dgm:spPr/>
      <dgm:t>
        <a:bodyPr/>
        <a:lstStyle/>
        <a:p>
          <a:r>
            <a:rPr kumimoji="1" lang="en-US" altLang="ja-JP" dirty="0"/>
            <a:t>GUI</a:t>
          </a:r>
          <a:r>
            <a:rPr kumimoji="1" lang="ja-JP" altLang="en-US" dirty="0"/>
            <a:t>＝空間系</a:t>
          </a:r>
        </a:p>
      </dgm:t>
    </dgm:pt>
    <dgm:pt modelId="{0BE996FE-9DED-4CFE-8EA2-1D9D15451B94}" type="parTrans" cxnId="{26BF8279-6340-4BA1-9649-0E39FD06FF25}">
      <dgm:prSet/>
      <dgm:spPr/>
      <dgm:t>
        <a:bodyPr/>
        <a:lstStyle/>
        <a:p>
          <a:endParaRPr kumimoji="1" lang="ja-JP" altLang="en-US"/>
        </a:p>
      </dgm:t>
    </dgm:pt>
    <dgm:pt modelId="{45C0BDDF-5D43-4E17-A6FD-C42B4BEE062B}" type="sibTrans" cxnId="{26BF8279-6340-4BA1-9649-0E39FD06FF25}">
      <dgm:prSet/>
      <dgm:spPr/>
      <dgm:t>
        <a:bodyPr/>
        <a:lstStyle/>
        <a:p>
          <a:endParaRPr kumimoji="1" lang="ja-JP" altLang="en-US"/>
        </a:p>
      </dgm:t>
    </dgm:pt>
    <dgm:pt modelId="{61C6BF01-A42E-4538-828F-7DA8FBC59ECB}">
      <dgm:prSet phldrT="[テキスト]"/>
      <dgm:spPr/>
      <dgm:t>
        <a:bodyPr/>
        <a:lstStyle/>
        <a:p>
          <a:r>
            <a:rPr kumimoji="1" lang="ja-JP" altLang="en-US" dirty="0"/>
            <a:t>視覚的認知</a:t>
          </a:r>
        </a:p>
      </dgm:t>
    </dgm:pt>
    <dgm:pt modelId="{333939C4-CC0B-4360-A94F-CA3B7A566AB6}" type="parTrans" cxnId="{EB93CA5B-C8BF-4732-A78A-771799D2A966}">
      <dgm:prSet/>
      <dgm:spPr/>
      <dgm:t>
        <a:bodyPr/>
        <a:lstStyle/>
        <a:p>
          <a:endParaRPr kumimoji="1" lang="ja-JP" altLang="en-US"/>
        </a:p>
      </dgm:t>
    </dgm:pt>
    <dgm:pt modelId="{EFBD5DE6-90DF-4467-A73C-C05102F25085}" type="sibTrans" cxnId="{EB93CA5B-C8BF-4732-A78A-771799D2A966}">
      <dgm:prSet/>
      <dgm:spPr/>
      <dgm:t>
        <a:bodyPr/>
        <a:lstStyle/>
        <a:p>
          <a:endParaRPr kumimoji="1" lang="ja-JP" altLang="en-US"/>
        </a:p>
      </dgm:t>
    </dgm:pt>
    <dgm:pt modelId="{865AC58F-2483-4142-8E3B-7812E83B516C}">
      <dgm:prSet phldrT="[テキスト]"/>
      <dgm:spPr/>
      <dgm:t>
        <a:bodyPr/>
        <a:lstStyle/>
        <a:p>
          <a:r>
            <a:rPr kumimoji="1" lang="ja-JP" altLang="en-US" dirty="0"/>
            <a:t>筋肉・骨格</a:t>
          </a:r>
        </a:p>
      </dgm:t>
    </dgm:pt>
    <dgm:pt modelId="{79F36DAD-E032-4C02-BF8B-3A1B2244C75B}" type="parTrans" cxnId="{9E45EA67-9FB7-41DB-A6A2-A4FB373737B8}">
      <dgm:prSet/>
      <dgm:spPr/>
      <dgm:t>
        <a:bodyPr/>
        <a:lstStyle/>
        <a:p>
          <a:endParaRPr kumimoji="1" lang="ja-JP" altLang="en-US"/>
        </a:p>
      </dgm:t>
    </dgm:pt>
    <dgm:pt modelId="{01C34270-E5E4-4FBF-9774-B78557CD2BAE}" type="sibTrans" cxnId="{9E45EA67-9FB7-41DB-A6A2-A4FB373737B8}">
      <dgm:prSet/>
      <dgm:spPr/>
      <dgm:t>
        <a:bodyPr/>
        <a:lstStyle/>
        <a:p>
          <a:endParaRPr kumimoji="1" lang="ja-JP" altLang="en-US"/>
        </a:p>
      </dgm:t>
    </dgm:pt>
    <dgm:pt modelId="{FEC87FE8-422C-4FFB-B034-4C9F8A5B7CFD}">
      <dgm:prSet phldrT="[テキスト]"/>
      <dgm:spPr/>
      <dgm:t>
        <a:bodyPr/>
        <a:lstStyle/>
        <a:p>
          <a:r>
            <a:rPr kumimoji="1" lang="en-US" altLang="ja-JP" dirty="0" err="1"/>
            <a:t>VUI</a:t>
          </a:r>
          <a:r>
            <a:rPr kumimoji="1" lang="ja-JP" altLang="en-US" dirty="0"/>
            <a:t>＝音響系</a:t>
          </a:r>
        </a:p>
      </dgm:t>
    </dgm:pt>
    <dgm:pt modelId="{5A72CD5E-AF03-429A-9E4C-2046480DB906}" type="parTrans" cxnId="{BE7B5E99-3A57-459E-8140-3084869925D1}">
      <dgm:prSet/>
      <dgm:spPr/>
      <dgm:t>
        <a:bodyPr/>
        <a:lstStyle/>
        <a:p>
          <a:endParaRPr kumimoji="1" lang="ja-JP" altLang="en-US"/>
        </a:p>
      </dgm:t>
    </dgm:pt>
    <dgm:pt modelId="{566B7AFE-81C9-45D2-95F1-85756489375E}" type="sibTrans" cxnId="{BE7B5E99-3A57-459E-8140-3084869925D1}">
      <dgm:prSet/>
      <dgm:spPr/>
      <dgm:t>
        <a:bodyPr/>
        <a:lstStyle/>
        <a:p>
          <a:endParaRPr kumimoji="1" lang="ja-JP" altLang="en-US"/>
        </a:p>
      </dgm:t>
    </dgm:pt>
    <dgm:pt modelId="{88F729FF-575C-43E9-ABAB-61B521F90814}">
      <dgm:prSet phldrT="[テキスト]"/>
      <dgm:spPr/>
      <dgm:t>
        <a:bodyPr/>
        <a:lstStyle/>
        <a:p>
          <a:r>
            <a:rPr kumimoji="1" lang="ja-JP" altLang="en-US" dirty="0"/>
            <a:t>聴覚的認知</a:t>
          </a:r>
          <a:endParaRPr kumimoji="1" lang="en-US" altLang="ja-JP" dirty="0"/>
        </a:p>
      </dgm:t>
    </dgm:pt>
    <dgm:pt modelId="{2185531A-C876-4CD4-9ED4-C89538D9E047}" type="parTrans" cxnId="{7378B77B-DD9D-4FD0-9ABD-B1539DC96EFA}">
      <dgm:prSet/>
      <dgm:spPr/>
      <dgm:t>
        <a:bodyPr/>
        <a:lstStyle/>
        <a:p>
          <a:endParaRPr kumimoji="1" lang="ja-JP" altLang="en-US"/>
        </a:p>
      </dgm:t>
    </dgm:pt>
    <dgm:pt modelId="{9619C4BC-31ED-4D67-8620-889F27E392B7}" type="sibTrans" cxnId="{7378B77B-DD9D-4FD0-9ABD-B1539DC96EFA}">
      <dgm:prSet/>
      <dgm:spPr/>
      <dgm:t>
        <a:bodyPr/>
        <a:lstStyle/>
        <a:p>
          <a:endParaRPr kumimoji="1" lang="ja-JP" altLang="en-US"/>
        </a:p>
      </dgm:t>
    </dgm:pt>
    <dgm:pt modelId="{BD71E3A3-C366-42C9-A5D9-4729F960D39E}">
      <dgm:prSet phldrT="[テキスト]"/>
      <dgm:spPr/>
      <dgm:t>
        <a:bodyPr/>
        <a:lstStyle/>
        <a:p>
          <a:r>
            <a:rPr kumimoji="1" lang="ja-JP" altLang="en-US" dirty="0"/>
            <a:t>発声器官</a:t>
          </a:r>
        </a:p>
      </dgm:t>
    </dgm:pt>
    <dgm:pt modelId="{F783F25C-FDE9-42E4-B114-804B3842DA7C}" type="parTrans" cxnId="{7B75CB65-6752-4594-BE24-E5E7836024E0}">
      <dgm:prSet/>
      <dgm:spPr/>
      <dgm:t>
        <a:bodyPr/>
        <a:lstStyle/>
        <a:p>
          <a:endParaRPr kumimoji="1" lang="ja-JP" altLang="en-US"/>
        </a:p>
      </dgm:t>
    </dgm:pt>
    <dgm:pt modelId="{AB50164B-DE13-431C-A85C-8D3C7C46405E}" type="sibTrans" cxnId="{7B75CB65-6752-4594-BE24-E5E7836024E0}">
      <dgm:prSet/>
      <dgm:spPr/>
      <dgm:t>
        <a:bodyPr/>
        <a:lstStyle/>
        <a:p>
          <a:endParaRPr kumimoji="1" lang="ja-JP" altLang="en-US"/>
        </a:p>
      </dgm:t>
    </dgm:pt>
    <dgm:pt modelId="{0C4E4CEE-C8F8-46D8-A094-0224563B32F2}">
      <dgm:prSet/>
      <dgm:spPr/>
      <dgm:t>
        <a:bodyPr/>
        <a:lstStyle/>
        <a:p>
          <a:r>
            <a:rPr kumimoji="1" lang="ja-JP" altLang="en-US" dirty="0"/>
            <a:t>瞬時に大量の情報を把握しやすく、記憶保持しやすい</a:t>
          </a:r>
        </a:p>
      </dgm:t>
    </dgm:pt>
    <dgm:pt modelId="{FC562062-9686-46A3-9BF9-2457190F64D9}" type="parTrans" cxnId="{ADA427CF-BC4B-445F-B57A-70506A16788C}">
      <dgm:prSet/>
      <dgm:spPr/>
      <dgm:t>
        <a:bodyPr/>
        <a:lstStyle/>
        <a:p>
          <a:endParaRPr kumimoji="1" lang="ja-JP" altLang="en-US"/>
        </a:p>
      </dgm:t>
    </dgm:pt>
    <dgm:pt modelId="{F7E2DAB2-9FBE-4791-B2B5-2A107348A87B}" type="sibTrans" cxnId="{ADA427CF-BC4B-445F-B57A-70506A16788C}">
      <dgm:prSet/>
      <dgm:spPr/>
      <dgm:t>
        <a:bodyPr/>
        <a:lstStyle/>
        <a:p>
          <a:endParaRPr kumimoji="1" lang="ja-JP" altLang="en-US"/>
        </a:p>
      </dgm:t>
    </dgm:pt>
    <dgm:pt modelId="{6CDE1137-7D8E-4878-90F5-4FC537EAEEFB}">
      <dgm:prSet phldrT="[テキスト]"/>
      <dgm:spPr/>
      <dgm:t>
        <a:bodyPr/>
        <a:lstStyle/>
        <a:p>
          <a:r>
            <a:rPr kumimoji="1" lang="ja-JP" altLang="en-US" dirty="0"/>
            <a:t>直観的（情報量小さく、過ぎ去りやすい）</a:t>
          </a:r>
        </a:p>
      </dgm:t>
    </dgm:pt>
    <dgm:pt modelId="{AAF07641-CA25-46B6-BB1B-2EF04D984082}" type="parTrans" cxnId="{158604BB-A0A0-4C7D-929F-AD330A5B01D3}">
      <dgm:prSet/>
      <dgm:spPr/>
      <dgm:t>
        <a:bodyPr/>
        <a:lstStyle/>
        <a:p>
          <a:endParaRPr kumimoji="1" lang="ja-JP" altLang="en-US"/>
        </a:p>
      </dgm:t>
    </dgm:pt>
    <dgm:pt modelId="{8E863A4D-7E83-473C-AC10-FCD15C44C11D}" type="sibTrans" cxnId="{158604BB-A0A0-4C7D-929F-AD330A5B01D3}">
      <dgm:prSet/>
      <dgm:spPr/>
      <dgm:t>
        <a:bodyPr/>
        <a:lstStyle/>
        <a:p>
          <a:endParaRPr kumimoji="1" lang="ja-JP" altLang="en-US"/>
        </a:p>
      </dgm:t>
    </dgm:pt>
    <dgm:pt modelId="{C3C963B8-8E2B-4ABE-B1BC-A5FF9B5014C9}">
      <dgm:prSet phldrT="[テキスト]"/>
      <dgm:spPr/>
      <dgm:t>
        <a:bodyPr/>
        <a:lstStyle/>
        <a:p>
          <a:r>
            <a:rPr kumimoji="1" lang="ja-JP" altLang="en-US" dirty="0"/>
            <a:t>制約があって明確、空間・構造情報操作しやすい</a:t>
          </a:r>
        </a:p>
      </dgm:t>
    </dgm:pt>
    <dgm:pt modelId="{9BF66CA9-0386-46E9-887D-E99BBE572BBF}" type="parTrans" cxnId="{0B14F2A3-2BB6-412C-AD00-8EB6F7F6C985}">
      <dgm:prSet/>
      <dgm:spPr/>
      <dgm:t>
        <a:bodyPr/>
        <a:lstStyle/>
        <a:p>
          <a:endParaRPr kumimoji="1" lang="ja-JP" altLang="en-US"/>
        </a:p>
      </dgm:t>
    </dgm:pt>
    <dgm:pt modelId="{F137343E-0699-4B46-90CC-E883C8EF9371}" type="sibTrans" cxnId="{0B14F2A3-2BB6-412C-AD00-8EB6F7F6C985}">
      <dgm:prSet/>
      <dgm:spPr/>
      <dgm:t>
        <a:bodyPr/>
        <a:lstStyle/>
        <a:p>
          <a:endParaRPr kumimoji="1" lang="ja-JP" altLang="en-US"/>
        </a:p>
      </dgm:t>
    </dgm:pt>
    <dgm:pt modelId="{DB202D44-7FA5-41D9-9ABE-2705A228E7A7}">
      <dgm:prSet phldrT="[テキスト]"/>
      <dgm:spPr/>
      <dgm:t>
        <a:bodyPr/>
        <a:lstStyle/>
        <a:p>
          <a:r>
            <a:rPr kumimoji="1" lang="ja-JP" altLang="en-US" dirty="0"/>
            <a:t>直観的、高速に指示できる</a:t>
          </a:r>
        </a:p>
      </dgm:t>
    </dgm:pt>
    <dgm:pt modelId="{04FB9FE0-861A-41C1-B562-FF5C00B3468C}" type="parTrans" cxnId="{497E9008-80B2-453D-9640-063BEB39E313}">
      <dgm:prSet/>
      <dgm:spPr/>
      <dgm:t>
        <a:bodyPr/>
        <a:lstStyle/>
        <a:p>
          <a:endParaRPr kumimoji="1" lang="ja-JP" altLang="en-US"/>
        </a:p>
      </dgm:t>
    </dgm:pt>
    <dgm:pt modelId="{85103457-10E1-4CFF-9EA1-A9DDBFFE50CB}" type="sibTrans" cxnId="{497E9008-80B2-453D-9640-063BEB39E313}">
      <dgm:prSet/>
      <dgm:spPr/>
      <dgm:t>
        <a:bodyPr/>
        <a:lstStyle/>
        <a:p>
          <a:endParaRPr kumimoji="1" lang="ja-JP" altLang="en-US"/>
        </a:p>
      </dgm:t>
    </dgm:pt>
    <dgm:pt modelId="{997F62A4-202C-4F73-B2C0-17F3E989E88B}" type="pres">
      <dgm:prSet presAssocID="{F052866D-B886-44E9-95E4-F3F30E112215}" presName="theList" presStyleCnt="0">
        <dgm:presLayoutVars>
          <dgm:dir/>
          <dgm:animLvl val="lvl"/>
          <dgm:resizeHandles val="exact"/>
        </dgm:presLayoutVars>
      </dgm:prSet>
      <dgm:spPr/>
    </dgm:pt>
    <dgm:pt modelId="{82F4FA90-4B19-403E-A022-F906727CC173}" type="pres">
      <dgm:prSet presAssocID="{246B6CB0-A4CB-43E0-B9EC-E54AE051770B}" presName="compNode" presStyleCnt="0"/>
      <dgm:spPr/>
    </dgm:pt>
    <dgm:pt modelId="{13500B73-EF84-4F9E-A4B6-C8DC2D20B224}" type="pres">
      <dgm:prSet presAssocID="{246B6CB0-A4CB-43E0-B9EC-E54AE051770B}" presName="aNode" presStyleLbl="bgShp" presStyleIdx="0" presStyleCnt="2"/>
      <dgm:spPr/>
    </dgm:pt>
    <dgm:pt modelId="{E7B678D1-A56C-43D0-9325-262EA445958A}" type="pres">
      <dgm:prSet presAssocID="{246B6CB0-A4CB-43E0-B9EC-E54AE051770B}" presName="textNode" presStyleLbl="bgShp" presStyleIdx="0" presStyleCnt="2"/>
      <dgm:spPr/>
    </dgm:pt>
    <dgm:pt modelId="{A6F03FB8-E3FA-4767-88DF-2FE54E51C3AD}" type="pres">
      <dgm:prSet presAssocID="{246B6CB0-A4CB-43E0-B9EC-E54AE051770B}" presName="compChildNode" presStyleCnt="0"/>
      <dgm:spPr/>
    </dgm:pt>
    <dgm:pt modelId="{83B32980-C3F2-49AF-9A74-07EB39B384DC}" type="pres">
      <dgm:prSet presAssocID="{246B6CB0-A4CB-43E0-B9EC-E54AE051770B}" presName="theInnerList" presStyleCnt="0"/>
      <dgm:spPr/>
    </dgm:pt>
    <dgm:pt modelId="{BF6B2A17-379D-4959-8565-99929CEF80EC}" type="pres">
      <dgm:prSet presAssocID="{61C6BF01-A42E-4538-828F-7DA8FBC59ECB}" presName="childNode" presStyleLbl="node1" presStyleIdx="0" presStyleCnt="4">
        <dgm:presLayoutVars>
          <dgm:bulletEnabled val="1"/>
        </dgm:presLayoutVars>
      </dgm:prSet>
      <dgm:spPr/>
    </dgm:pt>
    <dgm:pt modelId="{17CE1818-1D67-4486-9FB0-3781756F8AA5}" type="pres">
      <dgm:prSet presAssocID="{61C6BF01-A42E-4538-828F-7DA8FBC59ECB}" presName="aSpace2" presStyleCnt="0"/>
      <dgm:spPr/>
    </dgm:pt>
    <dgm:pt modelId="{2D6A076B-BC40-4B0E-8D71-14D1317A3215}" type="pres">
      <dgm:prSet presAssocID="{865AC58F-2483-4142-8E3B-7812E83B516C}" presName="childNode" presStyleLbl="node1" presStyleIdx="1" presStyleCnt="4">
        <dgm:presLayoutVars>
          <dgm:bulletEnabled val="1"/>
        </dgm:presLayoutVars>
      </dgm:prSet>
      <dgm:spPr/>
    </dgm:pt>
    <dgm:pt modelId="{CC2941DF-E8A9-4DD4-9205-204591E02CB6}" type="pres">
      <dgm:prSet presAssocID="{246B6CB0-A4CB-43E0-B9EC-E54AE051770B}" presName="aSpace" presStyleCnt="0"/>
      <dgm:spPr/>
    </dgm:pt>
    <dgm:pt modelId="{01FFCE07-A5FA-430E-A0E9-55CFC0A46754}" type="pres">
      <dgm:prSet presAssocID="{FEC87FE8-422C-4FFB-B034-4C9F8A5B7CFD}" presName="compNode" presStyleCnt="0"/>
      <dgm:spPr/>
    </dgm:pt>
    <dgm:pt modelId="{8A0445AF-756C-461E-ACCE-EE0C743DC0A3}" type="pres">
      <dgm:prSet presAssocID="{FEC87FE8-422C-4FFB-B034-4C9F8A5B7CFD}" presName="aNode" presStyleLbl="bgShp" presStyleIdx="1" presStyleCnt="2"/>
      <dgm:spPr/>
    </dgm:pt>
    <dgm:pt modelId="{6B9E7F6C-9E10-49C3-926F-06A66CE9B131}" type="pres">
      <dgm:prSet presAssocID="{FEC87FE8-422C-4FFB-B034-4C9F8A5B7CFD}" presName="textNode" presStyleLbl="bgShp" presStyleIdx="1" presStyleCnt="2"/>
      <dgm:spPr/>
    </dgm:pt>
    <dgm:pt modelId="{403E886E-0AA1-48F7-B0F1-86C76AF7DBF4}" type="pres">
      <dgm:prSet presAssocID="{FEC87FE8-422C-4FFB-B034-4C9F8A5B7CFD}" presName="compChildNode" presStyleCnt="0"/>
      <dgm:spPr/>
    </dgm:pt>
    <dgm:pt modelId="{E9A1F5D7-82C1-4C42-8A4C-FB7FCF7FA8F5}" type="pres">
      <dgm:prSet presAssocID="{FEC87FE8-422C-4FFB-B034-4C9F8A5B7CFD}" presName="theInnerList" presStyleCnt="0"/>
      <dgm:spPr/>
    </dgm:pt>
    <dgm:pt modelId="{9FDCAC93-F30C-427B-A242-01B298A0DF03}" type="pres">
      <dgm:prSet presAssocID="{88F729FF-575C-43E9-ABAB-61B521F90814}" presName="childNode" presStyleLbl="node1" presStyleIdx="2" presStyleCnt="4">
        <dgm:presLayoutVars>
          <dgm:bulletEnabled val="1"/>
        </dgm:presLayoutVars>
      </dgm:prSet>
      <dgm:spPr/>
    </dgm:pt>
    <dgm:pt modelId="{A904ED41-3504-4F26-9F6D-40E21AAD3D4B}" type="pres">
      <dgm:prSet presAssocID="{88F729FF-575C-43E9-ABAB-61B521F90814}" presName="aSpace2" presStyleCnt="0"/>
      <dgm:spPr/>
    </dgm:pt>
    <dgm:pt modelId="{CF1E03CF-A2AA-46EA-B197-701A2F060D25}" type="pres">
      <dgm:prSet presAssocID="{BD71E3A3-C366-42C9-A5D9-4729F960D39E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497E9008-80B2-453D-9640-063BEB39E313}" srcId="{BD71E3A3-C366-42C9-A5D9-4729F960D39E}" destId="{DB202D44-7FA5-41D9-9ABE-2705A228E7A7}" srcOrd="0" destOrd="0" parTransId="{04FB9FE0-861A-41C1-B562-FF5C00B3468C}" sibTransId="{85103457-10E1-4CFF-9EA1-A9DDBFFE50CB}"/>
    <dgm:cxn modelId="{1015D909-AF19-47C7-B5AF-CC15040CE317}" type="presOf" srcId="{88F729FF-575C-43E9-ABAB-61B521F90814}" destId="{9FDCAC93-F30C-427B-A242-01B298A0DF03}" srcOrd="0" destOrd="0" presId="urn:microsoft.com/office/officeart/2005/8/layout/lProcess2"/>
    <dgm:cxn modelId="{3C9AAB3E-1266-415C-9643-955A043318EF}" type="presOf" srcId="{61C6BF01-A42E-4538-828F-7DA8FBC59ECB}" destId="{BF6B2A17-379D-4959-8565-99929CEF80EC}" srcOrd="0" destOrd="0" presId="urn:microsoft.com/office/officeart/2005/8/layout/lProcess2"/>
    <dgm:cxn modelId="{EB93CA5B-C8BF-4732-A78A-771799D2A966}" srcId="{246B6CB0-A4CB-43E0-B9EC-E54AE051770B}" destId="{61C6BF01-A42E-4538-828F-7DA8FBC59ECB}" srcOrd="0" destOrd="0" parTransId="{333939C4-CC0B-4360-A94F-CA3B7A566AB6}" sibTransId="{EFBD5DE6-90DF-4467-A73C-C05102F25085}"/>
    <dgm:cxn modelId="{7B75CB65-6752-4594-BE24-E5E7836024E0}" srcId="{FEC87FE8-422C-4FFB-B034-4C9F8A5B7CFD}" destId="{BD71E3A3-C366-42C9-A5D9-4729F960D39E}" srcOrd="1" destOrd="0" parTransId="{F783F25C-FDE9-42E4-B114-804B3842DA7C}" sibTransId="{AB50164B-DE13-431C-A85C-8D3C7C46405E}"/>
    <dgm:cxn modelId="{D2AC8667-B2B4-4998-9CD1-6FAA230BA874}" type="presOf" srcId="{DB202D44-7FA5-41D9-9ABE-2705A228E7A7}" destId="{CF1E03CF-A2AA-46EA-B197-701A2F060D25}" srcOrd="0" destOrd="1" presId="urn:microsoft.com/office/officeart/2005/8/layout/lProcess2"/>
    <dgm:cxn modelId="{9E45EA67-9FB7-41DB-A6A2-A4FB373737B8}" srcId="{246B6CB0-A4CB-43E0-B9EC-E54AE051770B}" destId="{865AC58F-2483-4142-8E3B-7812E83B516C}" srcOrd="1" destOrd="0" parTransId="{79F36DAD-E032-4C02-BF8B-3A1B2244C75B}" sibTransId="{01C34270-E5E4-4FBF-9774-B78557CD2BAE}"/>
    <dgm:cxn modelId="{A769C758-99DA-4E65-A1DF-979A6CE68C12}" type="presOf" srcId="{865AC58F-2483-4142-8E3B-7812E83B516C}" destId="{2D6A076B-BC40-4B0E-8D71-14D1317A3215}" srcOrd="0" destOrd="0" presId="urn:microsoft.com/office/officeart/2005/8/layout/lProcess2"/>
    <dgm:cxn modelId="{F0FB2D59-9912-4613-AEBD-668AB12B4728}" type="presOf" srcId="{246B6CB0-A4CB-43E0-B9EC-E54AE051770B}" destId="{E7B678D1-A56C-43D0-9325-262EA445958A}" srcOrd="1" destOrd="0" presId="urn:microsoft.com/office/officeart/2005/8/layout/lProcess2"/>
    <dgm:cxn modelId="{EE614179-34AA-4D99-9ACA-8D1DF600E3A5}" type="presOf" srcId="{F052866D-B886-44E9-95E4-F3F30E112215}" destId="{997F62A4-202C-4F73-B2C0-17F3E989E88B}" srcOrd="0" destOrd="0" presId="urn:microsoft.com/office/officeart/2005/8/layout/lProcess2"/>
    <dgm:cxn modelId="{26BF8279-6340-4BA1-9649-0E39FD06FF25}" srcId="{F052866D-B886-44E9-95E4-F3F30E112215}" destId="{246B6CB0-A4CB-43E0-B9EC-E54AE051770B}" srcOrd="0" destOrd="0" parTransId="{0BE996FE-9DED-4CFE-8EA2-1D9D15451B94}" sibTransId="{45C0BDDF-5D43-4E17-A6FD-C42B4BEE062B}"/>
    <dgm:cxn modelId="{6736FF5A-104A-4F01-9316-A62B883A2ACC}" type="presOf" srcId="{246B6CB0-A4CB-43E0-B9EC-E54AE051770B}" destId="{13500B73-EF84-4F9E-A4B6-C8DC2D20B224}" srcOrd="0" destOrd="0" presId="urn:microsoft.com/office/officeart/2005/8/layout/lProcess2"/>
    <dgm:cxn modelId="{7378B77B-DD9D-4FD0-9ABD-B1539DC96EFA}" srcId="{FEC87FE8-422C-4FFB-B034-4C9F8A5B7CFD}" destId="{88F729FF-575C-43E9-ABAB-61B521F90814}" srcOrd="0" destOrd="0" parTransId="{2185531A-C876-4CD4-9ED4-C89538D9E047}" sibTransId="{9619C4BC-31ED-4D67-8620-889F27E392B7}"/>
    <dgm:cxn modelId="{BE7B5E99-3A57-459E-8140-3084869925D1}" srcId="{F052866D-B886-44E9-95E4-F3F30E112215}" destId="{FEC87FE8-422C-4FFB-B034-4C9F8A5B7CFD}" srcOrd="1" destOrd="0" parTransId="{5A72CD5E-AF03-429A-9E4C-2046480DB906}" sibTransId="{566B7AFE-81C9-45D2-95F1-85756489375E}"/>
    <dgm:cxn modelId="{0B14F2A3-2BB6-412C-AD00-8EB6F7F6C985}" srcId="{865AC58F-2483-4142-8E3B-7812E83B516C}" destId="{C3C963B8-8E2B-4ABE-B1BC-A5FF9B5014C9}" srcOrd="0" destOrd="0" parTransId="{9BF66CA9-0386-46E9-887D-E99BBE572BBF}" sibTransId="{F137343E-0699-4B46-90CC-E883C8EF9371}"/>
    <dgm:cxn modelId="{C33F11A9-4B92-430A-9D1B-8D71A27362B8}" type="presOf" srcId="{C3C963B8-8E2B-4ABE-B1BC-A5FF9B5014C9}" destId="{2D6A076B-BC40-4B0E-8D71-14D1317A3215}" srcOrd="0" destOrd="1" presId="urn:microsoft.com/office/officeart/2005/8/layout/lProcess2"/>
    <dgm:cxn modelId="{158604BB-A0A0-4C7D-929F-AD330A5B01D3}" srcId="{88F729FF-575C-43E9-ABAB-61B521F90814}" destId="{6CDE1137-7D8E-4878-90F5-4FC537EAEEFB}" srcOrd="0" destOrd="0" parTransId="{AAF07641-CA25-46B6-BB1B-2EF04D984082}" sibTransId="{8E863A4D-7E83-473C-AC10-FCD15C44C11D}"/>
    <dgm:cxn modelId="{A46E37BB-2E10-4EA3-8F45-F9583A64CFCA}" type="presOf" srcId="{FEC87FE8-422C-4FFB-B034-4C9F8A5B7CFD}" destId="{8A0445AF-756C-461E-ACCE-EE0C743DC0A3}" srcOrd="0" destOrd="0" presId="urn:microsoft.com/office/officeart/2005/8/layout/lProcess2"/>
    <dgm:cxn modelId="{E582A1C0-BD80-455B-86A1-F137651484C5}" type="presOf" srcId="{0C4E4CEE-C8F8-46D8-A094-0224563B32F2}" destId="{BF6B2A17-379D-4959-8565-99929CEF80EC}" srcOrd="0" destOrd="1" presId="urn:microsoft.com/office/officeart/2005/8/layout/lProcess2"/>
    <dgm:cxn modelId="{2AB790C3-834D-49F0-BEA9-F1E41D154361}" type="presOf" srcId="{6CDE1137-7D8E-4878-90F5-4FC537EAEEFB}" destId="{9FDCAC93-F30C-427B-A242-01B298A0DF03}" srcOrd="0" destOrd="1" presId="urn:microsoft.com/office/officeart/2005/8/layout/lProcess2"/>
    <dgm:cxn modelId="{730872C6-00A6-495B-AC4A-6287CCC26359}" type="presOf" srcId="{BD71E3A3-C366-42C9-A5D9-4729F960D39E}" destId="{CF1E03CF-A2AA-46EA-B197-701A2F060D25}" srcOrd="0" destOrd="0" presId="urn:microsoft.com/office/officeart/2005/8/layout/lProcess2"/>
    <dgm:cxn modelId="{D2557EC7-8F9E-468A-9838-1A48A4AF6B37}" type="presOf" srcId="{FEC87FE8-422C-4FFB-B034-4C9F8A5B7CFD}" destId="{6B9E7F6C-9E10-49C3-926F-06A66CE9B131}" srcOrd="1" destOrd="0" presId="urn:microsoft.com/office/officeart/2005/8/layout/lProcess2"/>
    <dgm:cxn modelId="{ADA427CF-BC4B-445F-B57A-70506A16788C}" srcId="{61C6BF01-A42E-4538-828F-7DA8FBC59ECB}" destId="{0C4E4CEE-C8F8-46D8-A094-0224563B32F2}" srcOrd="0" destOrd="0" parTransId="{FC562062-9686-46A3-9BF9-2457190F64D9}" sibTransId="{F7E2DAB2-9FBE-4791-B2B5-2A107348A87B}"/>
    <dgm:cxn modelId="{289122C1-4C41-4B9F-9FBA-E87556EF4D0A}" type="presParOf" srcId="{997F62A4-202C-4F73-B2C0-17F3E989E88B}" destId="{82F4FA90-4B19-403E-A022-F906727CC173}" srcOrd="0" destOrd="0" presId="urn:microsoft.com/office/officeart/2005/8/layout/lProcess2"/>
    <dgm:cxn modelId="{96B8BF10-91E9-418C-A81D-AA60D4391951}" type="presParOf" srcId="{82F4FA90-4B19-403E-A022-F906727CC173}" destId="{13500B73-EF84-4F9E-A4B6-C8DC2D20B224}" srcOrd="0" destOrd="0" presId="urn:microsoft.com/office/officeart/2005/8/layout/lProcess2"/>
    <dgm:cxn modelId="{A3E69DCB-1185-4C9A-B22B-29FD3C1B44FB}" type="presParOf" srcId="{82F4FA90-4B19-403E-A022-F906727CC173}" destId="{E7B678D1-A56C-43D0-9325-262EA445958A}" srcOrd="1" destOrd="0" presId="urn:microsoft.com/office/officeart/2005/8/layout/lProcess2"/>
    <dgm:cxn modelId="{C88B57FF-0B06-451F-BAA0-CC099B328CCA}" type="presParOf" srcId="{82F4FA90-4B19-403E-A022-F906727CC173}" destId="{A6F03FB8-E3FA-4767-88DF-2FE54E51C3AD}" srcOrd="2" destOrd="0" presId="urn:microsoft.com/office/officeart/2005/8/layout/lProcess2"/>
    <dgm:cxn modelId="{FF4B093C-F4CD-4BF7-B035-79C8E25F78FB}" type="presParOf" srcId="{A6F03FB8-E3FA-4767-88DF-2FE54E51C3AD}" destId="{83B32980-C3F2-49AF-9A74-07EB39B384DC}" srcOrd="0" destOrd="0" presId="urn:microsoft.com/office/officeart/2005/8/layout/lProcess2"/>
    <dgm:cxn modelId="{992E75BE-BDD3-4FBD-A725-6AFC94173770}" type="presParOf" srcId="{83B32980-C3F2-49AF-9A74-07EB39B384DC}" destId="{BF6B2A17-379D-4959-8565-99929CEF80EC}" srcOrd="0" destOrd="0" presId="urn:microsoft.com/office/officeart/2005/8/layout/lProcess2"/>
    <dgm:cxn modelId="{846FAE82-47DD-4987-8D25-76E11F8C5F43}" type="presParOf" srcId="{83B32980-C3F2-49AF-9A74-07EB39B384DC}" destId="{17CE1818-1D67-4486-9FB0-3781756F8AA5}" srcOrd="1" destOrd="0" presId="urn:microsoft.com/office/officeart/2005/8/layout/lProcess2"/>
    <dgm:cxn modelId="{8CA1D0A9-2BFA-42C7-9BFF-5E534F218C54}" type="presParOf" srcId="{83B32980-C3F2-49AF-9A74-07EB39B384DC}" destId="{2D6A076B-BC40-4B0E-8D71-14D1317A3215}" srcOrd="2" destOrd="0" presId="urn:microsoft.com/office/officeart/2005/8/layout/lProcess2"/>
    <dgm:cxn modelId="{03E84983-A58D-4A11-9607-AD149B53CD85}" type="presParOf" srcId="{997F62A4-202C-4F73-B2C0-17F3E989E88B}" destId="{CC2941DF-E8A9-4DD4-9205-204591E02CB6}" srcOrd="1" destOrd="0" presId="urn:microsoft.com/office/officeart/2005/8/layout/lProcess2"/>
    <dgm:cxn modelId="{4E6FBCCD-0067-47BC-9350-83F1CF1A8B61}" type="presParOf" srcId="{997F62A4-202C-4F73-B2C0-17F3E989E88B}" destId="{01FFCE07-A5FA-430E-A0E9-55CFC0A46754}" srcOrd="2" destOrd="0" presId="urn:microsoft.com/office/officeart/2005/8/layout/lProcess2"/>
    <dgm:cxn modelId="{E39587C2-7486-41E1-904F-D9E542A4CE49}" type="presParOf" srcId="{01FFCE07-A5FA-430E-A0E9-55CFC0A46754}" destId="{8A0445AF-756C-461E-ACCE-EE0C743DC0A3}" srcOrd="0" destOrd="0" presId="urn:microsoft.com/office/officeart/2005/8/layout/lProcess2"/>
    <dgm:cxn modelId="{4EBA45C2-FA7A-4E25-8D39-6D5988428A88}" type="presParOf" srcId="{01FFCE07-A5FA-430E-A0E9-55CFC0A46754}" destId="{6B9E7F6C-9E10-49C3-926F-06A66CE9B131}" srcOrd="1" destOrd="0" presId="urn:microsoft.com/office/officeart/2005/8/layout/lProcess2"/>
    <dgm:cxn modelId="{03B9E0CA-AF84-4FED-9505-5FCAE11255B7}" type="presParOf" srcId="{01FFCE07-A5FA-430E-A0E9-55CFC0A46754}" destId="{403E886E-0AA1-48F7-B0F1-86C76AF7DBF4}" srcOrd="2" destOrd="0" presId="urn:microsoft.com/office/officeart/2005/8/layout/lProcess2"/>
    <dgm:cxn modelId="{E458FDEB-9C35-4C0B-A337-B17705BAFD04}" type="presParOf" srcId="{403E886E-0AA1-48F7-B0F1-86C76AF7DBF4}" destId="{E9A1F5D7-82C1-4C42-8A4C-FB7FCF7FA8F5}" srcOrd="0" destOrd="0" presId="urn:microsoft.com/office/officeart/2005/8/layout/lProcess2"/>
    <dgm:cxn modelId="{70BE9913-65D5-4125-87D3-23AACD100CB0}" type="presParOf" srcId="{E9A1F5D7-82C1-4C42-8A4C-FB7FCF7FA8F5}" destId="{9FDCAC93-F30C-427B-A242-01B298A0DF03}" srcOrd="0" destOrd="0" presId="urn:microsoft.com/office/officeart/2005/8/layout/lProcess2"/>
    <dgm:cxn modelId="{D21018CD-8FFB-40C4-BDD9-E0CAAA8314E8}" type="presParOf" srcId="{E9A1F5D7-82C1-4C42-8A4C-FB7FCF7FA8F5}" destId="{A904ED41-3504-4F26-9F6D-40E21AAD3D4B}" srcOrd="1" destOrd="0" presId="urn:microsoft.com/office/officeart/2005/8/layout/lProcess2"/>
    <dgm:cxn modelId="{BE94D7F0-63AF-4EE7-B7B8-9B4479023B6F}" type="presParOf" srcId="{E9A1F5D7-82C1-4C42-8A4C-FB7FCF7FA8F5}" destId="{CF1E03CF-A2AA-46EA-B197-701A2F060D25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00B73-EF84-4F9E-A4B6-C8DC2D20B224}">
      <dsp:nvSpPr>
        <dsp:cNvPr id="0" name=""/>
        <dsp:cNvSpPr/>
      </dsp:nvSpPr>
      <dsp:spPr>
        <a:xfrm>
          <a:off x="5262" y="0"/>
          <a:ext cx="5062686" cy="540407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6000" kern="1200" dirty="0"/>
            <a:t>GUI</a:t>
          </a:r>
          <a:r>
            <a:rPr kumimoji="1" lang="ja-JP" altLang="en-US" sz="6000" kern="1200" dirty="0"/>
            <a:t>＝空間系</a:t>
          </a:r>
        </a:p>
      </dsp:txBody>
      <dsp:txXfrm>
        <a:off x="5262" y="0"/>
        <a:ext cx="5062686" cy="1621223"/>
      </dsp:txXfrm>
    </dsp:sp>
    <dsp:sp modelId="{BF6B2A17-379D-4959-8565-99929CEF80EC}">
      <dsp:nvSpPr>
        <dsp:cNvPr id="0" name=""/>
        <dsp:cNvSpPr/>
      </dsp:nvSpPr>
      <dsp:spPr>
        <a:xfrm>
          <a:off x="511531" y="1622806"/>
          <a:ext cx="4050149" cy="162940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74295" rIns="9906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900" kern="1200" dirty="0"/>
            <a:t>視覚的認知</a:t>
          </a:r>
        </a:p>
      </dsp:txBody>
      <dsp:txXfrm>
        <a:off x="559255" y="1670530"/>
        <a:ext cx="3954701" cy="1533955"/>
      </dsp:txXfrm>
    </dsp:sp>
    <dsp:sp modelId="{2D6A076B-BC40-4B0E-8D71-14D1317A3215}">
      <dsp:nvSpPr>
        <dsp:cNvPr id="0" name=""/>
        <dsp:cNvSpPr/>
      </dsp:nvSpPr>
      <dsp:spPr>
        <a:xfrm>
          <a:off x="511531" y="3502886"/>
          <a:ext cx="4050149" cy="1629403"/>
        </a:xfrm>
        <a:prstGeom prst="roundRect">
          <a:avLst>
            <a:gd name="adj" fmla="val 1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74295" rIns="9906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900" kern="1200" dirty="0"/>
            <a:t>手、指　</a:t>
          </a:r>
          <a:r>
            <a:rPr kumimoji="1" lang="en-US" altLang="ja-JP" sz="3900" kern="1200" dirty="0"/>
            <a:t>[</a:t>
          </a:r>
          <a:r>
            <a:rPr kumimoji="1" lang="ja-JP" altLang="en-US" sz="3900" kern="1200" dirty="0"/>
            <a:t>筋肉・骨</a:t>
          </a:r>
          <a:r>
            <a:rPr kumimoji="1" lang="en-US" altLang="ja-JP" sz="3900" kern="1200" dirty="0"/>
            <a:t>]</a:t>
          </a:r>
          <a:endParaRPr kumimoji="1" lang="ja-JP" altLang="en-US" sz="3900" kern="1200" dirty="0"/>
        </a:p>
      </dsp:txBody>
      <dsp:txXfrm>
        <a:off x="559255" y="3550610"/>
        <a:ext cx="3954701" cy="1533955"/>
      </dsp:txXfrm>
    </dsp:sp>
    <dsp:sp modelId="{8A0445AF-756C-461E-ACCE-EE0C743DC0A3}">
      <dsp:nvSpPr>
        <dsp:cNvPr id="0" name=""/>
        <dsp:cNvSpPr/>
      </dsp:nvSpPr>
      <dsp:spPr>
        <a:xfrm>
          <a:off x="5447650" y="0"/>
          <a:ext cx="5062686" cy="540407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6000" kern="1200" dirty="0" err="1"/>
            <a:t>VUI</a:t>
          </a:r>
          <a:r>
            <a:rPr kumimoji="1" lang="ja-JP" altLang="en-US" sz="6000" kern="1200" dirty="0"/>
            <a:t>＝音響系</a:t>
          </a:r>
        </a:p>
      </dsp:txBody>
      <dsp:txXfrm>
        <a:off x="5447650" y="0"/>
        <a:ext cx="5062686" cy="1621223"/>
      </dsp:txXfrm>
    </dsp:sp>
    <dsp:sp modelId="{9FDCAC93-F30C-427B-A242-01B298A0DF03}">
      <dsp:nvSpPr>
        <dsp:cNvPr id="0" name=""/>
        <dsp:cNvSpPr/>
      </dsp:nvSpPr>
      <dsp:spPr>
        <a:xfrm>
          <a:off x="5953919" y="1622806"/>
          <a:ext cx="4050149" cy="1629403"/>
        </a:xfrm>
        <a:prstGeom prst="roundRect">
          <a:avLst>
            <a:gd name="adj" fmla="val 1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74295" rIns="9906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900" kern="1200" dirty="0"/>
            <a:t>聴覚的認知</a:t>
          </a:r>
        </a:p>
      </dsp:txBody>
      <dsp:txXfrm>
        <a:off x="6001643" y="1670530"/>
        <a:ext cx="3954701" cy="1533955"/>
      </dsp:txXfrm>
    </dsp:sp>
    <dsp:sp modelId="{CF1E03CF-A2AA-46EA-B197-701A2F060D25}">
      <dsp:nvSpPr>
        <dsp:cNvPr id="0" name=""/>
        <dsp:cNvSpPr/>
      </dsp:nvSpPr>
      <dsp:spPr>
        <a:xfrm>
          <a:off x="5953919" y="3502886"/>
          <a:ext cx="4050149" cy="1629403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74295" rIns="9906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900" kern="1200" dirty="0"/>
            <a:t>発声器官</a:t>
          </a:r>
        </a:p>
      </dsp:txBody>
      <dsp:txXfrm>
        <a:off x="6001643" y="3550610"/>
        <a:ext cx="3954701" cy="15339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76CD8F-0F4E-47A0-8E3A-11E51A26DE46}">
      <dsp:nvSpPr>
        <dsp:cNvPr id="0" name=""/>
        <dsp:cNvSpPr/>
      </dsp:nvSpPr>
      <dsp:spPr>
        <a:xfrm>
          <a:off x="461502" y="0"/>
          <a:ext cx="2784856" cy="2088642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E59B21-2A17-4095-BA81-9622CC1E53D1}">
      <dsp:nvSpPr>
        <dsp:cNvPr id="0" name=""/>
        <dsp:cNvSpPr/>
      </dsp:nvSpPr>
      <dsp:spPr>
        <a:xfrm>
          <a:off x="3329904" y="0"/>
          <a:ext cx="5888736" cy="2088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0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100" kern="1200" dirty="0"/>
            <a:t>利点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1600" b="0" kern="1200" dirty="0">
              <a:latin typeface="Meiryo UI" panose="020B0604030504040204" pitchFamily="50" charset="-128"/>
              <a:ea typeface="Meiryo UI" panose="020B0604030504040204" pitchFamily="50" charset="-128"/>
            </a:rPr>
            <a:t>人の視覚は、周辺視野も含め、</a:t>
          </a:r>
          <a:r>
            <a:rPr lang="ja-JP" altLang="en-US" sz="1600" b="1" kern="1200" dirty="0">
              <a:latin typeface="Meiryo UI" panose="020B0604030504040204" pitchFamily="50" charset="-128"/>
              <a:ea typeface="Meiryo UI" panose="020B0604030504040204" pitchFamily="50" charset="-128"/>
            </a:rPr>
            <a:t>並行処理</a:t>
          </a:r>
          <a:r>
            <a:rPr lang="ja-JP" altLang="en-US" sz="1600" b="0" kern="1200" dirty="0">
              <a:latin typeface="Meiryo UI" panose="020B0604030504040204" pitchFamily="50" charset="-128"/>
              <a:ea typeface="Meiryo UI" panose="020B0604030504040204" pitchFamily="50" charset="-128"/>
            </a:rPr>
            <a:t>できるので、人は、</a:t>
          </a:r>
          <a:r>
            <a:rPr lang="ja-JP" altLang="en-US" sz="1600" b="1" kern="1200" dirty="0">
              <a:latin typeface="Meiryo UI" panose="020B0604030504040204" pitchFamily="50" charset="-128"/>
              <a:ea typeface="Meiryo UI" panose="020B0604030504040204" pitchFamily="50" charset="-128"/>
            </a:rPr>
            <a:t>瞬時に多くの情報を把握</a:t>
          </a:r>
          <a:r>
            <a:rPr lang="ja-JP" altLang="en-US" sz="1600" b="0" kern="1200" dirty="0">
              <a:latin typeface="Meiryo UI" panose="020B0604030504040204" pitchFamily="50" charset="-128"/>
              <a:ea typeface="Meiryo UI" panose="020B0604030504040204" pitchFamily="50" charset="-128"/>
            </a:rPr>
            <a:t>できる。一瞬で</a:t>
          </a:r>
          <a:r>
            <a:rPr lang="en-US" altLang="ja-JP" sz="1600" b="0" kern="1200" dirty="0">
              <a:latin typeface="Meiryo UI" panose="020B0604030504040204" pitchFamily="50" charset="-128"/>
              <a:ea typeface="Meiryo UI" panose="020B0604030504040204" pitchFamily="50" charset="-128"/>
            </a:rPr>
            <a:t>5</a:t>
          </a:r>
          <a:r>
            <a:rPr lang="ja-JP" altLang="en-US" sz="1600" b="0" kern="1200" dirty="0">
              <a:latin typeface="Meiryo UI" panose="020B0604030504040204" pitchFamily="50" charset="-128"/>
              <a:ea typeface="Meiryo UI" panose="020B0604030504040204" pitchFamily="50" charset="-128"/>
            </a:rPr>
            <a:t>文字読める。</a:t>
          </a:r>
          <a:endParaRPr kumimoji="1" lang="ja-JP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1600" b="0" kern="1200" dirty="0">
              <a:latin typeface="Meiryo UI" panose="020B0604030504040204" pitchFamily="50" charset="-128"/>
              <a:ea typeface="Meiryo UI" panose="020B0604030504040204" pitchFamily="50" charset="-128"/>
            </a:rPr>
            <a:t>見えるものは、繰り返し確認し、</a:t>
          </a:r>
          <a:r>
            <a:rPr lang="ja-JP" altLang="en-US" sz="1600" b="1" kern="1200" dirty="0">
              <a:latin typeface="Meiryo UI" panose="020B0604030504040204" pitchFamily="50" charset="-128"/>
              <a:ea typeface="Meiryo UI" panose="020B0604030504040204" pitchFamily="50" charset="-128"/>
            </a:rPr>
            <a:t>記憶保持が楽。</a:t>
          </a:r>
          <a:endParaRPr kumimoji="1" lang="en-US" altLang="ja-JP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600" b="1" kern="1200" dirty="0"/>
            <a:t>構造的な情報</a:t>
          </a:r>
          <a:r>
            <a:rPr kumimoji="1" lang="ja-JP" altLang="en-US" sz="1600" kern="1200" dirty="0"/>
            <a:t>を表現できる（例：メニュー・サブメニュー）。</a:t>
          </a:r>
          <a:endParaRPr kumimoji="1" lang="en-US" altLang="ja-JP" sz="1600" kern="1200" dirty="0"/>
        </a:p>
      </dsp:txBody>
      <dsp:txXfrm>
        <a:off x="3329904" y="0"/>
        <a:ext cx="5888736" cy="2088642"/>
      </dsp:txXfrm>
    </dsp:sp>
    <dsp:sp modelId="{D2B9931A-F7A5-465C-8C36-5C774E1FE881}">
      <dsp:nvSpPr>
        <dsp:cNvPr id="0" name=""/>
        <dsp:cNvSpPr/>
      </dsp:nvSpPr>
      <dsp:spPr>
        <a:xfrm>
          <a:off x="1296959" y="2262695"/>
          <a:ext cx="2784856" cy="2088642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383206-076C-4A2D-BF2F-EF3504195995}">
      <dsp:nvSpPr>
        <dsp:cNvPr id="0" name=""/>
        <dsp:cNvSpPr/>
      </dsp:nvSpPr>
      <dsp:spPr>
        <a:xfrm>
          <a:off x="4165361" y="2262695"/>
          <a:ext cx="5888736" cy="2088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0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100" kern="1200" dirty="0"/>
            <a:t>欠点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lang="ja-JP" altLang="en-US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コマンドから派生したメニュー、デスクトップメタファーから派生したアイコンは、間接的で、実在と比べ</a:t>
          </a:r>
          <a:r>
            <a:rPr lang="ja-JP" altLang="en-US" sz="1600" b="1" kern="1200" dirty="0">
              <a:latin typeface="Meiryo UI" panose="020B0604030504040204" pitchFamily="50" charset="-128"/>
              <a:ea typeface="Meiryo UI" panose="020B0604030504040204" pitchFamily="50" charset="-128"/>
            </a:rPr>
            <a:t>直感的でない</a:t>
          </a:r>
          <a:r>
            <a:rPr lang="ja-JP" altLang="en-US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。習熟が必要。</a:t>
          </a:r>
          <a:endParaRPr kumimoji="1" lang="ja-JP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kumimoji="1" lang="ja-JP" altLang="en-US" sz="1600" kern="1200" dirty="0"/>
            <a:t>構造を表現できるために、複雑にできてしまう。</a:t>
          </a:r>
        </a:p>
      </dsp:txBody>
      <dsp:txXfrm>
        <a:off x="4165361" y="2262695"/>
        <a:ext cx="5888736" cy="20886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76CD8F-0F4E-47A0-8E3A-11E51A26DE46}">
      <dsp:nvSpPr>
        <dsp:cNvPr id="0" name=""/>
        <dsp:cNvSpPr/>
      </dsp:nvSpPr>
      <dsp:spPr>
        <a:xfrm>
          <a:off x="461502" y="0"/>
          <a:ext cx="2784856" cy="2088642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E59B21-2A17-4095-BA81-9622CC1E53D1}">
      <dsp:nvSpPr>
        <dsp:cNvPr id="0" name=""/>
        <dsp:cNvSpPr/>
      </dsp:nvSpPr>
      <dsp:spPr>
        <a:xfrm>
          <a:off x="3329904" y="0"/>
          <a:ext cx="5888736" cy="2088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0" rIns="184912" bIns="184912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/>
            <a:t>利点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2000" b="1" kern="1200" dirty="0">
              <a:latin typeface="Meiryo UI" panose="020B0604030504040204" pitchFamily="50" charset="-128"/>
              <a:ea typeface="Meiryo UI" panose="020B0604030504040204" pitchFamily="50" charset="-128"/>
            </a:rPr>
            <a:t>直感的な文章</a:t>
          </a:r>
          <a:r>
            <a:rPr lang="ja-JP" altLang="en-US" sz="2000" kern="1200" dirty="0">
              <a:latin typeface="Meiryo UI" panose="020B0604030504040204" pitchFamily="50" charset="-128"/>
              <a:ea typeface="Meiryo UI" panose="020B0604030504040204" pitchFamily="50" charset="-128"/>
            </a:rPr>
            <a:t>で表現されるため、理解しやすい。</a:t>
          </a:r>
          <a:endParaRPr kumimoji="1" lang="ja-JP" altLang="en-US" sz="2000" kern="1200" dirty="0"/>
        </a:p>
      </dsp:txBody>
      <dsp:txXfrm>
        <a:off x="3329904" y="0"/>
        <a:ext cx="5888736" cy="2088642"/>
      </dsp:txXfrm>
    </dsp:sp>
    <dsp:sp modelId="{D2B9931A-F7A5-465C-8C36-5C774E1FE881}">
      <dsp:nvSpPr>
        <dsp:cNvPr id="0" name=""/>
        <dsp:cNvSpPr/>
      </dsp:nvSpPr>
      <dsp:spPr>
        <a:xfrm>
          <a:off x="1296959" y="2262695"/>
          <a:ext cx="2784856" cy="2088642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383206-076C-4A2D-BF2F-EF3504195995}">
      <dsp:nvSpPr>
        <dsp:cNvPr id="0" name=""/>
        <dsp:cNvSpPr/>
      </dsp:nvSpPr>
      <dsp:spPr>
        <a:xfrm>
          <a:off x="4165361" y="2262695"/>
          <a:ext cx="5888736" cy="2088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0" rIns="184912" bIns="184912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/>
            <a:t>欠点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lang="ja-JP" altLang="en-US" sz="2000" kern="1200" dirty="0">
              <a:latin typeface="Meiryo UI" panose="020B0604030504040204" pitchFamily="50" charset="-128"/>
              <a:ea typeface="Meiryo UI" panose="020B0604030504040204" pitchFamily="50" charset="-128"/>
            </a:rPr>
            <a:t>時間的にリニアで表現され、かつ人が</a:t>
          </a:r>
          <a:r>
            <a:rPr lang="ja-JP" altLang="en-US" sz="2000" b="1" kern="1200" dirty="0">
              <a:latin typeface="Meiryo UI" panose="020B0604030504040204" pitchFamily="50" charset="-128"/>
              <a:ea typeface="Meiryo UI" panose="020B0604030504040204" pitchFamily="50" charset="-128"/>
            </a:rPr>
            <a:t>短期記憶したものは消える</a:t>
          </a:r>
          <a:r>
            <a:rPr lang="ja-JP" altLang="en-US" sz="2000" kern="1200" dirty="0">
              <a:latin typeface="Meiryo UI" panose="020B0604030504040204" pitchFamily="50" charset="-128"/>
              <a:ea typeface="Meiryo UI" panose="020B0604030504040204" pitchFamily="50" charset="-128"/>
            </a:rPr>
            <a:t>ため、一時に少量の情報しか把握できない。</a:t>
          </a:r>
          <a:endParaRPr kumimoji="1" lang="ja-JP" altLang="en-US" sz="2000" kern="1200" dirty="0"/>
        </a:p>
      </dsp:txBody>
      <dsp:txXfrm>
        <a:off x="4165361" y="2262695"/>
        <a:ext cx="5888736" cy="20886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76CD8F-0F4E-47A0-8E3A-11E51A26DE46}">
      <dsp:nvSpPr>
        <dsp:cNvPr id="0" name=""/>
        <dsp:cNvSpPr/>
      </dsp:nvSpPr>
      <dsp:spPr>
        <a:xfrm>
          <a:off x="461502" y="0"/>
          <a:ext cx="2784856" cy="2088642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E59B21-2A17-4095-BA81-9622CC1E53D1}">
      <dsp:nvSpPr>
        <dsp:cNvPr id="0" name=""/>
        <dsp:cNvSpPr/>
      </dsp:nvSpPr>
      <dsp:spPr>
        <a:xfrm>
          <a:off x="3329904" y="0"/>
          <a:ext cx="5888736" cy="2088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0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800" kern="1200" dirty="0"/>
            <a:t>利点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1400" kern="1200" dirty="0"/>
            <a:t>キー配置などは、人の空間的記憶を利用することができるため、慣れれば楽。</a:t>
          </a:r>
          <a:endParaRPr lang="en-US" altLang="ja-JP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1400" b="1" kern="1200" dirty="0"/>
            <a:t>見えているものが制約となり、人の意図の解釈に曖昧性がない</a:t>
          </a:r>
          <a:r>
            <a:rPr lang="ja-JP" altLang="en-US" sz="1400" kern="1200" dirty="0"/>
            <a:t>。</a:t>
          </a:r>
          <a:endParaRPr lang="en-US" altLang="ja-JP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1400" b="1" kern="1200" dirty="0"/>
            <a:t>空間的情報（アナログな量制御、空間位置指定）、構造的情報（子ノードぶら下げなど）</a:t>
          </a:r>
          <a:r>
            <a:rPr lang="ja-JP" altLang="en-US" sz="1400" kern="1200" dirty="0"/>
            <a:t>が、得意。</a:t>
          </a:r>
          <a:endParaRPr lang="en-US" altLang="ja-JP" sz="1400" kern="1200" dirty="0"/>
        </a:p>
      </dsp:txBody>
      <dsp:txXfrm>
        <a:off x="3329904" y="0"/>
        <a:ext cx="5888736" cy="2088642"/>
      </dsp:txXfrm>
    </dsp:sp>
    <dsp:sp modelId="{D2B9931A-F7A5-465C-8C36-5C774E1FE881}">
      <dsp:nvSpPr>
        <dsp:cNvPr id="0" name=""/>
        <dsp:cNvSpPr/>
      </dsp:nvSpPr>
      <dsp:spPr>
        <a:xfrm>
          <a:off x="1296959" y="2262695"/>
          <a:ext cx="2784856" cy="2088642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383206-076C-4A2D-BF2F-EF3504195995}">
      <dsp:nvSpPr>
        <dsp:cNvPr id="0" name=""/>
        <dsp:cNvSpPr/>
      </dsp:nvSpPr>
      <dsp:spPr>
        <a:xfrm>
          <a:off x="4165361" y="2262695"/>
          <a:ext cx="5888736" cy="2088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0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800" kern="1200" dirty="0"/>
            <a:t>欠点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1400" kern="1200" dirty="0"/>
            <a:t>キーボード、マウス、タッチモニターなどの装置を介するため、学習する必要があって直感的でない。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1400" kern="1200" dirty="0"/>
            <a:t>装置と人が近接している必要がある。</a:t>
          </a:r>
          <a:endParaRPr lang="en-US" altLang="ja-JP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1400" kern="1200" dirty="0"/>
            <a:t>手筋肉の動きのスピードに制約されるため、</a:t>
          </a:r>
          <a:r>
            <a:rPr lang="ja-JP" altLang="en-US" sz="1400" b="1" kern="1200" dirty="0"/>
            <a:t>遅い</a:t>
          </a:r>
          <a:r>
            <a:rPr lang="ja-JP" altLang="en-US" sz="1400" kern="1200" dirty="0"/>
            <a:t>。</a:t>
          </a:r>
        </a:p>
      </dsp:txBody>
      <dsp:txXfrm>
        <a:off x="4165361" y="2262695"/>
        <a:ext cx="5888736" cy="20886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76CD8F-0F4E-47A0-8E3A-11E51A26DE46}">
      <dsp:nvSpPr>
        <dsp:cNvPr id="0" name=""/>
        <dsp:cNvSpPr/>
      </dsp:nvSpPr>
      <dsp:spPr>
        <a:xfrm>
          <a:off x="461502" y="0"/>
          <a:ext cx="2784856" cy="2088642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E59B21-2A17-4095-BA81-9622CC1E53D1}">
      <dsp:nvSpPr>
        <dsp:cNvPr id="0" name=""/>
        <dsp:cNvSpPr/>
      </dsp:nvSpPr>
      <dsp:spPr>
        <a:xfrm>
          <a:off x="3329904" y="0"/>
          <a:ext cx="5888736" cy="2088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0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800" kern="1200" dirty="0"/>
            <a:t>利点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1400" b="1" kern="1200" dirty="0"/>
            <a:t>直感的（習熟の必要がない）。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1400" b="1" kern="1200" dirty="0"/>
            <a:t>指よりも入力単語数で５倍、速い。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1400" b="1" kern="1200" dirty="0"/>
            <a:t>制約がない。人は自由にしゃべることができて、ストレスがない。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1400" kern="1200" dirty="0"/>
            <a:t>目と手を占有しない。マイクが多少遠隔（数メートル）でも伝達できる。</a:t>
          </a:r>
          <a:endParaRPr lang="en-US" altLang="ja-JP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ja-JP" altLang="en-US" sz="1400" kern="1200" dirty="0"/>
        </a:p>
      </dsp:txBody>
      <dsp:txXfrm>
        <a:off x="3329904" y="0"/>
        <a:ext cx="5888736" cy="2088642"/>
      </dsp:txXfrm>
    </dsp:sp>
    <dsp:sp modelId="{D2B9931A-F7A5-465C-8C36-5C774E1FE881}">
      <dsp:nvSpPr>
        <dsp:cNvPr id="0" name=""/>
        <dsp:cNvSpPr/>
      </dsp:nvSpPr>
      <dsp:spPr>
        <a:xfrm>
          <a:off x="1296959" y="2262695"/>
          <a:ext cx="2784856" cy="2088642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383206-076C-4A2D-BF2F-EF3504195995}">
      <dsp:nvSpPr>
        <dsp:cNvPr id="0" name=""/>
        <dsp:cNvSpPr/>
      </dsp:nvSpPr>
      <dsp:spPr>
        <a:xfrm>
          <a:off x="4165361" y="2262695"/>
          <a:ext cx="5888736" cy="2088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0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800" kern="1200" dirty="0"/>
            <a:t>欠点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1400" kern="1200" dirty="0"/>
            <a:t>プライバシーを保てない。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1400" kern="1200" dirty="0"/>
            <a:t>音はノイズになる。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1400" kern="1200" dirty="0"/>
            <a:t>アナログな量制御、空間位置指定、多項目からの選択が、苦手。</a:t>
          </a:r>
        </a:p>
      </dsp:txBody>
      <dsp:txXfrm>
        <a:off x="4165361" y="2262695"/>
        <a:ext cx="5888736" cy="20886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00B73-EF84-4F9E-A4B6-C8DC2D20B224}">
      <dsp:nvSpPr>
        <dsp:cNvPr id="0" name=""/>
        <dsp:cNvSpPr/>
      </dsp:nvSpPr>
      <dsp:spPr>
        <a:xfrm>
          <a:off x="5262" y="0"/>
          <a:ext cx="5062686" cy="540407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6000" kern="1200" dirty="0"/>
            <a:t>GUI</a:t>
          </a:r>
          <a:r>
            <a:rPr kumimoji="1" lang="ja-JP" altLang="en-US" sz="6000" kern="1200" dirty="0"/>
            <a:t>＝空間系</a:t>
          </a:r>
        </a:p>
      </dsp:txBody>
      <dsp:txXfrm>
        <a:off x="5262" y="0"/>
        <a:ext cx="5062686" cy="1621223"/>
      </dsp:txXfrm>
    </dsp:sp>
    <dsp:sp modelId="{BF6B2A17-379D-4959-8565-99929CEF80EC}">
      <dsp:nvSpPr>
        <dsp:cNvPr id="0" name=""/>
        <dsp:cNvSpPr/>
      </dsp:nvSpPr>
      <dsp:spPr>
        <a:xfrm>
          <a:off x="511531" y="1622806"/>
          <a:ext cx="4050149" cy="16294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0" tIns="47625" rIns="63500" bIns="47625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500" kern="1200" dirty="0"/>
            <a:t>視覚的認知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000" kern="1200" dirty="0"/>
            <a:t>瞬時に大量の情報を把握しやすく、記憶保持しやすい</a:t>
          </a:r>
        </a:p>
      </dsp:txBody>
      <dsp:txXfrm>
        <a:off x="559255" y="1670530"/>
        <a:ext cx="3954701" cy="1533955"/>
      </dsp:txXfrm>
    </dsp:sp>
    <dsp:sp modelId="{2D6A076B-BC40-4B0E-8D71-14D1317A3215}">
      <dsp:nvSpPr>
        <dsp:cNvPr id="0" name=""/>
        <dsp:cNvSpPr/>
      </dsp:nvSpPr>
      <dsp:spPr>
        <a:xfrm>
          <a:off x="511531" y="3502886"/>
          <a:ext cx="4050149" cy="16294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0" tIns="47625" rIns="63500" bIns="47625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500" kern="1200" dirty="0"/>
            <a:t>筋肉・骨格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000" kern="1200" dirty="0"/>
            <a:t>制約があって明確、空間・構造情報操作しやすい</a:t>
          </a:r>
        </a:p>
      </dsp:txBody>
      <dsp:txXfrm>
        <a:off x="559255" y="3550610"/>
        <a:ext cx="3954701" cy="1533955"/>
      </dsp:txXfrm>
    </dsp:sp>
    <dsp:sp modelId="{8A0445AF-756C-461E-ACCE-EE0C743DC0A3}">
      <dsp:nvSpPr>
        <dsp:cNvPr id="0" name=""/>
        <dsp:cNvSpPr/>
      </dsp:nvSpPr>
      <dsp:spPr>
        <a:xfrm>
          <a:off x="5447650" y="0"/>
          <a:ext cx="5062686" cy="540407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6000" kern="1200" dirty="0" err="1"/>
            <a:t>VUI</a:t>
          </a:r>
          <a:r>
            <a:rPr kumimoji="1" lang="ja-JP" altLang="en-US" sz="6000" kern="1200" dirty="0"/>
            <a:t>＝音響系</a:t>
          </a:r>
        </a:p>
      </dsp:txBody>
      <dsp:txXfrm>
        <a:off x="5447650" y="0"/>
        <a:ext cx="5062686" cy="1621223"/>
      </dsp:txXfrm>
    </dsp:sp>
    <dsp:sp modelId="{9FDCAC93-F30C-427B-A242-01B298A0DF03}">
      <dsp:nvSpPr>
        <dsp:cNvPr id="0" name=""/>
        <dsp:cNvSpPr/>
      </dsp:nvSpPr>
      <dsp:spPr>
        <a:xfrm>
          <a:off x="5953919" y="1622806"/>
          <a:ext cx="4050149" cy="16294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0" tIns="47625" rIns="63500" bIns="47625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500" kern="1200" dirty="0"/>
            <a:t>聴覚的認知</a:t>
          </a:r>
          <a:endParaRPr kumimoji="1" lang="en-US" altLang="ja-JP" sz="2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000" kern="1200" dirty="0"/>
            <a:t>直観的（情報量小さく、過ぎ去りやすい）</a:t>
          </a:r>
        </a:p>
      </dsp:txBody>
      <dsp:txXfrm>
        <a:off x="6001643" y="1670530"/>
        <a:ext cx="3954701" cy="1533955"/>
      </dsp:txXfrm>
    </dsp:sp>
    <dsp:sp modelId="{CF1E03CF-A2AA-46EA-B197-701A2F060D25}">
      <dsp:nvSpPr>
        <dsp:cNvPr id="0" name=""/>
        <dsp:cNvSpPr/>
      </dsp:nvSpPr>
      <dsp:spPr>
        <a:xfrm>
          <a:off x="5953919" y="3502886"/>
          <a:ext cx="4050149" cy="16294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0" tIns="47625" rIns="63500" bIns="47625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500" kern="1200" dirty="0"/>
            <a:t>発声器官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000" kern="1200" dirty="0"/>
            <a:t>直観的、高速に指示できる</a:t>
          </a:r>
        </a:p>
      </dsp:txBody>
      <dsp:txXfrm>
        <a:off x="6001643" y="3550610"/>
        <a:ext cx="3954701" cy="1533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ED5A9-CB7A-4406-BDA1-626E4A08F891}" type="datetimeFigureOut">
              <a:rPr kumimoji="1" lang="ja-JP" altLang="en-US" smtClean="0"/>
              <a:t>2022/4/24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7735C-2A99-422F-A6E2-C74970876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8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B269F7-EC9C-454F-B9F8-C6CDB406E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3F26EEA-1D91-43CC-9FD9-D772F4EB5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03481A-DA85-45FE-BB49-E4E8F0C5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D035-873E-4EE9-821B-B22C7F216943}" type="datetimeFigureOut">
              <a:rPr kumimoji="1" lang="ja-JP" altLang="en-US" smtClean="0"/>
              <a:t>2022/4/24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6E46DD-AC1F-4DAC-AA55-CBC95514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7F94CD-DB60-421E-A3E1-9265843CE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0B4E-3556-4598-8162-03142B5BB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62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207B35-35CD-43ED-B612-A1EDC799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AD9908-E095-4360-B31A-90FCEF364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38CD7B-154B-4E97-9410-31222C9C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D035-873E-4EE9-821B-B22C7F216943}" type="datetimeFigureOut">
              <a:rPr kumimoji="1" lang="ja-JP" altLang="en-US" smtClean="0"/>
              <a:t>2022/4/24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301945-AC7A-4DA8-870F-1130872A9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84BA64-E5D1-4F67-968C-454562F6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0B4E-3556-4598-8162-03142B5BB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01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89EC43F-98AD-4438-A296-C28899841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A2D090-32E0-4A78-95B1-AF1FE2075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B1C9DD-6DF3-44F9-969F-C8FDE7F34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D035-873E-4EE9-821B-B22C7F216943}" type="datetimeFigureOut">
              <a:rPr kumimoji="1" lang="ja-JP" altLang="en-US" smtClean="0"/>
              <a:t>2022/4/24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E7A21E-D6AD-4A78-BC3A-31ABB8134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F25AFC-DA0B-4C15-89CB-77BBC52C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0B4E-3556-4598-8162-03142B5BB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958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F32B82-01CD-4E18-A600-B3EEE97A1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C5600B-3C1B-441F-A1BC-A13797548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CB9CD4-AEF7-4C95-A9F7-468C68753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D035-873E-4EE9-821B-B22C7F216943}" type="datetimeFigureOut">
              <a:rPr kumimoji="1" lang="ja-JP" altLang="en-US" smtClean="0"/>
              <a:t>2022/4/24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92C583-722D-4C70-AD5B-C1A9E85F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2433C6-9C21-4EFB-9461-BB55D3C5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0B4E-3556-4598-8162-03142B5BB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644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16FAA8-344F-435A-A84E-085A0A6A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702BF7-309F-4E88-B88F-975DA0B8E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25DBBA-5B7B-4336-9249-BA8D42EB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D035-873E-4EE9-821B-B22C7F216943}" type="datetimeFigureOut">
              <a:rPr kumimoji="1" lang="ja-JP" altLang="en-US" smtClean="0"/>
              <a:t>2022/4/24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48D661-367F-46CA-8763-25EB9F7FF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0EFC71-4C6B-4198-BC85-0BBEB6D5F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0B4E-3556-4598-8162-03142B5BB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88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C18E82-CFE1-44FD-9211-D13D10B3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0F9985-4E81-4BF6-A19E-309DACBC9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226EB2-1909-45B1-B2FD-187F9B4FE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8C4B73-1CCF-4050-80E9-E1C9320E3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D035-873E-4EE9-821B-B22C7F216943}" type="datetimeFigureOut">
              <a:rPr kumimoji="1" lang="ja-JP" altLang="en-US" smtClean="0"/>
              <a:t>2022/4/24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BBECA5-E9DD-4C07-AB37-8E45CB503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2EE4B1-30EC-4BAF-8356-9DFCA469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0B4E-3556-4598-8162-03142B5BB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219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B32C17-F95D-431E-9DCF-363C661C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0AB75E-62D5-4F3B-A40A-2E973FB82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052388-2727-4DE9-B3FC-0BFB5467D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698B0F2-AD13-49CB-9807-F4D936FD3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B143ACF-5296-4845-81BB-BCBFD4E13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7AE48F3-5C06-4895-8160-7B03FDE94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D035-873E-4EE9-821B-B22C7F216943}" type="datetimeFigureOut">
              <a:rPr kumimoji="1" lang="ja-JP" altLang="en-US" smtClean="0"/>
              <a:t>2022/4/24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6CBAA2F-897A-4B72-BA63-150B899DC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3FC0DEB-7D17-4D88-92E6-B6A706B5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0B4E-3556-4598-8162-03142B5BB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55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E36F32-3C78-4F6A-A649-39D6DDD7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5F3E853-24CD-4A4F-A9F6-15E22FD7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D035-873E-4EE9-821B-B22C7F216943}" type="datetimeFigureOut">
              <a:rPr kumimoji="1" lang="ja-JP" altLang="en-US" smtClean="0"/>
              <a:t>2022/4/24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6786ED0-4210-4062-B67A-4582A249E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BDCBCE-911A-42F8-AF6F-4066205A4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0B4E-3556-4598-8162-03142B5BB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328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4558D1-4976-4883-8C73-6AE206894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D035-873E-4EE9-821B-B22C7F216943}" type="datetimeFigureOut">
              <a:rPr kumimoji="1" lang="ja-JP" altLang="en-US" smtClean="0"/>
              <a:t>2022/4/24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495A16B-BCEC-4F06-BD67-762A360F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96C40C-AD13-4F4C-860A-969D517A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0B4E-3556-4598-8162-03142B5BB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04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6C4606-BF86-4C3D-B057-1782ECCE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024317-4F94-40C2-85E2-CFBE9DD7C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7B6F79-BC02-47DB-828E-17537092B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40C02F-83AA-4A1D-8749-122D6F1D4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D035-873E-4EE9-821B-B22C7F216943}" type="datetimeFigureOut">
              <a:rPr kumimoji="1" lang="ja-JP" altLang="en-US" smtClean="0"/>
              <a:t>2022/4/24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A72A32C-A7E7-44E9-8CCC-35E48BC00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03ACE2-0436-42BD-B15D-17317246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0B4E-3556-4598-8162-03142B5BB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28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65E2FD-6E50-481F-BB82-0265B3257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C59D6BB-353E-4544-918A-374C93108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96B9D8-75F9-4CA2-B7DD-2213CD705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42A174-9799-4751-A9DB-A73DBD02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D035-873E-4EE9-821B-B22C7F216943}" type="datetimeFigureOut">
              <a:rPr kumimoji="1" lang="ja-JP" altLang="en-US" smtClean="0"/>
              <a:t>2022/4/24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B1A128-AFDF-47FE-91EF-FECE5316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82404F-2916-4AC7-8AD1-23562EF6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0B4E-3556-4598-8162-03142B5BB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67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4AFBC6D-0141-4F8F-B898-7C41616BF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8F2423-62EC-4874-9724-DD8C441E5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997A2E-1588-4444-B8FB-1C7379D64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8D035-873E-4EE9-821B-B22C7F216943}" type="datetimeFigureOut">
              <a:rPr kumimoji="1" lang="ja-JP" altLang="en-US" smtClean="0"/>
              <a:t>2022/4/24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C72958-60E0-4350-83CF-459C9595E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06206A-90C8-4D44-B7C7-1FD8DDD61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70B4E-3556-4598-8162-03142B5BB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540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4E9AB9-B58F-4570-8EF0-A3B0EF62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VUI</a:t>
            </a:r>
            <a:r>
              <a:rPr lang="ja-JP" altLang="en-US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＋</a:t>
            </a:r>
            <a:r>
              <a:rPr kumimoji="1" lang="en-US" altLang="ja-JP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GUI</a:t>
            </a:r>
            <a:r>
              <a:rPr kumimoji="1" lang="ja-JP" altLang="en-US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の設計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354E1F-25F8-4391-AAD6-B9981321D6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412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CB68C626-8883-4E02-B968-84F29F00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VUI</a:t>
            </a:r>
            <a:r>
              <a:rPr lang="ja-JP" altLang="en-US" dirty="0"/>
              <a:t>入力＋</a:t>
            </a:r>
            <a:r>
              <a:rPr lang="en-US" altLang="ja-JP" dirty="0"/>
              <a:t>GUI</a:t>
            </a:r>
            <a:r>
              <a:rPr lang="ja-JP" altLang="en-US" dirty="0"/>
              <a:t>フィードバック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77232E6-622B-4DB3-9C11-BB15E1BE9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単純な単独タスク</a:t>
            </a:r>
            <a:endParaRPr lang="en-US" altLang="ja-JP" dirty="0"/>
          </a:p>
          <a:p>
            <a:pPr lvl="1"/>
            <a:r>
              <a:rPr lang="ja-JP" altLang="en-US" dirty="0"/>
              <a:t>天気予報を聞く</a:t>
            </a:r>
            <a:endParaRPr lang="en-US" altLang="ja-JP" dirty="0"/>
          </a:p>
          <a:p>
            <a:pPr lvl="1"/>
            <a:r>
              <a:rPr lang="en-US" altLang="ja-JP" dirty="0" err="1"/>
              <a:t>TODO</a:t>
            </a:r>
            <a:r>
              <a:rPr lang="ja-JP" altLang="en-US" dirty="0"/>
              <a:t>・買い物リスト・メモに項目追加</a:t>
            </a:r>
            <a:endParaRPr lang="en-US" altLang="ja-JP" dirty="0"/>
          </a:p>
          <a:p>
            <a:pPr lvl="1"/>
            <a:r>
              <a:rPr lang="ja-JP" altLang="en-US" dirty="0"/>
              <a:t>店舗の営業時間を聞く</a:t>
            </a:r>
            <a:endParaRPr lang="en-US" altLang="ja-JP" dirty="0"/>
          </a:p>
          <a:p>
            <a:pPr lvl="1"/>
            <a:r>
              <a:rPr lang="ja-JP" altLang="en-US" dirty="0"/>
              <a:t>アプリの起動</a:t>
            </a:r>
          </a:p>
          <a:p>
            <a:pPr lvl="0"/>
            <a:r>
              <a:rPr kumimoji="1" lang="ja-JP" altLang="en-US" dirty="0"/>
              <a:t>音声入力のほうが速いケース</a:t>
            </a:r>
          </a:p>
          <a:p>
            <a:pPr lvl="1"/>
            <a:r>
              <a:rPr lang="ja-JP" altLang="en-US" dirty="0"/>
              <a:t>たくさんの選択肢からの選択で選択肢が明確な場合：生年月日を入力する。</a:t>
            </a:r>
            <a:endParaRPr lang="en-US" altLang="ja-JP" dirty="0"/>
          </a:p>
          <a:p>
            <a:pPr lvl="1"/>
            <a:r>
              <a:rPr lang="ja-JP" altLang="en-US" dirty="0"/>
              <a:t>キーボード操作だとたくさんのキーストローク入力が必要な長い情報：住所入力。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02258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55CB29-8756-49F0-89CE-FE66A3C37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GUI</a:t>
            </a:r>
            <a:r>
              <a:rPr kumimoji="1" lang="ja-JP" altLang="en-US" dirty="0"/>
              <a:t>入力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5DBCF5-FA9B-45EB-A8C6-DACF72DC6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kumimoji="1" lang="ja-JP" altLang="en-US" dirty="0"/>
              <a:t>空間情報・アナログ情報</a:t>
            </a:r>
            <a:endParaRPr kumimoji="1" lang="en-US" altLang="ja-JP" dirty="0"/>
          </a:p>
          <a:p>
            <a:pPr lvl="1"/>
            <a:r>
              <a:rPr lang="ja-JP" altLang="en-US" dirty="0"/>
              <a:t>地図上の位置指定</a:t>
            </a:r>
            <a:endParaRPr lang="en-US" altLang="ja-JP" dirty="0"/>
          </a:p>
          <a:p>
            <a:pPr lvl="1"/>
            <a:r>
              <a:rPr lang="ja-JP" altLang="en-US" dirty="0"/>
              <a:t>スピーカー音量の調整</a:t>
            </a:r>
            <a:endParaRPr kumimoji="1" lang="ja-JP" altLang="en-US" dirty="0"/>
          </a:p>
          <a:p>
            <a:pPr lvl="0"/>
            <a:r>
              <a:rPr kumimoji="1" lang="ja-JP" altLang="en-US" dirty="0"/>
              <a:t>音声入力では正しい入力が難しいケース</a:t>
            </a:r>
          </a:p>
          <a:p>
            <a:pPr lvl="1"/>
            <a:r>
              <a:rPr lang="ja-JP" altLang="en-US" dirty="0"/>
              <a:t>音だけでは選択できない人名漢字入力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92434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6D26A5-DAB1-4433-AEDF-7B89B1777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GUI</a:t>
            </a:r>
            <a:r>
              <a:rPr kumimoji="1" lang="ja-JP" altLang="en-US" dirty="0"/>
              <a:t>提示＋</a:t>
            </a:r>
            <a:r>
              <a:rPr kumimoji="1" lang="en-US" altLang="ja-JP" dirty="0" err="1"/>
              <a:t>VUI</a:t>
            </a:r>
            <a:r>
              <a:rPr kumimoji="1" lang="en-US" altLang="ja-JP" dirty="0"/>
              <a:t>/GUI</a:t>
            </a:r>
            <a:r>
              <a:rPr kumimoji="1" lang="ja-JP" altLang="en-US" dirty="0"/>
              <a:t>入力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4C7922-474F-44AE-8DEF-0C171AB0F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kumimoji="1" lang="ja-JP" altLang="en-US" dirty="0"/>
              <a:t>視覚的提示が必要なケース</a:t>
            </a:r>
            <a:endParaRPr lang="en-US" altLang="ja-JP" dirty="0"/>
          </a:p>
          <a:p>
            <a:pPr lvl="1"/>
            <a:r>
              <a:rPr kumimoji="1" lang="ja-JP" altLang="en-US" dirty="0"/>
              <a:t>視覚的な情報が本質的である場合は、</a:t>
            </a:r>
            <a:r>
              <a:rPr kumimoji="1" lang="en-US" altLang="ja-JP" dirty="0" err="1"/>
              <a:t>VUI</a:t>
            </a:r>
            <a:r>
              <a:rPr lang="ja-JP" altLang="en-US" dirty="0"/>
              <a:t>は使えない。</a:t>
            </a:r>
            <a:endParaRPr lang="en-US" altLang="ja-JP" dirty="0"/>
          </a:p>
          <a:p>
            <a:pPr lvl="2"/>
            <a:r>
              <a:rPr kumimoji="1" lang="ja-JP" altLang="en-US" dirty="0"/>
              <a:t>靴を選ぶ</a:t>
            </a:r>
            <a:endParaRPr kumimoji="1" lang="en-US" altLang="ja-JP" dirty="0"/>
          </a:p>
          <a:p>
            <a:pPr lvl="2"/>
            <a:r>
              <a:rPr lang="ja-JP" altLang="en-US" dirty="0"/>
              <a:t>レストランのメニューを選ぶ</a:t>
            </a:r>
            <a:endParaRPr lang="en-US" altLang="ja-JP" dirty="0"/>
          </a:p>
          <a:p>
            <a:pPr lvl="2"/>
            <a:r>
              <a:rPr kumimoji="1" lang="ja-JP" altLang="en-US" dirty="0"/>
              <a:t>洋服を選ぶ</a:t>
            </a:r>
            <a:endParaRPr lang="en-US" altLang="ja-JP" dirty="0"/>
          </a:p>
          <a:p>
            <a:pPr lvl="0"/>
            <a:r>
              <a:rPr kumimoji="1" lang="ja-JP" altLang="en-US" dirty="0"/>
              <a:t>構造の視覚提示がないとやりにくいケース</a:t>
            </a:r>
          </a:p>
          <a:p>
            <a:pPr lvl="1"/>
            <a:r>
              <a:rPr kumimoji="1" lang="ja-JP" altLang="en-US" dirty="0"/>
              <a:t>フライト予約</a:t>
            </a:r>
            <a:endParaRPr kumimoji="1" lang="en-US" altLang="ja-JP" dirty="0"/>
          </a:p>
          <a:p>
            <a:pPr lvl="2"/>
            <a:r>
              <a:rPr lang="ja-JP" altLang="en-US" dirty="0"/>
              <a:t>どこからどこまで、いつ、何人、クラスは、と複数の情報が合わさって意味が出る</a:t>
            </a:r>
            <a:endParaRPr lang="en-US" altLang="ja-JP" dirty="0"/>
          </a:p>
          <a:p>
            <a:pPr lvl="1"/>
            <a:r>
              <a:rPr kumimoji="1" lang="ja-JP" altLang="en-US" dirty="0"/>
              <a:t>レシピ紹介</a:t>
            </a:r>
            <a:endParaRPr kumimoji="1" lang="en-US" altLang="ja-JP" dirty="0"/>
          </a:p>
          <a:p>
            <a:pPr lvl="2"/>
            <a:r>
              <a:rPr lang="ja-JP" altLang="en-US" dirty="0"/>
              <a:t>まずこれこれそろえて、次にこれやって、と手順がある</a:t>
            </a:r>
          </a:p>
        </p:txBody>
      </p:sp>
    </p:spTree>
    <p:extLst>
      <p:ext uri="{BB962C8B-B14F-4D97-AF65-F5344CB8AC3E}">
        <p14:creationId xmlns:p14="http://schemas.microsoft.com/office/powerpoint/2010/main" val="1462099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6D26A5-DAB1-4433-AEDF-7B89B1777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GUI</a:t>
            </a:r>
            <a:r>
              <a:rPr kumimoji="1" lang="ja-JP" altLang="en-US" dirty="0"/>
              <a:t>提示＋</a:t>
            </a:r>
            <a:r>
              <a:rPr kumimoji="1" lang="en-US" altLang="ja-JP" dirty="0" err="1"/>
              <a:t>VUI</a:t>
            </a:r>
            <a:r>
              <a:rPr kumimoji="1" lang="en-US" altLang="ja-JP" dirty="0"/>
              <a:t>/GUI</a:t>
            </a:r>
            <a:r>
              <a:rPr kumimoji="1" lang="ja-JP" altLang="en-US" dirty="0"/>
              <a:t>入力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4C7922-474F-44AE-8DEF-0C171AB0F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多数の選択肢がある場合、</a:t>
            </a:r>
            <a:r>
              <a:rPr lang="ja-JP" altLang="en-US" dirty="0">
                <a:latin typeface="+mn-ea"/>
              </a:rPr>
              <a:t>視覚は一挙に多数の情報を把握できるが、聴覚は一時に</a:t>
            </a:r>
            <a:r>
              <a:rPr lang="en-US" altLang="ja-JP" dirty="0">
                <a:latin typeface="+mn-ea"/>
              </a:rPr>
              <a:t>1</a:t>
            </a:r>
            <a:r>
              <a:rPr lang="ja-JP" altLang="en-US" dirty="0">
                <a:latin typeface="+mn-ea"/>
              </a:rPr>
              <a:t>個のことしか把握できない。</a:t>
            </a:r>
            <a:endParaRPr lang="en-US" altLang="ja-JP" dirty="0">
              <a:latin typeface="+mn-ea"/>
            </a:endParaRPr>
          </a:p>
          <a:p>
            <a:pPr lvl="1"/>
            <a:r>
              <a:rPr lang="en-US" altLang="ja-JP" dirty="0">
                <a:latin typeface="+mn-ea"/>
              </a:rPr>
              <a:t>TV</a:t>
            </a:r>
            <a:r>
              <a:rPr lang="ja-JP" altLang="en-US" dirty="0">
                <a:latin typeface="+mn-ea"/>
              </a:rPr>
              <a:t>番組の選択</a:t>
            </a:r>
            <a:endParaRPr lang="en-US" altLang="ja-JP" dirty="0">
              <a:latin typeface="+mn-ea"/>
            </a:endParaRPr>
          </a:p>
          <a:p>
            <a:pPr lvl="1"/>
            <a:r>
              <a:rPr kumimoji="1" lang="ja-JP" altLang="en-US" dirty="0"/>
              <a:t>音楽の選択</a:t>
            </a:r>
            <a:endParaRPr kumimoji="1" lang="en-US" altLang="ja-JP" dirty="0"/>
          </a:p>
          <a:p>
            <a:pPr lvl="0"/>
            <a:r>
              <a:rPr kumimoji="1" lang="ja-JP" altLang="en-US" dirty="0"/>
              <a:t>指動作のほうが速いケース</a:t>
            </a:r>
          </a:p>
          <a:p>
            <a:pPr lvl="1"/>
            <a:r>
              <a:rPr lang="ja-JP" altLang="en-US" dirty="0"/>
              <a:t>ボタン４択程度の少ない選択肢からの選択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683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1D4969DD-B34B-4E63-AAA7-82DDBDEF6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dirty="0"/>
              <a:t>GUI</a:t>
            </a:r>
            <a:r>
              <a:rPr lang="ja-JP" altLang="en-US" dirty="0"/>
              <a:t>、</a:t>
            </a:r>
            <a:r>
              <a:rPr lang="en-US" altLang="ja-JP" dirty="0" err="1"/>
              <a:t>VUI</a:t>
            </a:r>
            <a:r>
              <a:rPr lang="ja-JP" altLang="en-US" dirty="0"/>
              <a:t>の特性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0B019C-30F6-4A58-848A-50C6C895E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6076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E8EEF57C-FC71-42ED-9077-2CFFF59727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7504332"/>
              </p:ext>
            </p:extLst>
          </p:nvPr>
        </p:nvGraphicFramePr>
        <p:xfrm>
          <a:off x="838200" y="772886"/>
          <a:ext cx="10515600" cy="5404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4915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98F665-E9DF-49FA-94AC-32C365759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GUI</a:t>
            </a:r>
            <a:r>
              <a:rPr lang="ja-JP" altLang="en-US" dirty="0"/>
              <a:t>の</a:t>
            </a:r>
            <a:r>
              <a:rPr kumimoji="1" lang="ja-JP" altLang="en-US" dirty="0"/>
              <a:t>出力：視覚的認知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C767F86C-DEE7-4A41-8E9A-E2AB21EB81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4513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948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98F665-E9DF-49FA-94AC-32C365759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VUI</a:t>
            </a:r>
            <a:r>
              <a:rPr lang="ja-JP" altLang="en-US" dirty="0"/>
              <a:t>の出力：聴覚的</a:t>
            </a:r>
            <a:r>
              <a:rPr kumimoji="1" lang="ja-JP" altLang="en-US" dirty="0"/>
              <a:t>認知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C767F86C-DEE7-4A41-8E9A-E2AB21EB81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6277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6372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98F665-E9DF-49FA-94AC-32C365759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ja-JP" dirty="0"/>
              <a:t>GUI</a:t>
            </a:r>
            <a:r>
              <a:rPr lang="ja-JP" altLang="en-US" dirty="0"/>
              <a:t>の入力：手、指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C767F86C-DEE7-4A41-8E9A-E2AB21EB81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53279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62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98F665-E9DF-49FA-94AC-32C365759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VUI</a:t>
            </a:r>
            <a:r>
              <a:rPr lang="ja-JP" altLang="en-US" dirty="0"/>
              <a:t>の入力：発声器官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C767F86C-DEE7-4A41-8E9A-E2AB21EB81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2015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5781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E8EEF57C-FC71-42ED-9077-2CFFF59727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5105066"/>
              </p:ext>
            </p:extLst>
          </p:nvPr>
        </p:nvGraphicFramePr>
        <p:xfrm>
          <a:off x="838200" y="772886"/>
          <a:ext cx="10515600" cy="5404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083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D9F3164-16F5-45A7-8AF2-BF4B4044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特性に応じた</a:t>
            </a:r>
            <a:r>
              <a:rPr lang="en-US" altLang="ja-JP" dirty="0"/>
              <a:t>UI</a:t>
            </a:r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5A0B32C-35C3-4A67-BB8B-97CD361D0A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1337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Corbel"/>
        <a:ea typeface="Meiryo UI"/>
        <a:cs typeface=""/>
      </a:majorFont>
      <a:minorFont>
        <a:latin typeface="Corbe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11008</TotalTime>
  <Words>704</Words>
  <Application>Microsoft Office PowerPoint</Application>
  <PresentationFormat>ワイド画面</PresentationFormat>
  <Paragraphs>83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BIZ UDPゴシック</vt:lpstr>
      <vt:lpstr>Meiryo UI</vt:lpstr>
      <vt:lpstr>游ゴシック</vt:lpstr>
      <vt:lpstr>Arial</vt:lpstr>
      <vt:lpstr>Corbel</vt:lpstr>
      <vt:lpstr>Office テーマ</vt:lpstr>
      <vt:lpstr>VUI＋GUIの設計</vt:lpstr>
      <vt:lpstr>GUI、VUIの特性</vt:lpstr>
      <vt:lpstr>PowerPoint プレゼンテーション</vt:lpstr>
      <vt:lpstr>GUIの出力：視覚的認知</vt:lpstr>
      <vt:lpstr>VUIの出力：聴覚的認知</vt:lpstr>
      <vt:lpstr>GUIの入力：手、指</vt:lpstr>
      <vt:lpstr>VUIの入力：発声器官</vt:lpstr>
      <vt:lpstr>PowerPoint プレゼンテーション</vt:lpstr>
      <vt:lpstr>特性に応じたUI</vt:lpstr>
      <vt:lpstr>VUI入力＋GUIフィードバック</vt:lpstr>
      <vt:lpstr>GUI入力</vt:lpstr>
      <vt:lpstr>GUI提示＋VUI/GUI入力</vt:lpstr>
      <vt:lpstr>GUI提示＋VUI/GUI入力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GUIとVUIの統合</dc:title>
  <dc:creator>佐藤 良治</dc:creator>
  <cp:lastModifiedBy>佐藤 良治</cp:lastModifiedBy>
  <cp:revision>133</cp:revision>
  <dcterms:created xsi:type="dcterms:W3CDTF">2021-02-10T08:13:07Z</dcterms:created>
  <dcterms:modified xsi:type="dcterms:W3CDTF">2022-04-24T01:51:21Z</dcterms:modified>
</cp:coreProperties>
</file>