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E05641-71A6-014A-1C11-F6DA26EF4A9F}"/>
              </a:ext>
            </a:extLst>
          </p:cNvPr>
          <p:cNvSpPr txBox="1"/>
          <p:nvPr/>
        </p:nvSpPr>
        <p:spPr>
          <a:xfrm>
            <a:off x="411480" y="322580"/>
            <a:ext cx="1128995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Navigation bar</a:t>
            </a:r>
          </a:p>
          <a:p>
            <a:r>
              <a:rPr lang="en-US" dirty="0"/>
              <a:t>It contain drop down </a:t>
            </a:r>
            <a:r>
              <a:rPr lang="en-US" dirty="0" err="1"/>
              <a:t>menu,Title</a:t>
            </a:r>
            <a:r>
              <a:rPr lang="en-US" dirty="0"/>
              <a:t>, tabbed menu , setting, display another app button and profile picture and we apply </a:t>
            </a:r>
          </a:p>
          <a:p>
            <a:r>
              <a:rPr lang="en-US" dirty="0"/>
              <a:t>Flexbox justify content and align item.</a:t>
            </a:r>
          </a:p>
          <a:p>
            <a:r>
              <a:rPr lang="en-US" b="1" dirty="0"/>
              <a:t>Header</a:t>
            </a:r>
          </a:p>
          <a:p>
            <a:r>
              <a:rPr lang="en-US" dirty="0"/>
              <a:t>It contain title, customize button, and background picture we apply align item flex end for title and flex start for button</a:t>
            </a:r>
          </a:p>
          <a:p>
            <a:r>
              <a:rPr lang="en-US" b="1" dirty="0"/>
              <a:t>Main content</a:t>
            </a:r>
          </a:p>
          <a:p>
            <a:r>
              <a:rPr lang="en-US" dirty="0"/>
              <a:t>It have sidebar and in sidebar it have 3 div  element </a:t>
            </a:r>
          </a:p>
          <a:p>
            <a:pPr marL="285750" indent="-285750">
              <a:buFontTx/>
              <a:buChar char="-"/>
            </a:pPr>
            <a:r>
              <a:rPr lang="en-US" dirty="0"/>
              <a:t>Div 1 contain logo link and menu</a:t>
            </a:r>
          </a:p>
          <a:p>
            <a:pPr marL="285750" indent="-285750">
              <a:buFontTx/>
              <a:buChar char="-"/>
            </a:pPr>
            <a:r>
              <a:rPr lang="en-US" dirty="0"/>
              <a:t>Div 2 contain two  text and menu</a:t>
            </a:r>
          </a:p>
          <a:p>
            <a:pPr marL="285750" indent="-285750">
              <a:buFontTx/>
              <a:buChar char="-"/>
            </a:pPr>
            <a:r>
              <a:rPr lang="en-US" dirty="0"/>
              <a:t>Div 3 contain a small header and text and button to view more information</a:t>
            </a:r>
          </a:p>
          <a:p>
            <a:r>
              <a:rPr lang="en-US" dirty="0"/>
              <a:t>we apply flex direction </a:t>
            </a:r>
            <a:r>
              <a:rPr lang="en-US" dirty="0" err="1"/>
              <a:t>colum</a:t>
            </a:r>
            <a:r>
              <a:rPr lang="en-US" dirty="0"/>
              <a:t> for all above div</a:t>
            </a:r>
          </a:p>
          <a:p>
            <a:r>
              <a:rPr lang="en-US" dirty="0"/>
              <a:t>And also have Mian that include 5 dive element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First div it have user profile, input text and one button</a:t>
            </a:r>
          </a:p>
          <a:p>
            <a:pPr marL="285750" indent="-285750">
              <a:buFontTx/>
              <a:buChar char="-"/>
            </a:pPr>
            <a:r>
              <a:rPr lang="en-US" dirty="0"/>
              <a:t>Another Div it contain a logo describe div objective , text and menu </a:t>
            </a:r>
          </a:p>
          <a:p>
            <a:r>
              <a:rPr lang="en-US" dirty="0"/>
              <a:t>For this we apply </a:t>
            </a:r>
            <a:r>
              <a:rPr lang="en-US" dirty="0" err="1"/>
              <a:t>flexdirection</a:t>
            </a:r>
            <a:r>
              <a:rPr lang="en-US" dirty="0"/>
              <a:t> </a:t>
            </a:r>
            <a:r>
              <a:rPr lang="en-US" dirty="0" err="1"/>
              <a:t>colum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170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Phy Vathanak</cp:lastModifiedBy>
  <cp:revision>3</cp:revision>
  <dcterms:created xsi:type="dcterms:W3CDTF">2024-08-04T11:27:57Z</dcterms:created>
  <dcterms:modified xsi:type="dcterms:W3CDTF">2024-11-13T01:56:50Z</dcterms:modified>
</cp:coreProperties>
</file>