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Interface: </a:t>
            </a:r>
            <a:r>
              <a:rPr lang="en-US" dirty="0" smtClean="0"/>
              <a:t>Message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8305800" cy="47440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38400"/>
                <a:gridCol w="5867400"/>
              </a:tblGrid>
              <a:tr h="3476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 Name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joinSessionRequest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After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socket creation at owner, client sends it a session join req.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joinPeerRequest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One peer sends another peer a session-join-request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joinRequestResponse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server/peer accepts a client/peer to it’s session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peerListUpdate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Server sends all clients a list of all clients/peers connected to it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Cambria" pitchFamily="18" charset="0"/>
                        </a:rPr>
                        <a:t>event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Msg.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encapsulates any 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canvasEvent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 (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mousePress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Drag …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 </a:t>
                      </a:r>
                      <a:br>
                        <a:rPr lang="en-US" sz="1600" baseline="0" dirty="0" smtClean="0">
                          <a:latin typeface="Cambria" pitchFamily="18" charset="0"/>
                        </a:rPr>
                      </a:br>
                      <a:r>
                        <a:rPr lang="en-US" sz="1600" baseline="0" dirty="0" smtClean="0">
                          <a:latin typeface="Cambria" pitchFamily="18" charset="0"/>
                        </a:rPr>
                        <a:t>Sent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from owner to all clients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dataState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Msg.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encapsulates all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objects drawn on canvas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Cambria" pitchFamily="18" charset="0"/>
                        </a:rPr>
                        <a:t>Chat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String message from one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peer to another peer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by “requester” to the current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canvasOwnershipConfirm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by current owner to everyone informing change of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canvasOwnershipDeny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by current owner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to only “requester” denying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br>
              <a:rPr lang="en-US" dirty="0" smtClean="0"/>
            </a:br>
            <a:r>
              <a:rPr lang="en-US" dirty="0" smtClean="0"/>
              <a:t>[Client-Server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Owner</a:t>
            </a:r>
          </a:p>
          <a:p>
            <a:pPr algn="ctr"/>
            <a:r>
              <a:rPr lang="en-US" b="1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User</a:t>
            </a:r>
          </a:p>
          <a:p>
            <a:pPr algn="ctr"/>
            <a:r>
              <a:rPr lang="en-US" b="1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764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Listening on open server-socket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Accepts connection; makes I/O streams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86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accepted, makes I/O streams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828800" y="40386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46482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Accepts session join request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50292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029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Sends list of currently connected clients &amp; canvas-state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6248400"/>
            <a:ext cx="5638800" cy="158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5867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Periodic canvas event updates, etc…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</a:rPr>
              <a:t>Makes I/O streams to new peers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57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session join request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messages</a:t>
            </a:r>
            <a:br>
              <a:rPr lang="en-US" dirty="0" smtClean="0"/>
            </a:br>
            <a:r>
              <a:rPr lang="en-US" dirty="0" smtClean="0"/>
              <a:t>[P2P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User1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User2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User4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User3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cxnSp>
        <p:nvCxnSpPr>
          <p:cNvPr id="21" name="Curved Connector 20"/>
          <p:cNvCxnSpPr>
            <a:stCxn id="5" idx="3"/>
            <a:endCxn id="6" idx="1"/>
          </p:cNvCxnSpPr>
          <p:nvPr/>
        </p:nvCxnSpPr>
        <p:spPr>
          <a:xfrm>
            <a:off x="1524000" y="2628900"/>
            <a:ext cx="5943600" cy="381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18" idx="0"/>
          </p:cNvCxnSpPr>
          <p:nvPr/>
        </p:nvCxnSpPr>
        <p:spPr>
          <a:xfrm>
            <a:off x="1524000" y="2628900"/>
            <a:ext cx="6553200" cy="2171700"/>
          </a:xfrm>
          <a:prstGeom prst="curvedConnector2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  <a:endCxn id="19" idx="3"/>
          </p:cNvCxnSpPr>
          <p:nvPr/>
        </p:nvCxnSpPr>
        <p:spPr>
          <a:xfrm>
            <a:off x="1524000" y="2628900"/>
            <a:ext cx="1588" cy="2933700"/>
          </a:xfrm>
          <a:prstGeom prst="curvedConnector3">
            <a:avLst>
              <a:gd name="adj1" fmla="val 14395466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9" idx="3"/>
          </p:cNvCxnSpPr>
          <p:nvPr/>
        </p:nvCxnSpPr>
        <p:spPr>
          <a:xfrm rot="10800000" flipV="1">
            <a:off x="1524000" y="2667000"/>
            <a:ext cx="5943600" cy="2895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1"/>
            <a:endCxn id="18" idx="1"/>
          </p:cNvCxnSpPr>
          <p:nvPr/>
        </p:nvCxnSpPr>
        <p:spPr>
          <a:xfrm rot="10800000" flipV="1">
            <a:off x="7467600" y="2667000"/>
            <a:ext cx="1588" cy="2895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3"/>
            <a:endCxn id="18" idx="1"/>
          </p:cNvCxnSpPr>
          <p:nvPr/>
        </p:nvCxnSpPr>
        <p:spPr>
          <a:xfrm>
            <a:off x="1524000" y="5562600"/>
            <a:ext cx="59436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Chat Message sent out to all known peers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5638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P2P Network is strongly connected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6000" dirty="0" err="1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215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Custom Interface: Message types</vt:lpstr>
      <vt:lpstr>Starting a collaboration [Client-Server communication]</vt:lpstr>
      <vt:lpstr>Chat messages [P2P communication]</vt:lpstr>
      <vt:lpstr>Viva la Collaboracíon!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(imp.) types of Messages</dc:title>
  <dc:creator/>
  <cp:lastModifiedBy>sasingh</cp:lastModifiedBy>
  <cp:revision>45</cp:revision>
  <dcterms:created xsi:type="dcterms:W3CDTF">2006-08-16T00:00:00Z</dcterms:created>
  <dcterms:modified xsi:type="dcterms:W3CDTF">2009-05-05T21:48:47Z</dcterms:modified>
</cp:coreProperties>
</file>