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dirty="0" err="1" smtClean="0">
                <a:latin typeface="Calibri" pitchFamily="34" charset="0"/>
              </a:rPr>
              <a:t>MultiDraw</a:t>
            </a:r>
            <a:endParaRPr lang="en-US" sz="6000" dirty="0" smtClean="0">
              <a:latin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266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By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Joseph Trapani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Ben Helppi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Satpreet Singh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Mark D'Souza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Amanda Parker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3048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Software Engineering Languages &amp; Tools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Spring 2009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latin typeface="Calibri" pitchFamily="34" charset="0"/>
              </a:rPr>
              <a:t>Final-Project</a:t>
            </a:r>
            <a:endParaRPr lang="en-US" sz="2400" kern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We </a:t>
            </a:r>
            <a:r>
              <a:rPr lang="en-US" sz="2400" dirty="0">
                <a:latin typeface="Calibri" pitchFamily="34" charset="0"/>
              </a:rPr>
              <a:t>identified the following </a:t>
            </a:r>
            <a:r>
              <a:rPr lang="en-US" sz="2400" dirty="0" smtClean="0">
                <a:latin typeface="Calibri" pitchFamily="34" charset="0"/>
              </a:rPr>
              <a:t>requirements</a:t>
            </a:r>
            <a:r>
              <a:rPr lang="en-US" sz="2400" dirty="0">
                <a:latin typeface="Calibri" pitchFamily="34" charset="0"/>
              </a:rPr>
              <a:t>: </a:t>
            </a:r>
            <a:endParaRPr lang="en-US" sz="2400" dirty="0" smtClean="0">
              <a:latin typeface="Calibri" pitchFamily="34" charset="0"/>
            </a:endParaRPr>
          </a:p>
          <a:p>
            <a:pPr>
              <a:defRPr/>
            </a:pPr>
            <a:endParaRPr lang="en-US" sz="24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>
                <a:latin typeface="Calibri" pitchFamily="34" charset="0"/>
              </a:rPr>
              <a:t>To extend </a:t>
            </a:r>
            <a:r>
              <a:rPr lang="en-US" sz="2400" i="1" dirty="0" smtClean="0">
                <a:latin typeface="Calibri" pitchFamily="34" charset="0"/>
              </a:rPr>
              <a:t>ObjectDraw </a:t>
            </a:r>
            <a:r>
              <a:rPr lang="en-US" sz="2400" dirty="0" smtClean="0">
                <a:latin typeface="Calibri" pitchFamily="34" charset="0"/>
              </a:rPr>
              <a:t>to allow for distributed collaboration with only</a:t>
            </a:r>
            <a:r>
              <a:rPr lang="en-US" sz="2400" b="1" dirty="0" smtClean="0">
                <a:latin typeface="Calibri" pitchFamily="34" charset="0"/>
              </a:rPr>
              <a:t> one user </a:t>
            </a:r>
            <a:r>
              <a:rPr lang="en-US" sz="2400" dirty="0" smtClean="0">
                <a:latin typeface="Calibri" pitchFamily="34" charset="0"/>
              </a:rPr>
              <a:t>working on the canvas at a time, but allowing </a:t>
            </a:r>
            <a:r>
              <a:rPr lang="en-US" sz="2400" b="1" dirty="0" smtClean="0">
                <a:latin typeface="Calibri" pitchFamily="34" charset="0"/>
              </a:rPr>
              <a:t>transfer of control </a:t>
            </a:r>
            <a:r>
              <a:rPr lang="en-US" sz="2400" dirty="0" smtClean="0">
                <a:latin typeface="Calibri" pitchFamily="34" charset="0"/>
              </a:rPr>
              <a:t>to other users.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>
                <a:latin typeface="Calibri" pitchFamily="34" charset="0"/>
              </a:rPr>
              <a:t>…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Technology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Looked at</a:t>
            </a:r>
          </a:p>
          <a:p>
            <a:pPr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Chose </a:t>
            </a:r>
            <a:r>
              <a:rPr lang="en-US" sz="2400" b="1" dirty="0" smtClean="0">
                <a:latin typeface="Calibri" pitchFamily="34" charset="0"/>
              </a:rPr>
              <a:t>Sockets</a:t>
            </a:r>
            <a:r>
              <a:rPr lang="en-US" sz="2400" dirty="0" smtClean="0">
                <a:latin typeface="Calibri" pitchFamily="34" charset="0"/>
              </a:rPr>
              <a:t> for simplicity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Architecture: Networking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How does the networking stuff fit in with the old code/arch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Architecture: Client-Server &amp; P2P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Flow for 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</a:rPr>
              <a:t>new session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</a:rPr>
              <a:t>New client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</a:rPr>
              <a:t>Peer chat?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</a:rPr>
              <a:t>Keep-alive</a:t>
            </a:r>
          </a:p>
          <a:p>
            <a:pPr>
              <a:buFontTx/>
              <a:buChar char="-"/>
              <a:defRPr/>
            </a:pPr>
            <a:r>
              <a:rPr lang="en-US" sz="2400" dirty="0" smtClean="0">
                <a:latin typeface="Calibri" pitchFamily="34" charset="0"/>
              </a:rPr>
              <a:t>Transfer of control</a:t>
            </a: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Architecture/Design: Extensibility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b="1" dirty="0" smtClean="0"/>
              <a:t>Reflection</a:t>
            </a:r>
            <a:endParaRPr lang="en-US" sz="2400" dirty="0" smtClean="0"/>
          </a:p>
          <a:p>
            <a:r>
              <a:rPr lang="en-US" sz="2400" b="1" dirty="0" smtClean="0"/>
              <a:t>- Tool loading (from file/manual)</a:t>
            </a:r>
            <a:endParaRPr lang="en-US" sz="2400" dirty="0" smtClean="0"/>
          </a:p>
          <a:p>
            <a:r>
              <a:rPr lang="en-US" sz="2400" b="1" dirty="0" smtClean="0"/>
              <a:t>- </a:t>
            </a:r>
            <a:r>
              <a:rPr lang="en-US" sz="2400" b="1" dirty="0" err="1" smtClean="0"/>
              <a:t>Toal</a:t>
            </a:r>
            <a:r>
              <a:rPr lang="en-US" sz="2400" b="1" dirty="0" smtClean="0"/>
              <a:t> loading (automatic/over network)</a:t>
            </a:r>
            <a:endParaRPr lang="en-US" sz="2400" dirty="0" smtClean="0"/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Lessons Learnt/Conclusions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106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b="1" dirty="0" smtClean="0"/>
              <a:t>Reflection</a:t>
            </a:r>
            <a:endParaRPr lang="en-US" sz="2400" dirty="0" smtClean="0"/>
          </a:p>
          <a:p>
            <a:r>
              <a:rPr lang="en-US" sz="2400" b="1" dirty="0" smtClean="0"/>
              <a:t>- Tool loading (from file/manual)</a:t>
            </a:r>
            <a:endParaRPr lang="en-US" sz="2400" dirty="0" smtClean="0"/>
          </a:p>
          <a:p>
            <a:r>
              <a:rPr lang="en-US" sz="2400" b="1" dirty="0" smtClean="0"/>
              <a:t>- </a:t>
            </a:r>
            <a:r>
              <a:rPr lang="en-US" sz="2400" b="1" dirty="0" err="1" smtClean="0"/>
              <a:t>Toal</a:t>
            </a:r>
            <a:r>
              <a:rPr lang="en-US" sz="2400" b="1" dirty="0" smtClean="0"/>
              <a:t> loading (automatic/over network)</a:t>
            </a:r>
            <a:endParaRPr lang="en-US" sz="2400" dirty="0" smtClean="0"/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Viva la </a:t>
            </a:r>
            <a:r>
              <a:rPr lang="en-US" sz="4000" smtClean="0">
                <a:latin typeface="Calibri" pitchFamily="34" charset="0"/>
                <a:cs typeface="Times New Roman" pitchFamily="18" charset="0"/>
              </a:rPr>
              <a:t>Collaboracíon</a:t>
            </a:r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139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1</vt:lpstr>
      <vt:lpstr>MultiDraw</vt:lpstr>
      <vt:lpstr>Requirements</vt:lpstr>
      <vt:lpstr>Technology Choice</vt:lpstr>
      <vt:lpstr>Architecture: Networking model</vt:lpstr>
      <vt:lpstr>Architecture: Client-Server &amp; P2P</vt:lpstr>
      <vt:lpstr>Architecture/Design: Extensibility</vt:lpstr>
      <vt:lpstr>Lessons Learnt/Conclusions</vt:lpstr>
      <vt:lpstr>Viva la Collaboracíon!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/>
  <cp:lastModifiedBy> SS</cp:lastModifiedBy>
  <cp:revision>17</cp:revision>
  <dcterms:created xsi:type="dcterms:W3CDTF">2006-08-16T00:00:00Z</dcterms:created>
  <dcterms:modified xsi:type="dcterms:W3CDTF">2009-05-05T03:09:11Z</dcterms:modified>
</cp:coreProperties>
</file>