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477BCC4-277F-4097-86E4-7C5E920E76CC}" type="datetimeFigureOut">
              <a:rPr lang="en-US" smtClean="0"/>
              <a:t>5/5/2009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03417C7-3C51-4778-9419-F346CE19D4C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MultiDraw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2834640" cy="2798136"/>
          </a:xfrm>
        </p:spPr>
        <p:txBody>
          <a:bodyPr>
            <a:normAutofit/>
          </a:bodyPr>
          <a:lstStyle/>
          <a:p>
            <a:r>
              <a:rPr lang="en-US" dirty="0" smtClean="0"/>
              <a:t>Group One: </a:t>
            </a:r>
          </a:p>
          <a:p>
            <a:r>
              <a:rPr lang="sv-SE" sz="2000" dirty="0" smtClean="0"/>
              <a:t>Joseph Trapani</a:t>
            </a:r>
            <a:br>
              <a:rPr lang="sv-SE" sz="2000" dirty="0" smtClean="0"/>
            </a:br>
            <a:r>
              <a:rPr lang="sv-SE" sz="2000" dirty="0" smtClean="0"/>
              <a:t>Ben Helppi</a:t>
            </a:r>
            <a:br>
              <a:rPr lang="sv-SE" sz="2000" dirty="0" smtClean="0"/>
            </a:br>
            <a:r>
              <a:rPr lang="sv-SE" sz="2000" dirty="0" smtClean="0"/>
              <a:t>Satpreet Singh</a:t>
            </a:r>
            <a:br>
              <a:rPr lang="sv-SE" sz="2000" dirty="0" smtClean="0"/>
            </a:br>
            <a:r>
              <a:rPr lang="sv-SE" sz="2000" dirty="0" smtClean="0"/>
              <a:t>Mark D'Souza</a:t>
            </a:r>
            <a:br>
              <a:rPr lang="sv-SE" sz="2000" dirty="0" smtClean="0"/>
            </a:br>
            <a:r>
              <a:rPr lang="sv-SE" sz="2000" dirty="0" smtClean="0"/>
              <a:t>Amanda Parker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for grabs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Satpreet</a:t>
            </a:r>
            <a:r>
              <a:rPr lang="en-US" dirty="0" smtClean="0"/>
              <a:t> and Mark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and Joe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vs. Intended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Amanda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31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MultiDraw</vt:lpstr>
      <vt:lpstr>Architecture</vt:lpstr>
      <vt:lpstr>Technology Choice</vt:lpstr>
      <vt:lpstr>Network Model</vt:lpstr>
      <vt:lpstr>Actual vs. Intended Schedule</vt:lpstr>
      <vt:lpstr>What we learned…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Mandi</dc:creator>
  <cp:lastModifiedBy>Mandi</cp:lastModifiedBy>
  <cp:revision>2</cp:revision>
  <dcterms:created xsi:type="dcterms:W3CDTF">2009-05-05T14:09:59Z</dcterms:created>
  <dcterms:modified xsi:type="dcterms:W3CDTF">2009-05-05T14:20:59Z</dcterms:modified>
</cp:coreProperties>
</file>