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0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12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of (imp.) Message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71600"/>
          <a:ext cx="8305800" cy="47440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38400"/>
                <a:gridCol w="5867400"/>
              </a:tblGrid>
              <a:tr h="3476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 Name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joinSessionRequest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After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socket creation at owner, client sends it a session join req.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joinPeerRequest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One peer sends another peer a session-join-request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joinRequestResponse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The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server/peer accepts a client/peer to it’s session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peerListUpdate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Server sends all clients a list of all clients/peers connected to it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latin typeface="Cambria" pitchFamily="18" charset="0"/>
                        </a:rPr>
                        <a:t>event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Msg.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encapsulates any </a:t>
                      </a:r>
                      <a:r>
                        <a:rPr lang="en-US" sz="1600" dirty="0" err="1" smtClean="0">
                          <a:latin typeface="Cambria" pitchFamily="18" charset="0"/>
                        </a:rPr>
                        <a:t>canvasEvent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 (</a:t>
                      </a:r>
                      <a:r>
                        <a:rPr lang="en-US" sz="1600" dirty="0" err="1" smtClean="0">
                          <a:latin typeface="Cambria" pitchFamily="18" charset="0"/>
                        </a:rPr>
                        <a:t>mousePress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,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Drag …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)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 </a:t>
                      </a:r>
                      <a:br>
                        <a:rPr lang="en-US" sz="1600" baseline="0" dirty="0" smtClean="0">
                          <a:latin typeface="Cambria" pitchFamily="18" charset="0"/>
                        </a:rPr>
                      </a:br>
                      <a:r>
                        <a:rPr lang="en-US" sz="1600" baseline="0" dirty="0" smtClean="0">
                          <a:latin typeface="Cambria" pitchFamily="18" charset="0"/>
                        </a:rPr>
                        <a:t>Sent 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from owner to all clients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dataState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Msg.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encapsulates all 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objects drawn on canvas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latin typeface="Cambria" pitchFamily="18" charset="0"/>
                        </a:rPr>
                        <a:t>Chat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String message from one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peer to another peer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canvasOwnershipRequest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Sent by “requester” to the current 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canvasOwnershipConfirm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Sent 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by current owner 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to everyone informing change of 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21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latin typeface="Cambria" pitchFamily="18" charset="0"/>
                        </a:rPr>
                        <a:t>canvasOwnershipDeny</a:t>
                      </a:r>
                      <a:endParaRPr lang="en-US" sz="1600" i="1" dirty="0">
                        <a:latin typeface="Cambria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mbria" pitchFamily="18" charset="0"/>
                        </a:rPr>
                        <a:t>Sent by current owner</a:t>
                      </a:r>
                      <a:r>
                        <a:rPr lang="en-US" sz="16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Cambria" pitchFamily="18" charset="0"/>
                        </a:rPr>
                        <a:t>to only “requester” denying 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12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Starting a collaboration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1219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(Server)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905000"/>
            <a:ext cx="1219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User</a:t>
            </a:r>
          </a:p>
          <a:p>
            <a:pPr algn="ctr"/>
            <a:r>
              <a:rPr lang="en-US" dirty="0" smtClean="0"/>
              <a:t>(Client)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828800" y="20574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0" y="1676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Connect to server’s socket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133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List of (imp.) Message types</vt:lpstr>
      <vt:lpstr>Starting a collaboration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(imp.) types of Messages</dc:title>
  <dc:creator/>
  <cp:lastModifiedBy>sasingh</cp:lastModifiedBy>
  <cp:revision>26</cp:revision>
  <dcterms:created xsi:type="dcterms:W3CDTF">2006-08-16T00:00:00Z</dcterms:created>
  <dcterms:modified xsi:type="dcterms:W3CDTF">2009-05-03T18:42:43Z</dcterms:modified>
</cp:coreProperties>
</file>