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62" r:id="rId6"/>
    <p:sldId id="259" r:id="rId7"/>
    <p:sldId id="261" r:id="rId8"/>
    <p:sldId id="267" r:id="rId9"/>
    <p:sldId id="268" r:id="rId10"/>
    <p:sldId id="260" r:id="rId11"/>
    <p:sldId id="269" r:id="rId12"/>
    <p:sldId id="263" r:id="rId13"/>
    <p:sldId id="265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9" autoAdjust="0"/>
    <p:restoredTop sz="94660"/>
  </p:normalViewPr>
  <p:slideViewPr>
    <p:cSldViewPr>
      <p:cViewPr varScale="1">
        <p:scale>
          <a:sx n="104" d="100"/>
          <a:sy n="104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01AEF-A602-4C7B-A40B-21C35C0C0BE0}" type="datetimeFigureOut">
              <a:rPr lang="en-US" smtClean="0"/>
              <a:pPr/>
              <a:t>10/12/2009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CCBAA-96C4-4B98-AC5E-B795FCF6C4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068435-A3AD-4226-BC3B-D034AA968716}" type="datetimeFigureOut">
              <a:rPr lang="en-US" smtClean="0"/>
              <a:pPr/>
              <a:t>10/12/2009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10/12/2009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10/12/2009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10/12/2009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10/12/2009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10/12/2009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068435-A3AD-4226-BC3B-D034AA968716}" type="datetimeFigureOut">
              <a:rPr lang="en-US" smtClean="0"/>
              <a:pPr/>
              <a:t>10/12/2009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068435-A3AD-4226-BC3B-D034AA968716}" type="datetimeFigureOut">
              <a:rPr lang="en-US" smtClean="0"/>
              <a:pPr/>
              <a:t>10/12/2009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NoteShare System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Nathan Denklau</a:t>
            </a:r>
          </a:p>
          <a:p>
            <a:r>
              <a:rPr lang="en-US" dirty="0" smtClean="0"/>
              <a:t>Nathan Fritze</a:t>
            </a:r>
          </a:p>
          <a:p>
            <a:r>
              <a:rPr lang="en-US" dirty="0" smtClean="0"/>
              <a:t>Joe Trapani</a:t>
            </a:r>
          </a:p>
          <a:p>
            <a:r>
              <a:rPr lang="en-US" dirty="0" smtClean="0"/>
              <a:t>Jonathan Hall</a:t>
            </a:r>
          </a:p>
          <a:p>
            <a:r>
              <a:rPr lang="en-US" dirty="0" smtClean="0"/>
              <a:t>Satpreet Singh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r>
              <a:rPr lang="en-US" dirty="0" smtClean="0"/>
              <a:t>Sequence </a:t>
            </a:r>
            <a:r>
              <a:rPr lang="en-US" dirty="0" smtClean="0"/>
              <a:t>Diagram</a:t>
            </a:r>
            <a:br>
              <a:rPr lang="en-US" dirty="0" smtClean="0"/>
            </a:br>
            <a:r>
              <a:rPr lang="en-US" sz="2800" dirty="0" smtClean="0"/>
              <a:t>Post To Discussion Group</a:t>
            </a:r>
            <a:endParaRPr lang="en-US" sz="2800" dirty="0"/>
          </a:p>
        </p:txBody>
      </p:sp>
      <p:pic>
        <p:nvPicPr>
          <p:cNvPr id="3074" name="Picture 2" descr="C:\Users\Jonathan\Desktop\dg3drhmg_3fq8kgbr7_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473" y="2743200"/>
            <a:ext cx="9000527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3125" t="30408" r="13750" b="24219"/>
          <a:stretch>
            <a:fillRect/>
          </a:stretch>
        </p:blipFill>
        <p:spPr bwMode="auto">
          <a:xfrm>
            <a:off x="533400" y="16764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01762"/>
          </a:xfrm>
        </p:spPr>
        <p:txBody>
          <a:bodyPr>
            <a:normAutofit/>
          </a:bodyPr>
          <a:lstStyle/>
          <a:p>
            <a:r>
              <a:rPr lang="en-US" dirty="0" smtClean="0"/>
              <a:t>Sequence Diagram</a:t>
            </a:r>
            <a:br>
              <a:rPr lang="en-US" dirty="0" smtClean="0"/>
            </a:br>
            <a:r>
              <a:rPr lang="en-US" sz="2800" dirty="0" smtClean="0"/>
              <a:t>Add a Course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Rdi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00049" y="152400"/>
            <a:ext cx="4562951" cy="64760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8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Architectural Goals</a:t>
            </a:r>
          </a:p>
          <a:p>
            <a:r>
              <a:rPr lang="en-US" dirty="0" smtClean="0"/>
              <a:t>High-Level Facebook Architecture</a:t>
            </a:r>
          </a:p>
          <a:p>
            <a:r>
              <a:rPr lang="en-US" dirty="0" smtClean="0"/>
              <a:t>Architecture Overview</a:t>
            </a:r>
          </a:p>
          <a:p>
            <a:r>
              <a:rPr lang="en-US" dirty="0" smtClean="0"/>
              <a:t>Mock-ups</a:t>
            </a:r>
          </a:p>
          <a:p>
            <a:r>
              <a:rPr lang="en-US" dirty="0" smtClean="0"/>
              <a:t>Essential Use Case Example</a:t>
            </a:r>
          </a:p>
          <a:p>
            <a:r>
              <a:rPr lang="en-US" dirty="0" smtClean="0"/>
              <a:t>Sequence Diagrams</a:t>
            </a:r>
          </a:p>
          <a:p>
            <a:r>
              <a:rPr lang="en-US" dirty="0" smtClean="0"/>
              <a:t>Component Level View/Interfaces</a:t>
            </a:r>
          </a:p>
          <a:p>
            <a:r>
              <a:rPr lang="en-US" dirty="0" smtClean="0"/>
              <a:t>ER Diagram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 Interoperability and Usability</a:t>
            </a:r>
          </a:p>
          <a:p>
            <a:pPr lvl="1"/>
            <a:r>
              <a:rPr lang="en-US" dirty="0" smtClean="0"/>
              <a:t>Common functionality should behave like a Facebook element</a:t>
            </a:r>
          </a:p>
          <a:p>
            <a:pPr lvl="1"/>
            <a:r>
              <a:rPr lang="en-US" dirty="0" smtClean="0"/>
              <a:t>Integration with Facebook social network and features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Available on all platforms supported by Facebook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Goals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High-Level Facebook Interaction Architecture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Facebook FBML App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 descr="NoteShare_Architecture0.gif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57200" y="1900436"/>
            <a:ext cx="4040188" cy="3030141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Facebook provides two methods of integrating apps</a:t>
            </a:r>
          </a:p>
          <a:p>
            <a:pPr lvl="1"/>
            <a:r>
              <a:rPr lang="en-US" dirty="0" smtClean="0"/>
              <a:t>FBML</a:t>
            </a:r>
          </a:p>
          <a:p>
            <a:pPr lvl="1"/>
            <a:r>
              <a:rPr lang="en-US" dirty="0" smtClean="0"/>
              <a:t>iFrame</a:t>
            </a:r>
          </a:p>
          <a:p>
            <a:r>
              <a:rPr lang="en-US" dirty="0" smtClean="0"/>
              <a:t>FBML apps provide a Facebook centric markup language (look and feel)</a:t>
            </a:r>
          </a:p>
          <a:p>
            <a:r>
              <a:rPr lang="en-US" dirty="0" smtClean="0"/>
              <a:t>Facebook acts as an intermediary between User and NoteShare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Model-View-Controller Web App</a:t>
            </a:r>
          </a:p>
          <a:p>
            <a:endParaRPr lang="en-US" dirty="0" smtClean="0"/>
          </a:p>
          <a:p>
            <a:r>
              <a:rPr lang="en-US" b="1" dirty="0" smtClean="0"/>
              <a:t>Model</a:t>
            </a:r>
          </a:p>
          <a:p>
            <a:pPr lvl="1"/>
            <a:r>
              <a:rPr lang="en-US" dirty="0" smtClean="0"/>
              <a:t>Database Abstraction Layer, PHP script</a:t>
            </a:r>
          </a:p>
          <a:p>
            <a:pPr lvl="1"/>
            <a:r>
              <a:rPr lang="en-US" dirty="0" smtClean="0"/>
              <a:t>MySQL server</a:t>
            </a:r>
          </a:p>
          <a:p>
            <a:pPr lvl="1"/>
            <a:r>
              <a:rPr lang="en-US" dirty="0" smtClean="0"/>
              <a:t>FQL, Facebook server</a:t>
            </a:r>
          </a:p>
          <a:p>
            <a:r>
              <a:rPr lang="en-US" b="1" dirty="0" smtClean="0"/>
              <a:t>View</a:t>
            </a:r>
          </a:p>
          <a:p>
            <a:pPr lvl="1"/>
            <a:r>
              <a:rPr lang="en-US" dirty="0" smtClean="0"/>
              <a:t>Apache served PHP with FBML</a:t>
            </a:r>
          </a:p>
          <a:p>
            <a:r>
              <a:rPr lang="en-US" b="1" dirty="0" smtClean="0"/>
              <a:t>Controller</a:t>
            </a:r>
          </a:p>
          <a:p>
            <a:pPr lvl="1"/>
            <a:r>
              <a:rPr lang="en-US" dirty="0" smtClean="0"/>
              <a:t>PHP which handles Facebook user HTTP requests</a:t>
            </a:r>
          </a:p>
          <a:p>
            <a:pPr lvl="1"/>
            <a:r>
              <a:rPr lang="en-US" dirty="0" smtClean="0"/>
              <a:t>Modifies the Model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oteShare_Architecture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43000" y="1143000"/>
            <a:ext cx="6400800" cy="4800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Component 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rH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1219200"/>
            <a:ext cx="6311680" cy="3276600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</a:t>
            </a:r>
            <a:endParaRPr lang="en-US" dirty="0"/>
          </a:p>
        </p:txBody>
      </p:sp>
      <p:pic>
        <p:nvPicPr>
          <p:cNvPr id="5" name="Picture 4" descr="addcours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3581400"/>
            <a:ext cx="6244082" cy="29051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</a:t>
            </a:r>
            <a:endParaRPr lang="en-US" dirty="0"/>
          </a:p>
        </p:txBody>
      </p:sp>
      <p:pic>
        <p:nvPicPr>
          <p:cNvPr id="1026" name="Picture 2" descr="C:\Users\Jonathan\Desktop\ajk73mnhm9vx_278cwv3gzhp_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6011862" cy="227771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027" name="Picture 3" descr="C:\Users\Jonathan\Desktop\dfknqc94_51fzqdccfs_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038600"/>
            <a:ext cx="7486650" cy="262494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Use Case 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050752" cy="362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</TotalTime>
  <Words>164</Words>
  <Application>Microsoft Office PowerPoint</Application>
  <PresentationFormat>On-screen Show (4:3)</PresentationFormat>
  <Paragraphs>60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NoteShare System Architecture</vt:lpstr>
      <vt:lpstr>Presentation Overview</vt:lpstr>
      <vt:lpstr>Architectural Goals</vt:lpstr>
      <vt:lpstr>High-Level Facebook Interaction Architecture</vt:lpstr>
      <vt:lpstr>Architecture Overview</vt:lpstr>
      <vt:lpstr>High-Level Component View</vt:lpstr>
      <vt:lpstr>Mock-ups</vt:lpstr>
      <vt:lpstr>Mock-ups</vt:lpstr>
      <vt:lpstr>Essential Use Case Example</vt:lpstr>
      <vt:lpstr>Sequence Diagram Post To Discussion Group</vt:lpstr>
      <vt:lpstr>Sequence Diagram Add a Course</vt:lpstr>
      <vt:lpstr>ER Diagram</vt:lpstr>
      <vt:lpstr>Interfaces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NoteShare System Architecture</dc:title>
  <dc:creator>Nathan Allen Denklau</dc:creator>
  <cp:lastModifiedBy>nfritze</cp:lastModifiedBy>
  <cp:revision>20</cp:revision>
  <dcterms:created xsi:type="dcterms:W3CDTF">2009-10-11T19:39:51Z</dcterms:created>
  <dcterms:modified xsi:type="dcterms:W3CDTF">2009-10-12T15:06:31Z</dcterms:modified>
</cp:coreProperties>
</file>