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9" autoAdjust="0"/>
    <p:restoredTop sz="94660"/>
  </p:normalViewPr>
  <p:slideViewPr>
    <p:cSldViewPr>
      <p:cViewPr varScale="1">
        <p:scale>
          <a:sx n="125" d="100"/>
          <a:sy n="125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01AEF-A602-4C7B-A40B-21C35C0C0BE0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CCBAA-96C4-4B98-AC5E-B795FCF6C4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NoteShare</a:t>
            </a:r>
            <a:r>
              <a:rPr lang="en-US" dirty="0" smtClean="0"/>
              <a:t> 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Nathan Denklau</a:t>
            </a:r>
          </a:p>
          <a:p>
            <a:r>
              <a:rPr lang="en-US" dirty="0" smtClean="0"/>
              <a:t>Nathan </a:t>
            </a:r>
            <a:r>
              <a:rPr lang="en-US" dirty="0" err="1" smtClean="0"/>
              <a:t>Fritze</a:t>
            </a:r>
            <a:endParaRPr lang="en-US" dirty="0" smtClean="0"/>
          </a:p>
          <a:p>
            <a:r>
              <a:rPr lang="en-US" dirty="0" smtClean="0"/>
              <a:t>Joe Trapani</a:t>
            </a:r>
          </a:p>
          <a:p>
            <a:r>
              <a:rPr lang="en-US" dirty="0" smtClean="0"/>
              <a:t>Jonathan Hall</a:t>
            </a:r>
          </a:p>
          <a:p>
            <a:r>
              <a:rPr lang="en-US" dirty="0" err="1" smtClean="0"/>
              <a:t>Satpreet</a:t>
            </a:r>
            <a:r>
              <a:rPr lang="en-US" dirty="0" smtClean="0"/>
              <a:t>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System Architecture</a:t>
            </a:r>
          </a:p>
          <a:p>
            <a:r>
              <a:rPr lang="en-US" dirty="0" smtClean="0"/>
              <a:t>Component Overview</a:t>
            </a:r>
          </a:p>
          <a:p>
            <a:r>
              <a:rPr lang="en-US" dirty="0" smtClean="0"/>
              <a:t>Component Level View/Interfaces</a:t>
            </a:r>
          </a:p>
          <a:p>
            <a:r>
              <a:rPr lang="en-US" dirty="0" smtClean="0"/>
              <a:t>Sequence Diagrams</a:t>
            </a:r>
          </a:p>
          <a:p>
            <a:r>
              <a:rPr lang="en-US" dirty="0" smtClean="0"/>
              <a:t>ER Diagram</a:t>
            </a:r>
          </a:p>
          <a:p>
            <a:r>
              <a:rPr lang="en-US" dirty="0" smtClean="0"/>
              <a:t>Mock-ups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teShare_Architecture0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System Architecture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Overview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teShare_Architecture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81200" y="1143000"/>
            <a:ext cx="4572000" cy="3429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View/Interfaces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648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sort of note on Interfaces needs to go here!!!!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more than one…add more slides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i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00049" y="152400"/>
            <a:ext cx="4562951" cy="64760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H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0" y="1331595"/>
            <a:ext cx="4480560" cy="23260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</a:t>
            </a:r>
            <a:endParaRPr lang="en-US" dirty="0"/>
          </a:p>
        </p:txBody>
      </p:sp>
      <p:pic>
        <p:nvPicPr>
          <p:cNvPr id="5" name="Picture 4" descr="addcour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3810000"/>
            <a:ext cx="460629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</TotalTime>
  <Words>70</Words>
  <Application>Microsoft Office PowerPoint</Application>
  <PresentationFormat>On-screen Show (4:3)</PresentationFormat>
  <Paragraphs>31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NoteShare System Architecture</vt:lpstr>
      <vt:lpstr>Presentation Overview</vt:lpstr>
      <vt:lpstr>High-Level System Architecture</vt:lpstr>
      <vt:lpstr>Component Overview</vt:lpstr>
      <vt:lpstr>Component View/Interfaces</vt:lpstr>
      <vt:lpstr>Sequence Diagram</vt:lpstr>
      <vt:lpstr>ER Diagram</vt:lpstr>
      <vt:lpstr>Mock-ups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NoteShare System Architecture</dc:title>
  <dc:creator>Nathan Allen Denklau</dc:creator>
  <cp:lastModifiedBy>Nathan Allen Denklau</cp:lastModifiedBy>
  <cp:revision>10</cp:revision>
  <dcterms:created xsi:type="dcterms:W3CDTF">2009-10-11T19:39:51Z</dcterms:created>
  <dcterms:modified xsi:type="dcterms:W3CDTF">2009-10-11T21:30:06Z</dcterms:modified>
</cp:coreProperties>
</file>